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6" r:id="rId4"/>
  </p:sldMasterIdLst>
  <p:notesMasterIdLst>
    <p:notesMasterId r:id="rId43"/>
  </p:notesMasterIdLst>
  <p:handoutMasterIdLst>
    <p:handoutMasterId r:id="rId44"/>
  </p:handoutMasterIdLst>
  <p:sldIdLst>
    <p:sldId id="295" r:id="rId5"/>
    <p:sldId id="535" r:id="rId6"/>
    <p:sldId id="484" r:id="rId7"/>
    <p:sldId id="485" r:id="rId8"/>
    <p:sldId id="482" r:id="rId9"/>
    <p:sldId id="483" r:id="rId10"/>
    <p:sldId id="480" r:id="rId11"/>
    <p:sldId id="518" r:id="rId12"/>
    <p:sldId id="488" r:id="rId13"/>
    <p:sldId id="476" r:id="rId14"/>
    <p:sldId id="329" r:id="rId15"/>
    <p:sldId id="486" r:id="rId16"/>
    <p:sldId id="515" r:id="rId17"/>
    <p:sldId id="490" r:id="rId18"/>
    <p:sldId id="487" r:id="rId19"/>
    <p:sldId id="496" r:id="rId20"/>
    <p:sldId id="491" r:id="rId21"/>
    <p:sldId id="516" r:id="rId22"/>
    <p:sldId id="536" r:id="rId23"/>
    <p:sldId id="471" r:id="rId24"/>
    <p:sldId id="333" r:id="rId25"/>
    <p:sldId id="334" r:id="rId26"/>
    <p:sldId id="492" r:id="rId27"/>
    <p:sldId id="534" r:id="rId28"/>
    <p:sldId id="527" r:id="rId29"/>
    <p:sldId id="473" r:id="rId30"/>
    <p:sldId id="494" r:id="rId31"/>
    <p:sldId id="478" r:id="rId32"/>
    <p:sldId id="517" r:id="rId33"/>
    <p:sldId id="497" r:id="rId34"/>
    <p:sldId id="526" r:id="rId35"/>
    <p:sldId id="523" r:id="rId36"/>
    <p:sldId id="528" r:id="rId37"/>
    <p:sldId id="529" r:id="rId38"/>
    <p:sldId id="533" r:id="rId39"/>
    <p:sldId id="530" r:id="rId40"/>
    <p:sldId id="531" r:id="rId41"/>
    <p:sldId id="532" r:id="rId4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pector, Kimo" initials="SK" lastIdx="8" clrIdx="6">
    <p:extLst>
      <p:ext uri="{19B8F6BF-5375-455C-9EA6-DF929625EA0E}">
        <p15:presenceInfo xmlns:p15="http://schemas.microsoft.com/office/powerpoint/2012/main" userId="S-1-5-21-57989841-1965331169-839522115-199528" providerId="AD"/>
      </p:ext>
    </p:extLst>
  </p:cmAuthor>
  <p:cmAuthor id="1" name="Kang, Eric" initials="EK" lastIdx="1" clrIdx="0">
    <p:extLst>
      <p:ext uri="{19B8F6BF-5375-455C-9EA6-DF929625EA0E}">
        <p15:presenceInfo xmlns:p15="http://schemas.microsoft.com/office/powerpoint/2012/main" userId="Kang, Eric" providerId="None"/>
      </p:ext>
    </p:extLst>
  </p:cmAuthor>
  <p:cmAuthor id="2" name="Maynard, Sheri" initials="MS" lastIdx="13" clrIdx="1">
    <p:extLst>
      <p:ext uri="{19B8F6BF-5375-455C-9EA6-DF929625EA0E}">
        <p15:presenceInfo xmlns:p15="http://schemas.microsoft.com/office/powerpoint/2012/main" userId="S-1-5-21-57989841-1965331169-839522115-7856" providerId="AD"/>
      </p:ext>
    </p:extLst>
  </p:cmAuthor>
  <p:cmAuthor id="3" name="ORourke, Anthony" initials="OA" lastIdx="6" clrIdx="2">
    <p:extLst>
      <p:ext uri="{19B8F6BF-5375-455C-9EA6-DF929625EA0E}">
        <p15:presenceInfo xmlns:p15="http://schemas.microsoft.com/office/powerpoint/2012/main" userId="S-1-5-21-57989841-1965331169-839522115-163259" providerId="AD"/>
      </p:ext>
    </p:extLst>
  </p:cmAuthor>
  <p:cmAuthor id="4" name="Debyani" initials="D" lastIdx="15" clrIdx="3">
    <p:extLst>
      <p:ext uri="{19B8F6BF-5375-455C-9EA6-DF929625EA0E}">
        <p15:presenceInfo xmlns:p15="http://schemas.microsoft.com/office/powerpoint/2012/main" userId="S::debyani.ghosh@guidehouse.com::0519483a-6584-4364-a2ff-318abab67af6" providerId="AD"/>
      </p:ext>
    </p:extLst>
  </p:cmAuthor>
  <p:cmAuthor id="5" name="Katie Bertcher" initials="KB" lastIdx="109" clrIdx="4">
    <p:extLst>
      <p:ext uri="{19B8F6BF-5375-455C-9EA6-DF929625EA0E}">
        <p15:presenceInfo xmlns:p15="http://schemas.microsoft.com/office/powerpoint/2012/main" userId="S::kbertcher@guidehouse.com::ad97cf6e-86c3-4b50-97ec-81bed98431f5" providerId="AD"/>
      </p:ext>
    </p:extLst>
  </p:cmAuthor>
  <p:cmAuthor id="6" name="Marshall, Anne" initials="MA" lastIdx="2" clrIdx="5">
    <p:extLst>
      <p:ext uri="{19B8F6BF-5375-455C-9EA6-DF929625EA0E}">
        <p15:presenceInfo xmlns:p15="http://schemas.microsoft.com/office/powerpoint/2012/main" userId="S::anne.marshall_pse.com#ext#@accesshub.onmicrosoft.com::827f7824-c786-4fef-ba81-2c7705f73b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BDF"/>
    <a:srgbClr val="474B55"/>
    <a:srgbClr val="000000"/>
    <a:srgbClr val="006671"/>
    <a:srgbClr val="33CCFF"/>
    <a:srgbClr val="9CADB7"/>
    <a:srgbClr val="00CC99"/>
    <a:srgbClr val="33CC33"/>
    <a:srgbClr val="58C3B4"/>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F7F28-8F32-49B5-8782-007F18E0AFBA}" v="579" dt="2022-02-22T22:46:30.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80"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Anne" userId="S::anne.marshall_pse.com#ext#@accesshub.onmicrosoft.com::827f7824-c786-4fef-ba81-2c7705f73b6f" providerId="AD" clId="Web-{C603C9D0-B604-685F-ACA5-C2E1A167797C}"/>
    <pc:docChg chg="modSld">
      <pc:chgData name="Marshall, Anne" userId="S::anne.marshall_pse.com#ext#@accesshub.onmicrosoft.com::827f7824-c786-4fef-ba81-2c7705f73b6f" providerId="AD" clId="Web-{C603C9D0-B604-685F-ACA5-C2E1A167797C}" dt="2022-02-15T22:45:19.996" v="34"/>
      <pc:docMkLst>
        <pc:docMk/>
      </pc:docMkLst>
      <pc:sldChg chg="addSp delSp modSp addCm delCm">
        <pc:chgData name="Marshall, Anne" userId="S::anne.marshall_pse.com#ext#@accesshub.onmicrosoft.com::827f7824-c786-4fef-ba81-2c7705f73b6f" providerId="AD" clId="Web-{C603C9D0-B604-685F-ACA5-C2E1A167797C}" dt="2022-02-15T22:45:19.996" v="34"/>
        <pc:sldMkLst>
          <pc:docMk/>
          <pc:sldMk cId="2835630912" sldId="473"/>
        </pc:sldMkLst>
        <pc:spChg chg="add del mod">
          <ac:chgData name="Marshall, Anne" userId="S::anne.marshall_pse.com#ext#@accesshub.onmicrosoft.com::827f7824-c786-4fef-ba81-2c7705f73b6f" providerId="AD" clId="Web-{C603C9D0-B604-685F-ACA5-C2E1A167797C}" dt="2022-02-15T22:37:02.716" v="30"/>
          <ac:spMkLst>
            <pc:docMk/>
            <pc:sldMk cId="2835630912" sldId="473"/>
            <ac:spMk id="4" creationId="{49567C23-F811-4AB4-B545-AECE27BF78FA}"/>
          </ac:spMkLst>
        </pc:spChg>
        <pc:spChg chg="mod">
          <ac:chgData name="Marshall, Anne" userId="S::anne.marshall_pse.com#ext#@accesshub.onmicrosoft.com::827f7824-c786-4fef-ba81-2c7705f73b6f" providerId="AD" clId="Web-{C603C9D0-B604-685F-ACA5-C2E1A167797C}" dt="2022-02-15T22:16:32.831" v="2" actId="20577"/>
          <ac:spMkLst>
            <pc:docMk/>
            <pc:sldMk cId="2835630912" sldId="473"/>
            <ac:spMk id="6" creationId="{D8ADA59C-2BFC-4215-99D0-D4F55A860473}"/>
          </ac:spMkLst>
        </pc:spChg>
        <pc:spChg chg="add del">
          <ac:chgData name="Marshall, Anne" userId="S::anne.marshall_pse.com#ext#@accesshub.onmicrosoft.com::827f7824-c786-4fef-ba81-2c7705f73b6f" providerId="AD" clId="Web-{C603C9D0-B604-685F-ACA5-C2E1A167797C}" dt="2022-02-15T22:37:06.076" v="31"/>
          <ac:spMkLst>
            <pc:docMk/>
            <pc:sldMk cId="2835630912" sldId="473"/>
            <ac:spMk id="7" creationId="{E141008E-E9E6-4F1E-9785-26CA59A50D07}"/>
          </ac:spMkLst>
        </pc:spChg>
        <pc:picChg chg="add del mod">
          <ac:chgData name="Marshall, Anne" userId="S::anne.marshall_pse.com#ext#@accesshub.onmicrosoft.com::827f7824-c786-4fef-ba81-2c7705f73b6f" providerId="AD" clId="Web-{C603C9D0-B604-685F-ACA5-C2E1A167797C}" dt="2022-02-15T22:36:54.763" v="27"/>
          <ac:picMkLst>
            <pc:docMk/>
            <pc:sldMk cId="2835630912" sldId="473"/>
            <ac:picMk id="3" creationId="{8730FBDF-58AF-4EAF-AAF5-B39D48F6F7DE}"/>
          </ac:picMkLst>
        </pc:picChg>
        <pc:picChg chg="del">
          <ac:chgData name="Marshall, Anne" userId="S::anne.marshall_pse.com#ext#@accesshub.onmicrosoft.com::827f7824-c786-4fef-ba81-2c7705f73b6f" providerId="AD" clId="Web-{C603C9D0-B604-685F-ACA5-C2E1A167797C}" dt="2022-02-15T22:32:40.717" v="3"/>
          <ac:picMkLst>
            <pc:docMk/>
            <pc:sldMk cId="2835630912" sldId="473"/>
            <ac:picMk id="5" creationId="{C20C3F86-09A0-4A68-8C38-3EEA8D6167A3}"/>
          </ac:picMkLst>
        </pc:picChg>
        <pc:picChg chg="add mod">
          <ac:chgData name="Marshall, Anne" userId="S::anne.marshall_pse.com#ext#@accesshub.onmicrosoft.com::827f7824-c786-4fef-ba81-2c7705f73b6f" providerId="AD" clId="Web-{C603C9D0-B604-685F-ACA5-C2E1A167797C}" dt="2022-02-15T22:37:09.795" v="33" actId="14100"/>
          <ac:picMkLst>
            <pc:docMk/>
            <pc:sldMk cId="2835630912" sldId="473"/>
            <ac:picMk id="11" creationId="{C09FDA75-9850-447C-94EC-8039A5CDB979}"/>
          </ac:picMkLst>
        </pc:picChg>
      </pc:sldChg>
    </pc:docChg>
  </pc:docChgLst>
  <pc:docChgLst>
    <pc:chgData name="Marshall, Anne" userId="S::anne.marshall_pse.com#ext#@accesshub.onmicrosoft.com::827f7824-c786-4fef-ba81-2c7705f73b6f" providerId="AD" clId="Web-{1491E799-7909-2B44-5BBE-6905CDB77272}"/>
    <pc:docChg chg="modSld">
      <pc:chgData name="Marshall, Anne" userId="S::anne.marshall_pse.com#ext#@accesshub.onmicrosoft.com::827f7824-c786-4fef-ba81-2c7705f73b6f" providerId="AD" clId="Web-{1491E799-7909-2B44-5BBE-6905CDB77272}" dt="2022-02-15T00:19:56.107" v="7"/>
      <pc:docMkLst>
        <pc:docMk/>
      </pc:docMkLst>
      <pc:sldChg chg="modSp">
        <pc:chgData name="Marshall, Anne" userId="S::anne.marshall_pse.com#ext#@accesshub.onmicrosoft.com::827f7824-c786-4fef-ba81-2c7705f73b6f" providerId="AD" clId="Web-{1491E799-7909-2B44-5BBE-6905CDB77272}" dt="2022-02-15T00:19:56.107" v="7"/>
        <pc:sldMkLst>
          <pc:docMk/>
          <pc:sldMk cId="3779294326" sldId="527"/>
        </pc:sldMkLst>
        <pc:graphicFrameChg chg="mod modGraphic">
          <ac:chgData name="Marshall, Anne" userId="S::anne.marshall_pse.com#ext#@accesshub.onmicrosoft.com::827f7824-c786-4fef-ba81-2c7705f73b6f" providerId="AD" clId="Web-{1491E799-7909-2B44-5BBE-6905CDB77272}" dt="2022-02-15T00:19:56.107" v="7"/>
          <ac:graphicFrameMkLst>
            <pc:docMk/>
            <pc:sldMk cId="3779294326" sldId="527"/>
            <ac:graphicFrameMk id="5" creationId="{945BF085-986C-4A87-931C-2E11E2C7EC26}"/>
          </ac:graphicFrameMkLst>
        </pc:graphicFrameChg>
      </pc:sldChg>
    </pc:docChg>
  </pc:docChgLst>
  <pc:docChgLst>
    <pc:chgData name="Debyani Ghosh" userId="0519483a-6584-4364-a2ff-318abab67af6" providerId="ADAL" clId="{4219B312-DAF4-4E3D-9394-C9482F885038}"/>
    <pc:docChg chg="undo custSel delSld modSld">
      <pc:chgData name="Debyani Ghosh" userId="0519483a-6584-4364-a2ff-318abab67af6" providerId="ADAL" clId="{4219B312-DAF4-4E3D-9394-C9482F885038}" dt="2022-02-09T21:23:58.816" v="1545"/>
      <pc:docMkLst>
        <pc:docMk/>
      </pc:docMkLst>
      <pc:sldChg chg="modSp mod">
        <pc:chgData name="Debyani Ghosh" userId="0519483a-6584-4364-a2ff-318abab67af6" providerId="ADAL" clId="{4219B312-DAF4-4E3D-9394-C9482F885038}" dt="2022-02-09T21:20:06.200" v="1536" actId="15"/>
        <pc:sldMkLst>
          <pc:docMk/>
          <pc:sldMk cId="1186675919" sldId="333"/>
        </pc:sldMkLst>
        <pc:spChg chg="mod">
          <ac:chgData name="Debyani Ghosh" userId="0519483a-6584-4364-a2ff-318abab67af6" providerId="ADAL" clId="{4219B312-DAF4-4E3D-9394-C9482F885038}" dt="2022-02-09T21:20:06.200" v="1536" actId="15"/>
          <ac:spMkLst>
            <pc:docMk/>
            <pc:sldMk cId="1186675919" sldId="333"/>
            <ac:spMk id="11" creationId="{00000000-0000-0000-0000-000000000000}"/>
          </ac:spMkLst>
        </pc:spChg>
      </pc:sldChg>
      <pc:sldChg chg="addSp modSp mod">
        <pc:chgData name="Debyani Ghosh" userId="0519483a-6584-4364-a2ff-318abab67af6" providerId="ADAL" clId="{4219B312-DAF4-4E3D-9394-C9482F885038}" dt="2022-02-02T22:52:31.130" v="1433" actId="20577"/>
        <pc:sldMkLst>
          <pc:docMk/>
          <pc:sldMk cId="4181451942" sldId="469"/>
        </pc:sldMkLst>
        <pc:spChg chg="add mod">
          <ac:chgData name="Debyani Ghosh" userId="0519483a-6584-4364-a2ff-318abab67af6" providerId="ADAL" clId="{4219B312-DAF4-4E3D-9394-C9482F885038}" dt="2022-02-02T19:39:59.956" v="116" actId="1076"/>
          <ac:spMkLst>
            <pc:docMk/>
            <pc:sldMk cId="4181451942" sldId="469"/>
            <ac:spMk id="2" creationId="{F1E0294A-625D-42AF-90B6-9630B939CF1F}"/>
          </ac:spMkLst>
        </pc:spChg>
        <pc:spChg chg="add mod">
          <ac:chgData name="Debyani Ghosh" userId="0519483a-6584-4364-a2ff-318abab67af6" providerId="ADAL" clId="{4219B312-DAF4-4E3D-9394-C9482F885038}" dt="2022-02-02T20:56:29.954" v="1147" actId="1076"/>
          <ac:spMkLst>
            <pc:docMk/>
            <pc:sldMk cId="4181451942" sldId="469"/>
            <ac:spMk id="3" creationId="{3AA87297-6004-4BF3-8D98-92A77346DC2F}"/>
          </ac:spMkLst>
        </pc:spChg>
        <pc:spChg chg="mod">
          <ac:chgData name="Debyani Ghosh" userId="0519483a-6584-4364-a2ff-318abab67af6" providerId="ADAL" clId="{4219B312-DAF4-4E3D-9394-C9482F885038}" dt="2022-02-02T20:56:16.465" v="1143" actId="1076"/>
          <ac:spMkLst>
            <pc:docMk/>
            <pc:sldMk cId="4181451942" sldId="469"/>
            <ac:spMk id="10" creationId="{ECA423D9-85E5-44CC-9D82-B433F12F0A2F}"/>
          </ac:spMkLst>
        </pc:spChg>
        <pc:spChg chg="mod">
          <ac:chgData name="Debyani Ghosh" userId="0519483a-6584-4364-a2ff-318abab67af6" providerId="ADAL" clId="{4219B312-DAF4-4E3D-9394-C9482F885038}" dt="2022-02-02T20:19:18" v="346" actId="15"/>
          <ac:spMkLst>
            <pc:docMk/>
            <pc:sldMk cId="4181451942" sldId="469"/>
            <ac:spMk id="11" creationId="{8ECE0848-CC93-4CB1-85F1-DEEF3FAA24A2}"/>
          </ac:spMkLst>
        </pc:spChg>
        <pc:graphicFrameChg chg="mod modGraphic">
          <ac:chgData name="Debyani Ghosh" userId="0519483a-6584-4364-a2ff-318abab67af6" providerId="ADAL" clId="{4219B312-DAF4-4E3D-9394-C9482F885038}" dt="2022-02-02T22:52:31.130" v="1433" actId="20577"/>
          <ac:graphicFrameMkLst>
            <pc:docMk/>
            <pc:sldMk cId="4181451942" sldId="469"/>
            <ac:graphicFrameMk id="4" creationId="{311F2C5A-9AB2-4D87-8EB2-691428946CC3}"/>
          </ac:graphicFrameMkLst>
        </pc:graphicFrameChg>
      </pc:sldChg>
      <pc:sldChg chg="addSp delSp modSp mod addCm delCm modCm">
        <pc:chgData name="Debyani Ghosh" userId="0519483a-6584-4364-a2ff-318abab67af6" providerId="ADAL" clId="{4219B312-DAF4-4E3D-9394-C9482F885038}" dt="2022-02-09T21:12:45.817" v="1530" actId="22"/>
        <pc:sldMkLst>
          <pc:docMk/>
          <pc:sldMk cId="3960584178" sldId="476"/>
        </pc:sldMkLst>
        <pc:spChg chg="add mod">
          <ac:chgData name="Debyani Ghosh" userId="0519483a-6584-4364-a2ff-318abab67af6" providerId="ADAL" clId="{4219B312-DAF4-4E3D-9394-C9482F885038}" dt="2022-02-02T22:25:08.033" v="1421" actId="207"/>
          <ac:spMkLst>
            <pc:docMk/>
            <pc:sldMk cId="3960584178" sldId="476"/>
            <ac:spMk id="3" creationId="{083E4D34-AB6A-47D3-9A04-5C490ACDE08C}"/>
          </ac:spMkLst>
        </pc:spChg>
        <pc:spChg chg="add del">
          <ac:chgData name="Debyani Ghosh" userId="0519483a-6584-4364-a2ff-318abab67af6" providerId="ADAL" clId="{4219B312-DAF4-4E3D-9394-C9482F885038}" dt="2022-02-09T21:12:45.817" v="1530" actId="22"/>
          <ac:spMkLst>
            <pc:docMk/>
            <pc:sldMk cId="3960584178" sldId="476"/>
            <ac:spMk id="9" creationId="{878E44B4-ED70-481F-8BB3-3C7C2F3250D6}"/>
          </ac:spMkLst>
        </pc:spChg>
      </pc:sldChg>
      <pc:sldChg chg="delSp modSp mod">
        <pc:chgData name="Debyani Ghosh" userId="0519483a-6584-4364-a2ff-318abab67af6" providerId="ADAL" clId="{4219B312-DAF4-4E3D-9394-C9482F885038}" dt="2022-02-02T20:41:01.985" v="891" actId="27636"/>
        <pc:sldMkLst>
          <pc:docMk/>
          <pc:sldMk cId="3658758921" sldId="480"/>
        </pc:sldMkLst>
        <pc:spChg chg="mod">
          <ac:chgData name="Debyani Ghosh" userId="0519483a-6584-4364-a2ff-318abab67af6" providerId="ADAL" clId="{4219B312-DAF4-4E3D-9394-C9482F885038}" dt="2022-02-02T20:32:02.442" v="654" actId="20577"/>
          <ac:spMkLst>
            <pc:docMk/>
            <pc:sldMk cId="3658758921" sldId="480"/>
            <ac:spMk id="2" creationId="{4579CF78-AE0E-4590-B4AC-4F84874AABA3}"/>
          </ac:spMkLst>
        </pc:spChg>
        <pc:spChg chg="mod">
          <ac:chgData name="Debyani Ghosh" userId="0519483a-6584-4364-a2ff-318abab67af6" providerId="ADAL" clId="{4219B312-DAF4-4E3D-9394-C9482F885038}" dt="2022-02-02T20:41:01.985" v="891" actId="27636"/>
          <ac:spMkLst>
            <pc:docMk/>
            <pc:sldMk cId="3658758921" sldId="480"/>
            <ac:spMk id="3" creationId="{0A7A28A0-5165-4C5C-829C-D23AD3A99DA7}"/>
          </ac:spMkLst>
        </pc:spChg>
        <pc:spChg chg="del mod">
          <ac:chgData name="Debyani Ghosh" userId="0519483a-6584-4364-a2ff-318abab67af6" providerId="ADAL" clId="{4219B312-DAF4-4E3D-9394-C9482F885038}" dt="2022-02-02T20:31:08.422" v="651" actId="478"/>
          <ac:spMkLst>
            <pc:docMk/>
            <pc:sldMk cId="3658758921" sldId="480"/>
            <ac:spMk id="4" creationId="{959338B6-7350-4C9B-9A71-3872CEFC90A2}"/>
          </ac:spMkLst>
        </pc:spChg>
        <pc:picChg chg="mod">
          <ac:chgData name="Debyani Ghosh" userId="0519483a-6584-4364-a2ff-318abab67af6" providerId="ADAL" clId="{4219B312-DAF4-4E3D-9394-C9482F885038}" dt="2022-02-02T20:31:16.037" v="652" actId="1076"/>
          <ac:picMkLst>
            <pc:docMk/>
            <pc:sldMk cId="3658758921" sldId="480"/>
            <ac:picMk id="5" creationId="{542DB0AD-4714-4EE5-B94F-3D890E7BA54D}"/>
          </ac:picMkLst>
        </pc:picChg>
      </pc:sldChg>
      <pc:sldChg chg="delSp mod">
        <pc:chgData name="Debyani Ghosh" userId="0519483a-6584-4364-a2ff-318abab67af6" providerId="ADAL" clId="{4219B312-DAF4-4E3D-9394-C9482F885038}" dt="2022-02-09T21:21:02.832" v="1537" actId="478"/>
        <pc:sldMkLst>
          <pc:docMk/>
          <pc:sldMk cId="3731886454" sldId="481"/>
        </pc:sldMkLst>
        <pc:spChg chg="del">
          <ac:chgData name="Debyani Ghosh" userId="0519483a-6584-4364-a2ff-318abab67af6" providerId="ADAL" clId="{4219B312-DAF4-4E3D-9394-C9482F885038}" dt="2022-02-09T21:21:02.832" v="1537" actId="478"/>
          <ac:spMkLst>
            <pc:docMk/>
            <pc:sldMk cId="3731886454" sldId="481"/>
            <ac:spMk id="3" creationId="{DF4D739F-F54F-43CF-909C-6D5FF5519F89}"/>
          </ac:spMkLst>
        </pc:spChg>
      </pc:sldChg>
      <pc:sldChg chg="modSp mod addCm modCm">
        <pc:chgData name="Debyani Ghosh" userId="0519483a-6584-4364-a2ff-318abab67af6" providerId="ADAL" clId="{4219B312-DAF4-4E3D-9394-C9482F885038}" dt="2022-02-02T23:54:09.321" v="1524"/>
        <pc:sldMkLst>
          <pc:docMk/>
          <pc:sldMk cId="701666064" sldId="485"/>
        </pc:sldMkLst>
        <pc:spChg chg="mod">
          <ac:chgData name="Debyani Ghosh" userId="0519483a-6584-4364-a2ff-318abab67af6" providerId="ADAL" clId="{4219B312-DAF4-4E3D-9394-C9482F885038}" dt="2022-02-02T19:40:33.323" v="117" actId="6549"/>
          <ac:spMkLst>
            <pc:docMk/>
            <pc:sldMk cId="701666064" sldId="485"/>
            <ac:spMk id="11" creationId="{00000000-0000-0000-0000-000000000000}"/>
          </ac:spMkLst>
        </pc:spChg>
      </pc:sldChg>
      <pc:sldChg chg="addSp modSp mod">
        <pc:chgData name="Debyani Ghosh" userId="0519483a-6584-4364-a2ff-318abab67af6" providerId="ADAL" clId="{4219B312-DAF4-4E3D-9394-C9482F885038}" dt="2022-02-02T22:21:25.502" v="1420" actId="1076"/>
        <pc:sldMkLst>
          <pc:docMk/>
          <pc:sldMk cId="1098861164" sldId="488"/>
        </pc:sldMkLst>
        <pc:spChg chg="add mod">
          <ac:chgData name="Debyani Ghosh" userId="0519483a-6584-4364-a2ff-318abab67af6" providerId="ADAL" clId="{4219B312-DAF4-4E3D-9394-C9482F885038}" dt="2022-02-02T22:21:25.502" v="1420" actId="1076"/>
          <ac:spMkLst>
            <pc:docMk/>
            <pc:sldMk cId="1098861164" sldId="488"/>
            <ac:spMk id="5" creationId="{53F42589-1112-4EC8-A4B0-7F454F13FD8A}"/>
          </ac:spMkLst>
        </pc:spChg>
      </pc:sldChg>
      <pc:sldChg chg="mod modShow">
        <pc:chgData name="Debyani Ghosh" userId="0519483a-6584-4364-a2ff-318abab67af6" providerId="ADAL" clId="{4219B312-DAF4-4E3D-9394-C9482F885038}" dt="2022-02-02T20:42:21.312" v="892" actId="729"/>
        <pc:sldMkLst>
          <pc:docMk/>
          <pc:sldMk cId="3878366439" sldId="489"/>
        </pc:sldMkLst>
      </pc:sldChg>
      <pc:sldChg chg="addSp delSp modSp mod addCm modCm">
        <pc:chgData name="Debyani Ghosh" userId="0519483a-6584-4364-a2ff-318abab67af6" providerId="ADAL" clId="{4219B312-DAF4-4E3D-9394-C9482F885038}" dt="2022-02-09T21:23:58.816" v="1545"/>
        <pc:sldMkLst>
          <pc:docMk/>
          <pc:sldMk cId="2051530314" sldId="497"/>
        </pc:sldMkLst>
        <pc:spChg chg="add del mod">
          <ac:chgData name="Debyani Ghosh" userId="0519483a-6584-4364-a2ff-318abab67af6" providerId="ADAL" clId="{4219B312-DAF4-4E3D-9394-C9482F885038}" dt="2022-02-09T21:21:57.564" v="1539" actId="478"/>
          <ac:spMkLst>
            <pc:docMk/>
            <pc:sldMk cId="2051530314" sldId="497"/>
            <ac:spMk id="2" creationId="{3B0393FF-F5F6-4D15-950E-E1BD31243E7C}"/>
          </ac:spMkLst>
        </pc:spChg>
      </pc:sldChg>
      <pc:sldChg chg="modSp del mod">
        <pc:chgData name="Debyani Ghosh" userId="0519483a-6584-4364-a2ff-318abab67af6" providerId="ADAL" clId="{4219B312-DAF4-4E3D-9394-C9482F885038}" dt="2022-02-02T20:27:45.043" v="474" actId="47"/>
        <pc:sldMkLst>
          <pc:docMk/>
          <pc:sldMk cId="597076325" sldId="518"/>
        </pc:sldMkLst>
        <pc:spChg chg="mod">
          <ac:chgData name="Debyani Ghosh" userId="0519483a-6584-4364-a2ff-318abab67af6" providerId="ADAL" clId="{4219B312-DAF4-4E3D-9394-C9482F885038}" dt="2022-02-02T20:27:20.433" v="454" actId="6549"/>
          <ac:spMkLst>
            <pc:docMk/>
            <pc:sldMk cId="597076325" sldId="518"/>
            <ac:spMk id="3" creationId="{0A7A28A0-5165-4C5C-829C-D23AD3A99DA7}"/>
          </ac:spMkLst>
        </pc:spChg>
        <pc:picChg chg="mod">
          <ac:chgData name="Debyani Ghosh" userId="0519483a-6584-4364-a2ff-318abab67af6" providerId="ADAL" clId="{4219B312-DAF4-4E3D-9394-C9482F885038}" dt="2022-02-02T20:26:15.013" v="352" actId="1076"/>
          <ac:picMkLst>
            <pc:docMk/>
            <pc:sldMk cId="597076325" sldId="518"/>
            <ac:picMk id="5" creationId="{542DB0AD-4714-4EE5-B94F-3D890E7BA54D}"/>
          </ac:picMkLst>
        </pc:picChg>
      </pc:sldChg>
      <pc:sldChg chg="addSp delSp modSp mod">
        <pc:chgData name="Debyani Ghosh" userId="0519483a-6584-4364-a2ff-318abab67af6" providerId="ADAL" clId="{4219B312-DAF4-4E3D-9394-C9482F885038}" dt="2022-02-02T22:17:01.861" v="1260"/>
        <pc:sldMkLst>
          <pc:docMk/>
          <pc:sldMk cId="3882464905" sldId="518"/>
        </pc:sldMkLst>
        <pc:spChg chg="del mod">
          <ac:chgData name="Debyani Ghosh" userId="0519483a-6584-4364-a2ff-318abab67af6" providerId="ADAL" clId="{4219B312-DAF4-4E3D-9394-C9482F885038}" dt="2022-02-02T21:02:04.423" v="1208" actId="478"/>
          <ac:spMkLst>
            <pc:docMk/>
            <pc:sldMk cId="3882464905" sldId="518"/>
            <ac:spMk id="3" creationId="{0A7A28A0-5165-4C5C-829C-D23AD3A99DA7}"/>
          </ac:spMkLst>
        </pc:spChg>
        <pc:spChg chg="add del mod">
          <ac:chgData name="Debyani Ghosh" userId="0519483a-6584-4364-a2ff-318abab67af6" providerId="ADAL" clId="{4219B312-DAF4-4E3D-9394-C9482F885038}" dt="2022-02-02T20:45:46.001" v="1007" actId="478"/>
          <ac:spMkLst>
            <pc:docMk/>
            <pc:sldMk cId="3882464905" sldId="518"/>
            <ac:spMk id="7" creationId="{6BC9D7C2-CA03-4633-A668-3C75A1834A30}"/>
          </ac:spMkLst>
        </pc:spChg>
        <pc:spChg chg="add del mod">
          <ac:chgData name="Debyani Ghosh" userId="0519483a-6584-4364-a2ff-318abab67af6" providerId="ADAL" clId="{4219B312-DAF4-4E3D-9394-C9482F885038}" dt="2022-02-02T21:02:09.243" v="1209" actId="478"/>
          <ac:spMkLst>
            <pc:docMk/>
            <pc:sldMk cId="3882464905" sldId="518"/>
            <ac:spMk id="11" creationId="{6B139809-3EA3-4BFA-B958-70E9997E3571}"/>
          </ac:spMkLst>
        </pc:spChg>
        <pc:spChg chg="add del mod">
          <ac:chgData name="Debyani Ghosh" userId="0519483a-6584-4364-a2ff-318abab67af6" providerId="ADAL" clId="{4219B312-DAF4-4E3D-9394-C9482F885038}" dt="2022-02-02T22:17:01.861" v="1260"/>
          <ac:spMkLst>
            <pc:docMk/>
            <pc:sldMk cId="3882464905" sldId="518"/>
            <ac:spMk id="13" creationId="{F47979EF-93FE-43A7-8949-73DFF32078E2}"/>
          </ac:spMkLst>
        </pc:spChg>
        <pc:spChg chg="add mod">
          <ac:chgData name="Debyani Ghosh" userId="0519483a-6584-4364-a2ff-318abab67af6" providerId="ADAL" clId="{4219B312-DAF4-4E3D-9394-C9482F885038}" dt="2022-02-02T22:16:59.762" v="1258" actId="113"/>
          <ac:spMkLst>
            <pc:docMk/>
            <pc:sldMk cId="3882464905" sldId="518"/>
            <ac:spMk id="15" creationId="{4365C8B2-0101-4032-B2EC-F1122DC8DE06}"/>
          </ac:spMkLst>
        </pc:spChg>
        <pc:graphicFrameChg chg="add mod modGraphic">
          <ac:chgData name="Debyani Ghosh" userId="0519483a-6584-4364-a2ff-318abab67af6" providerId="ADAL" clId="{4219B312-DAF4-4E3D-9394-C9482F885038}" dt="2022-02-02T22:16:04.445" v="1248" actId="1076"/>
          <ac:graphicFrameMkLst>
            <pc:docMk/>
            <pc:sldMk cId="3882464905" sldId="518"/>
            <ac:graphicFrameMk id="8" creationId="{44CBC241-7309-40FA-91F6-A58D52227B2B}"/>
          </ac:graphicFrameMkLst>
        </pc:graphicFrameChg>
        <pc:graphicFrameChg chg="add mod modGraphic">
          <ac:chgData name="Debyani Ghosh" userId="0519483a-6584-4364-a2ff-318abab67af6" providerId="ADAL" clId="{4219B312-DAF4-4E3D-9394-C9482F885038}" dt="2022-02-02T22:16:06.959" v="1249" actId="1076"/>
          <ac:graphicFrameMkLst>
            <pc:docMk/>
            <pc:sldMk cId="3882464905" sldId="518"/>
            <ac:graphicFrameMk id="9" creationId="{C5EBFDCB-CB01-4409-8508-79EA5E04A59A}"/>
          </ac:graphicFrameMkLst>
        </pc:graphicFrameChg>
      </pc:sldChg>
      <pc:sldChg chg="del addCm">
        <pc:chgData name="Debyani Ghosh" userId="0519483a-6584-4364-a2ff-318abab67af6" providerId="ADAL" clId="{4219B312-DAF4-4E3D-9394-C9482F885038}" dt="2022-02-09T21:22:45.780" v="1542" actId="47"/>
        <pc:sldMkLst>
          <pc:docMk/>
          <pc:sldMk cId="1397941217" sldId="522"/>
        </pc:sldMkLst>
      </pc:sldChg>
      <pc:sldChg chg="del">
        <pc:chgData name="Debyani Ghosh" userId="0519483a-6584-4364-a2ff-318abab67af6" providerId="ADAL" clId="{4219B312-DAF4-4E3D-9394-C9482F885038}" dt="2022-02-09T21:22:42.471" v="1541" actId="47"/>
        <pc:sldMkLst>
          <pc:docMk/>
          <pc:sldMk cId="1227676330" sldId="524"/>
        </pc:sldMkLst>
      </pc:sldChg>
      <pc:sldChg chg="del">
        <pc:chgData name="Debyani Ghosh" userId="0519483a-6584-4364-a2ff-318abab67af6" providerId="ADAL" clId="{4219B312-DAF4-4E3D-9394-C9482F885038}" dt="2022-02-09T21:22:49.132" v="1543" actId="47"/>
        <pc:sldMkLst>
          <pc:docMk/>
          <pc:sldMk cId="1660458827" sldId="525"/>
        </pc:sldMkLst>
      </pc:sldChg>
      <pc:sldChg chg="addCm modCm">
        <pc:chgData name="Debyani Ghosh" userId="0519483a-6584-4364-a2ff-318abab67af6" providerId="ADAL" clId="{4219B312-DAF4-4E3D-9394-C9482F885038}" dt="2022-02-09T21:11:09.531" v="1526"/>
        <pc:sldMkLst>
          <pc:docMk/>
          <pc:sldMk cId="4023623227" sldId="526"/>
        </pc:sldMkLst>
      </pc:sldChg>
      <pc:sldChg chg="addSp delSp modSp del mod">
        <pc:chgData name="Debyani Ghosh" userId="0519483a-6584-4364-a2ff-318abab67af6" providerId="ADAL" clId="{4219B312-DAF4-4E3D-9394-C9482F885038}" dt="2022-02-09T21:14:44.624" v="1534" actId="47"/>
        <pc:sldMkLst>
          <pc:docMk/>
          <pc:sldMk cId="3134469251" sldId="527"/>
        </pc:sldMkLst>
        <pc:spChg chg="del mod">
          <ac:chgData name="Debyani Ghosh" userId="0519483a-6584-4364-a2ff-318abab67af6" providerId="ADAL" clId="{4219B312-DAF4-4E3D-9394-C9482F885038}" dt="2022-02-09T21:14:03.220" v="1532" actId="478"/>
          <ac:spMkLst>
            <pc:docMk/>
            <pc:sldMk cId="3134469251" sldId="527"/>
            <ac:spMk id="4" creationId="{1782B5C8-D6FB-4C25-8F05-FDFCCF5ECB60}"/>
          </ac:spMkLst>
        </pc:spChg>
        <pc:spChg chg="del">
          <ac:chgData name="Debyani Ghosh" userId="0519483a-6584-4364-a2ff-318abab67af6" providerId="ADAL" clId="{4219B312-DAF4-4E3D-9394-C9482F885038}" dt="2022-02-09T21:14:05.756" v="1533" actId="478"/>
          <ac:spMkLst>
            <pc:docMk/>
            <pc:sldMk cId="3134469251" sldId="527"/>
            <ac:spMk id="5" creationId="{DBA4511B-9256-40D2-91F0-0E778A5775DF}"/>
          </ac:spMkLst>
        </pc:spChg>
        <pc:spChg chg="add mod">
          <ac:chgData name="Debyani Ghosh" userId="0519483a-6584-4364-a2ff-318abab67af6" providerId="ADAL" clId="{4219B312-DAF4-4E3D-9394-C9482F885038}" dt="2022-02-09T21:14:05.756" v="1533" actId="478"/>
          <ac:spMkLst>
            <pc:docMk/>
            <pc:sldMk cId="3134469251" sldId="527"/>
            <ac:spMk id="9" creationId="{6A1ED39B-1B78-4B6A-AC41-D54376F882CA}"/>
          </ac:spMkLst>
        </pc:spChg>
      </pc:sldChg>
    </pc:docChg>
  </pc:docChgLst>
  <pc:docChgLst>
    <pc:chgData name="Katie Bertcher" userId="ad97cf6e-86c3-4b50-97ec-81bed98431f5" providerId="ADAL" clId="{7F68D10A-32A3-4F17-BB5C-196B6C7C6527}"/>
    <pc:docChg chg="undo custSel addSld delSld modSld sldOrd">
      <pc:chgData name="Katie Bertcher" userId="ad97cf6e-86c3-4b50-97ec-81bed98431f5" providerId="ADAL" clId="{7F68D10A-32A3-4F17-BB5C-196B6C7C6527}" dt="2022-01-28T23:58:12.148" v="11028"/>
      <pc:docMkLst>
        <pc:docMk/>
      </pc:docMkLst>
      <pc:sldChg chg="modSp mod">
        <pc:chgData name="Katie Bertcher" userId="ad97cf6e-86c3-4b50-97ec-81bed98431f5" providerId="ADAL" clId="{7F68D10A-32A3-4F17-BB5C-196B6C7C6527}" dt="2022-01-24T22:11:34.214" v="20" actId="20577"/>
        <pc:sldMkLst>
          <pc:docMk/>
          <pc:sldMk cId="3350842149" sldId="295"/>
        </pc:sldMkLst>
        <pc:spChg chg="mod">
          <ac:chgData name="Katie Bertcher" userId="ad97cf6e-86c3-4b50-97ec-81bed98431f5" providerId="ADAL" clId="{7F68D10A-32A3-4F17-BB5C-196B6C7C6527}" dt="2022-01-24T22:11:34.214" v="20" actId="20577"/>
          <ac:spMkLst>
            <pc:docMk/>
            <pc:sldMk cId="3350842149" sldId="295"/>
            <ac:spMk id="2" creationId="{00000000-0000-0000-0000-000000000000}"/>
          </ac:spMkLst>
        </pc:spChg>
        <pc:spChg chg="mod">
          <ac:chgData name="Katie Bertcher" userId="ad97cf6e-86c3-4b50-97ec-81bed98431f5" providerId="ADAL" clId="{7F68D10A-32A3-4F17-BB5C-196B6C7C6527}" dt="2022-01-24T22:11:25.218" v="5" actId="20577"/>
          <ac:spMkLst>
            <pc:docMk/>
            <pc:sldMk cId="3350842149" sldId="295"/>
            <ac:spMk id="11265" creationId="{00000000-0000-0000-0000-000000000000}"/>
          </ac:spMkLst>
        </pc:spChg>
      </pc:sldChg>
      <pc:sldChg chg="addSp delSp modSp new mod ord modClrScheme chgLayout">
        <pc:chgData name="Katie Bertcher" userId="ad97cf6e-86c3-4b50-97ec-81bed98431f5" providerId="ADAL" clId="{7F68D10A-32A3-4F17-BB5C-196B6C7C6527}" dt="2022-01-28T21:46:38.335" v="6024"/>
        <pc:sldMkLst>
          <pc:docMk/>
          <pc:sldMk cId="4181451942" sldId="469"/>
        </pc:sldMkLst>
        <pc:spChg chg="del mod ord">
          <ac:chgData name="Katie Bertcher" userId="ad97cf6e-86c3-4b50-97ec-81bed98431f5" providerId="ADAL" clId="{7F68D10A-32A3-4F17-BB5C-196B6C7C6527}" dt="2022-01-24T22:11:55.509" v="22" actId="700"/>
          <ac:spMkLst>
            <pc:docMk/>
            <pc:sldMk cId="4181451942" sldId="469"/>
            <ac:spMk id="2" creationId="{24675B0A-37C4-438C-8D45-3700C1D270AF}"/>
          </ac:spMkLst>
        </pc:spChg>
        <pc:spChg chg="del mod ord">
          <ac:chgData name="Katie Bertcher" userId="ad97cf6e-86c3-4b50-97ec-81bed98431f5" providerId="ADAL" clId="{7F68D10A-32A3-4F17-BB5C-196B6C7C6527}" dt="2022-01-24T22:11:55.509" v="22" actId="700"/>
          <ac:spMkLst>
            <pc:docMk/>
            <pc:sldMk cId="4181451942" sldId="469"/>
            <ac:spMk id="3" creationId="{865A79D3-72EA-407E-9364-186FF5173356}"/>
          </ac:spMkLst>
        </pc:spChg>
        <pc:spChg chg="add del mod ord">
          <ac:chgData name="Katie Bertcher" userId="ad97cf6e-86c3-4b50-97ec-81bed98431f5" providerId="ADAL" clId="{7F68D10A-32A3-4F17-BB5C-196B6C7C6527}" dt="2022-01-24T22:12:09.887" v="23" actId="700"/>
          <ac:spMkLst>
            <pc:docMk/>
            <pc:sldMk cId="4181451942" sldId="469"/>
            <ac:spMk id="4" creationId="{979A07A1-0432-4D90-8907-2AA9B6995C65}"/>
          </ac:spMkLst>
        </pc:spChg>
        <pc:spChg chg="add del mod ord">
          <ac:chgData name="Katie Bertcher" userId="ad97cf6e-86c3-4b50-97ec-81bed98431f5" providerId="ADAL" clId="{7F68D10A-32A3-4F17-BB5C-196B6C7C6527}" dt="2022-01-24T22:12:09.887" v="23" actId="700"/>
          <ac:spMkLst>
            <pc:docMk/>
            <pc:sldMk cId="4181451942" sldId="469"/>
            <ac:spMk id="5" creationId="{7335A728-A2ED-4DBF-8AAD-EA596E814BBE}"/>
          </ac:spMkLst>
        </pc:spChg>
        <pc:spChg chg="add del mod ord">
          <ac:chgData name="Katie Bertcher" userId="ad97cf6e-86c3-4b50-97ec-81bed98431f5" providerId="ADAL" clId="{7F68D10A-32A3-4F17-BB5C-196B6C7C6527}" dt="2022-01-24T22:12:14.630" v="24" actId="700"/>
          <ac:spMkLst>
            <pc:docMk/>
            <pc:sldMk cId="4181451942" sldId="469"/>
            <ac:spMk id="6" creationId="{EB0421BB-582A-4E7E-9444-B15771E91C7D}"/>
          </ac:spMkLst>
        </pc:spChg>
        <pc:spChg chg="add del mod ord">
          <ac:chgData name="Katie Bertcher" userId="ad97cf6e-86c3-4b50-97ec-81bed98431f5" providerId="ADAL" clId="{7F68D10A-32A3-4F17-BB5C-196B6C7C6527}" dt="2022-01-24T22:12:14.630" v="24" actId="700"/>
          <ac:spMkLst>
            <pc:docMk/>
            <pc:sldMk cId="4181451942" sldId="469"/>
            <ac:spMk id="7" creationId="{9DA6F46D-D883-4D3A-AE49-454920E9C88D}"/>
          </ac:spMkLst>
        </pc:spChg>
        <pc:spChg chg="add del mod ord">
          <ac:chgData name="Katie Bertcher" userId="ad97cf6e-86c3-4b50-97ec-81bed98431f5" providerId="ADAL" clId="{7F68D10A-32A3-4F17-BB5C-196B6C7C6527}" dt="2022-01-24T22:12:27.887" v="25" actId="700"/>
          <ac:spMkLst>
            <pc:docMk/>
            <pc:sldMk cId="4181451942" sldId="469"/>
            <ac:spMk id="8" creationId="{EA09BE10-3EF3-44C0-8774-EC0AD3528696}"/>
          </ac:spMkLst>
        </pc:spChg>
        <pc:spChg chg="add del mod ord">
          <ac:chgData name="Katie Bertcher" userId="ad97cf6e-86c3-4b50-97ec-81bed98431f5" providerId="ADAL" clId="{7F68D10A-32A3-4F17-BB5C-196B6C7C6527}" dt="2022-01-24T22:12:27.887" v="25" actId="700"/>
          <ac:spMkLst>
            <pc:docMk/>
            <pc:sldMk cId="4181451942" sldId="469"/>
            <ac:spMk id="9" creationId="{114692E4-5F38-4DB0-9B37-FA341ABB4E00}"/>
          </ac:spMkLst>
        </pc:spChg>
        <pc:spChg chg="add mod ord">
          <ac:chgData name="Katie Bertcher" userId="ad97cf6e-86c3-4b50-97ec-81bed98431f5" providerId="ADAL" clId="{7F68D10A-32A3-4F17-BB5C-196B6C7C6527}" dt="2022-01-24T22:27:53.394" v="70" actId="20577"/>
          <ac:spMkLst>
            <pc:docMk/>
            <pc:sldMk cId="4181451942" sldId="469"/>
            <ac:spMk id="10" creationId="{ECA423D9-85E5-44CC-9D82-B433F12F0A2F}"/>
          </ac:spMkLst>
        </pc:spChg>
        <pc:spChg chg="add del mod ord">
          <ac:chgData name="Katie Bertcher" userId="ad97cf6e-86c3-4b50-97ec-81bed98431f5" providerId="ADAL" clId="{7F68D10A-32A3-4F17-BB5C-196B6C7C6527}" dt="2022-01-26T20:27:16.089" v="2308" actId="114"/>
          <ac:spMkLst>
            <pc:docMk/>
            <pc:sldMk cId="4181451942" sldId="469"/>
            <ac:spMk id="11" creationId="{8ECE0848-CC93-4CB1-85F1-DEEF3FAA24A2}"/>
          </ac:spMkLst>
        </pc:spChg>
        <pc:spChg chg="add del mod">
          <ac:chgData name="Katie Bertcher" userId="ad97cf6e-86c3-4b50-97ec-81bed98431f5" providerId="ADAL" clId="{7F68D10A-32A3-4F17-BB5C-196B6C7C6527}" dt="2022-01-24T22:43:46.369" v="338" actId="478"/>
          <ac:spMkLst>
            <pc:docMk/>
            <pc:sldMk cId="4181451942" sldId="469"/>
            <ac:spMk id="12" creationId="{02B4EA1B-355E-430F-A10A-53FABA0494BA}"/>
          </ac:spMkLst>
        </pc:spChg>
        <pc:spChg chg="add del mod">
          <ac:chgData name="Katie Bertcher" userId="ad97cf6e-86c3-4b50-97ec-81bed98431f5" providerId="ADAL" clId="{7F68D10A-32A3-4F17-BB5C-196B6C7C6527}" dt="2022-01-25T16:26:22.182" v="1567" actId="478"/>
          <ac:spMkLst>
            <pc:docMk/>
            <pc:sldMk cId="4181451942" sldId="469"/>
            <ac:spMk id="13" creationId="{19781ACC-56DC-4FEE-8AAF-67B919529B02}"/>
          </ac:spMkLst>
        </pc:spChg>
      </pc:sldChg>
      <pc:sldChg chg="modSp add del mod ord">
        <pc:chgData name="Katie Bertcher" userId="ad97cf6e-86c3-4b50-97ec-81bed98431f5" providerId="ADAL" clId="{7F68D10A-32A3-4F17-BB5C-196B6C7C6527}" dt="2022-01-28T20:47:37.527" v="2441" actId="2696"/>
        <pc:sldMkLst>
          <pc:docMk/>
          <pc:sldMk cId="1262191676" sldId="470"/>
        </pc:sldMkLst>
        <pc:spChg chg="mod">
          <ac:chgData name="Katie Bertcher" userId="ad97cf6e-86c3-4b50-97ec-81bed98431f5" providerId="ADAL" clId="{7F68D10A-32A3-4F17-BB5C-196B6C7C6527}" dt="2022-01-24T22:44:50.576" v="364" actId="20577"/>
          <ac:spMkLst>
            <pc:docMk/>
            <pc:sldMk cId="1262191676" sldId="470"/>
            <ac:spMk id="10" creationId="{ECA423D9-85E5-44CC-9D82-B433F12F0A2F}"/>
          </ac:spMkLst>
        </pc:spChg>
        <pc:spChg chg="mod">
          <ac:chgData name="Katie Bertcher" userId="ad97cf6e-86c3-4b50-97ec-81bed98431f5" providerId="ADAL" clId="{7F68D10A-32A3-4F17-BB5C-196B6C7C6527}" dt="2022-01-28T20:47:17.028" v="2439" actId="21"/>
          <ac:spMkLst>
            <pc:docMk/>
            <pc:sldMk cId="1262191676" sldId="470"/>
            <ac:spMk id="11" creationId="{8ECE0848-CC93-4CB1-85F1-DEEF3FAA24A2}"/>
          </ac:spMkLst>
        </pc:spChg>
      </pc:sldChg>
      <pc:sldChg chg="addSp modSp add mod">
        <pc:chgData name="Katie Bertcher" userId="ad97cf6e-86c3-4b50-97ec-81bed98431f5" providerId="ADAL" clId="{7F68D10A-32A3-4F17-BB5C-196B6C7C6527}" dt="2022-01-28T22:42:34.280" v="8109" actId="1076"/>
        <pc:sldMkLst>
          <pc:docMk/>
          <pc:sldMk cId="2607490156" sldId="471"/>
        </pc:sldMkLst>
        <pc:spChg chg="add mod">
          <ac:chgData name="Katie Bertcher" userId="ad97cf6e-86c3-4b50-97ec-81bed98431f5" providerId="ADAL" clId="{7F68D10A-32A3-4F17-BB5C-196B6C7C6527}" dt="2022-01-28T22:18:48.779" v="6077" actId="1076"/>
          <ac:spMkLst>
            <pc:docMk/>
            <pc:sldMk cId="2607490156" sldId="471"/>
            <ac:spMk id="7" creationId="{59CF5F93-D696-4E24-86B5-1FDE7044014B}"/>
          </ac:spMkLst>
        </pc:spChg>
        <pc:spChg chg="mod">
          <ac:chgData name="Katie Bertcher" userId="ad97cf6e-86c3-4b50-97ec-81bed98431f5" providerId="ADAL" clId="{7F68D10A-32A3-4F17-BB5C-196B6C7C6527}" dt="2022-01-28T21:57:37.662" v="6059" actId="20577"/>
          <ac:spMkLst>
            <pc:docMk/>
            <pc:sldMk cId="2607490156" sldId="471"/>
            <ac:spMk id="10" creationId="{ECA423D9-85E5-44CC-9D82-B433F12F0A2F}"/>
          </ac:spMkLst>
        </pc:spChg>
        <pc:spChg chg="mod">
          <ac:chgData name="Katie Bertcher" userId="ad97cf6e-86c3-4b50-97ec-81bed98431f5" providerId="ADAL" clId="{7F68D10A-32A3-4F17-BB5C-196B6C7C6527}" dt="2022-01-28T22:42:15.500" v="8106" actId="20577"/>
          <ac:spMkLst>
            <pc:docMk/>
            <pc:sldMk cId="2607490156" sldId="471"/>
            <ac:spMk id="11" creationId="{8ECE0848-CC93-4CB1-85F1-DEEF3FAA24A2}"/>
          </ac:spMkLst>
        </pc:spChg>
        <pc:graphicFrameChg chg="add mod">
          <ac:chgData name="Katie Bertcher" userId="ad97cf6e-86c3-4b50-97ec-81bed98431f5" providerId="ADAL" clId="{7F68D10A-32A3-4F17-BB5C-196B6C7C6527}" dt="2022-01-28T22:17:56.345" v="6062"/>
          <ac:graphicFrameMkLst>
            <pc:docMk/>
            <pc:sldMk cId="2607490156" sldId="471"/>
            <ac:graphicFrameMk id="4" creationId="{9A4BED45-824A-4336-8B7A-74A7D6BD6CC6}"/>
          </ac:graphicFrameMkLst>
        </pc:graphicFrameChg>
        <pc:graphicFrameChg chg="add mod">
          <ac:chgData name="Katie Bertcher" userId="ad97cf6e-86c3-4b50-97ec-81bed98431f5" providerId="ADAL" clId="{7F68D10A-32A3-4F17-BB5C-196B6C7C6527}" dt="2022-01-28T22:42:34.280" v="8109" actId="1076"/>
          <ac:graphicFrameMkLst>
            <pc:docMk/>
            <pc:sldMk cId="2607490156" sldId="471"/>
            <ac:graphicFrameMk id="5" creationId="{5A1B54DD-91E8-4B3A-B1BF-CFBBB80CE943}"/>
          </ac:graphicFrameMkLst>
        </pc:graphicFrameChg>
        <pc:graphicFrameChg chg="add mod">
          <ac:chgData name="Katie Bertcher" userId="ad97cf6e-86c3-4b50-97ec-81bed98431f5" providerId="ADAL" clId="{7F68D10A-32A3-4F17-BB5C-196B6C7C6527}" dt="2022-01-28T22:18:07.860" v="6065"/>
          <ac:graphicFrameMkLst>
            <pc:docMk/>
            <pc:sldMk cId="2607490156" sldId="471"/>
            <ac:graphicFrameMk id="6" creationId="{ABDCFBCF-D57A-418E-879B-5AEEB66197D0}"/>
          </ac:graphicFrameMkLst>
        </pc:graphicFrameChg>
      </pc:sldChg>
      <pc:sldChg chg="modSp new del mod">
        <pc:chgData name="Katie Bertcher" userId="ad97cf6e-86c3-4b50-97ec-81bed98431f5" providerId="ADAL" clId="{7F68D10A-32A3-4F17-BB5C-196B6C7C6527}" dt="2022-01-28T23:50:09.455" v="10917" actId="47"/>
        <pc:sldMkLst>
          <pc:docMk/>
          <pc:sldMk cId="2741817188" sldId="472"/>
        </pc:sldMkLst>
        <pc:spChg chg="mod">
          <ac:chgData name="Katie Bertcher" userId="ad97cf6e-86c3-4b50-97ec-81bed98431f5" providerId="ADAL" clId="{7F68D10A-32A3-4F17-BB5C-196B6C7C6527}" dt="2022-01-24T23:29:47.490" v="996" actId="20577"/>
          <ac:spMkLst>
            <pc:docMk/>
            <pc:sldMk cId="2741817188" sldId="472"/>
            <ac:spMk id="2" creationId="{64EAE7F8-5F50-4BC9-8566-682C84A58EBF}"/>
          </ac:spMkLst>
        </pc:spChg>
        <pc:spChg chg="mod">
          <ac:chgData name="Katie Bertcher" userId="ad97cf6e-86c3-4b50-97ec-81bed98431f5" providerId="ADAL" clId="{7F68D10A-32A3-4F17-BB5C-196B6C7C6527}" dt="2022-01-24T22:54:49.922" v="647" actId="20577"/>
          <ac:spMkLst>
            <pc:docMk/>
            <pc:sldMk cId="2741817188" sldId="472"/>
            <ac:spMk id="3" creationId="{DF4D739F-F54F-43CF-909C-6D5FF5519F89}"/>
          </ac:spMkLst>
        </pc:spChg>
      </pc:sldChg>
      <pc:sldChg chg="addSp delSp modSp new mod ord">
        <pc:chgData name="Katie Bertcher" userId="ad97cf6e-86c3-4b50-97ec-81bed98431f5" providerId="ADAL" clId="{7F68D10A-32A3-4F17-BB5C-196B6C7C6527}" dt="2022-01-28T23:13:25.498" v="9060" actId="1076"/>
        <pc:sldMkLst>
          <pc:docMk/>
          <pc:sldMk cId="2835630912" sldId="473"/>
        </pc:sldMkLst>
        <pc:spChg chg="mod">
          <ac:chgData name="Katie Bertcher" userId="ad97cf6e-86c3-4b50-97ec-81bed98431f5" providerId="ADAL" clId="{7F68D10A-32A3-4F17-BB5C-196B6C7C6527}" dt="2022-01-28T23:05:13.622" v="8988" actId="20577"/>
          <ac:spMkLst>
            <pc:docMk/>
            <pc:sldMk cId="2835630912" sldId="473"/>
            <ac:spMk id="2" creationId="{0F8F0045-D4D5-4698-980D-4670009F88CC}"/>
          </ac:spMkLst>
        </pc:spChg>
        <pc:spChg chg="del">
          <ac:chgData name="Katie Bertcher" userId="ad97cf6e-86c3-4b50-97ec-81bed98431f5" providerId="ADAL" clId="{7F68D10A-32A3-4F17-BB5C-196B6C7C6527}" dt="2022-01-28T23:11:39.217" v="8990" actId="478"/>
          <ac:spMkLst>
            <pc:docMk/>
            <pc:sldMk cId="2835630912" sldId="473"/>
            <ac:spMk id="3" creationId="{72A2228C-E75E-4D00-A210-A084E390AEA3}"/>
          </ac:spMkLst>
        </pc:spChg>
        <pc:spChg chg="add mod">
          <ac:chgData name="Katie Bertcher" userId="ad97cf6e-86c3-4b50-97ec-81bed98431f5" providerId="ADAL" clId="{7F68D10A-32A3-4F17-BB5C-196B6C7C6527}" dt="2022-01-28T23:13:20.215" v="9059" actId="20577"/>
          <ac:spMkLst>
            <pc:docMk/>
            <pc:sldMk cId="2835630912" sldId="473"/>
            <ac:spMk id="4" creationId="{49567C23-F811-4AB4-B545-AECE27BF78FA}"/>
          </ac:spMkLst>
        </pc:spChg>
        <pc:spChg chg="add mod">
          <ac:chgData name="Katie Bertcher" userId="ad97cf6e-86c3-4b50-97ec-81bed98431f5" providerId="ADAL" clId="{7F68D10A-32A3-4F17-BB5C-196B6C7C6527}" dt="2022-01-28T23:12:41.296" v="9031" actId="1076"/>
          <ac:spMkLst>
            <pc:docMk/>
            <pc:sldMk cId="2835630912" sldId="473"/>
            <ac:spMk id="6" creationId="{D8ADA59C-2BFC-4215-99D0-D4F55A860473}"/>
          </ac:spMkLst>
        </pc:spChg>
        <pc:spChg chg="add mod">
          <ac:chgData name="Katie Bertcher" userId="ad97cf6e-86c3-4b50-97ec-81bed98431f5" providerId="ADAL" clId="{7F68D10A-32A3-4F17-BB5C-196B6C7C6527}" dt="2022-01-28T23:13:25.498" v="9060" actId="1076"/>
          <ac:spMkLst>
            <pc:docMk/>
            <pc:sldMk cId="2835630912" sldId="473"/>
            <ac:spMk id="7" creationId="{E141008E-E9E6-4F1E-9785-26CA59A50D07}"/>
          </ac:spMkLst>
        </pc:spChg>
        <pc:picChg chg="add mod">
          <ac:chgData name="Katie Bertcher" userId="ad97cf6e-86c3-4b50-97ec-81bed98431f5" providerId="ADAL" clId="{7F68D10A-32A3-4F17-BB5C-196B6C7C6527}" dt="2022-01-28T23:12:51.603" v="9032" actId="14826"/>
          <ac:picMkLst>
            <pc:docMk/>
            <pc:sldMk cId="2835630912" sldId="473"/>
            <ac:picMk id="5" creationId="{C20C3F86-09A0-4A68-8C38-3EEA8D6167A3}"/>
          </ac:picMkLst>
        </pc:picChg>
      </pc:sldChg>
      <pc:sldChg chg="modSp new del mod">
        <pc:chgData name="Katie Bertcher" userId="ad97cf6e-86c3-4b50-97ec-81bed98431f5" providerId="ADAL" clId="{7F68D10A-32A3-4F17-BB5C-196B6C7C6527}" dt="2022-01-26T20:23:09.558" v="2300" actId="2696"/>
        <pc:sldMkLst>
          <pc:docMk/>
          <pc:sldMk cId="3749481448" sldId="474"/>
        </pc:sldMkLst>
        <pc:spChg chg="mod">
          <ac:chgData name="Katie Bertcher" userId="ad97cf6e-86c3-4b50-97ec-81bed98431f5" providerId="ADAL" clId="{7F68D10A-32A3-4F17-BB5C-196B6C7C6527}" dt="2022-01-24T23:26:51.731" v="738" actId="20577"/>
          <ac:spMkLst>
            <pc:docMk/>
            <pc:sldMk cId="3749481448" sldId="474"/>
            <ac:spMk id="2" creationId="{0D8CBEE9-CC2A-44E1-8691-9045CAED15E4}"/>
          </ac:spMkLst>
        </pc:spChg>
        <pc:spChg chg="mod">
          <ac:chgData name="Katie Bertcher" userId="ad97cf6e-86c3-4b50-97ec-81bed98431f5" providerId="ADAL" clId="{7F68D10A-32A3-4F17-BB5C-196B6C7C6527}" dt="2022-01-24T23:26:42.851" v="731" actId="20577"/>
          <ac:spMkLst>
            <pc:docMk/>
            <pc:sldMk cId="3749481448" sldId="474"/>
            <ac:spMk id="3" creationId="{F8FD1281-3B16-4949-80D5-989F09DFBC17}"/>
          </ac:spMkLst>
        </pc:spChg>
      </pc:sldChg>
      <pc:sldChg chg="modSp new del mod ord">
        <pc:chgData name="Katie Bertcher" userId="ad97cf6e-86c3-4b50-97ec-81bed98431f5" providerId="ADAL" clId="{7F68D10A-32A3-4F17-BB5C-196B6C7C6527}" dt="2022-01-28T23:50:10.370" v="10918" actId="47"/>
        <pc:sldMkLst>
          <pc:docMk/>
          <pc:sldMk cId="392817231" sldId="475"/>
        </pc:sldMkLst>
        <pc:spChg chg="mod">
          <ac:chgData name="Katie Bertcher" userId="ad97cf6e-86c3-4b50-97ec-81bed98431f5" providerId="ADAL" clId="{7F68D10A-32A3-4F17-BB5C-196B6C7C6527}" dt="2022-01-24T23:27:03.088" v="759" actId="20577"/>
          <ac:spMkLst>
            <pc:docMk/>
            <pc:sldMk cId="392817231" sldId="475"/>
            <ac:spMk id="2" creationId="{5DD24688-F927-4A53-8199-8B948A041B20}"/>
          </ac:spMkLst>
        </pc:spChg>
        <pc:spChg chg="mod">
          <ac:chgData name="Katie Bertcher" userId="ad97cf6e-86c3-4b50-97ec-81bed98431f5" providerId="ADAL" clId="{7F68D10A-32A3-4F17-BB5C-196B6C7C6527}" dt="2022-01-24T23:42:54.829" v="1082" actId="20577"/>
          <ac:spMkLst>
            <pc:docMk/>
            <pc:sldMk cId="392817231" sldId="475"/>
            <ac:spMk id="3" creationId="{48C43D4C-B17B-4A2E-8339-91F92A992678}"/>
          </ac:spMkLst>
        </pc:spChg>
      </pc:sldChg>
      <pc:sldChg chg="addSp delSp modSp new mod ord addCm modCm">
        <pc:chgData name="Katie Bertcher" userId="ad97cf6e-86c3-4b50-97ec-81bed98431f5" providerId="ADAL" clId="{7F68D10A-32A3-4F17-BB5C-196B6C7C6527}" dt="2022-01-28T23:58:12.148" v="11028"/>
        <pc:sldMkLst>
          <pc:docMk/>
          <pc:sldMk cId="3960584178" sldId="476"/>
        </pc:sldMkLst>
        <pc:spChg chg="mod">
          <ac:chgData name="Katie Bertcher" userId="ad97cf6e-86c3-4b50-97ec-81bed98431f5" providerId="ADAL" clId="{7F68D10A-32A3-4F17-BB5C-196B6C7C6527}" dt="2022-01-24T23:27:18.425" v="796" actId="20577"/>
          <ac:spMkLst>
            <pc:docMk/>
            <pc:sldMk cId="3960584178" sldId="476"/>
            <ac:spMk id="2" creationId="{789E9E29-FEA5-468E-8E82-30C7FBB9C058}"/>
          </ac:spMkLst>
        </pc:spChg>
        <pc:spChg chg="del mod">
          <ac:chgData name="Katie Bertcher" userId="ad97cf6e-86c3-4b50-97ec-81bed98431f5" providerId="ADAL" clId="{7F68D10A-32A3-4F17-BB5C-196B6C7C6527}" dt="2022-01-28T23:57:12.999" v="11026" actId="478"/>
          <ac:spMkLst>
            <pc:docMk/>
            <pc:sldMk cId="3960584178" sldId="476"/>
            <ac:spMk id="3" creationId="{7B8BE4FC-425A-4545-81EF-ACF42014C7D1}"/>
          </ac:spMkLst>
        </pc:spChg>
        <pc:spChg chg="add mod">
          <ac:chgData name="Katie Bertcher" userId="ad97cf6e-86c3-4b50-97ec-81bed98431f5" providerId="ADAL" clId="{7F68D10A-32A3-4F17-BB5C-196B6C7C6527}" dt="2022-01-28T23:57:13.394" v="11027"/>
          <ac:spMkLst>
            <pc:docMk/>
            <pc:sldMk cId="3960584178" sldId="476"/>
            <ac:spMk id="4" creationId="{1782B5C8-D6FB-4C25-8F05-FDFCCF5ECB60}"/>
          </ac:spMkLst>
        </pc:spChg>
        <pc:spChg chg="add mod">
          <ac:chgData name="Katie Bertcher" userId="ad97cf6e-86c3-4b50-97ec-81bed98431f5" providerId="ADAL" clId="{7F68D10A-32A3-4F17-BB5C-196B6C7C6527}" dt="2022-01-28T23:57:13.394" v="11027"/>
          <ac:spMkLst>
            <pc:docMk/>
            <pc:sldMk cId="3960584178" sldId="476"/>
            <ac:spMk id="5" creationId="{DBA4511B-9256-40D2-91F0-0E778A5775DF}"/>
          </ac:spMkLst>
        </pc:spChg>
      </pc:sldChg>
      <pc:sldChg chg="modSp new del mod">
        <pc:chgData name="Katie Bertcher" userId="ad97cf6e-86c3-4b50-97ec-81bed98431f5" providerId="ADAL" clId="{7F68D10A-32A3-4F17-BB5C-196B6C7C6527}" dt="2022-01-28T23:50:16.094" v="10919" actId="47"/>
        <pc:sldMkLst>
          <pc:docMk/>
          <pc:sldMk cId="1461432770" sldId="477"/>
        </pc:sldMkLst>
        <pc:spChg chg="mod">
          <ac:chgData name="Katie Bertcher" userId="ad97cf6e-86c3-4b50-97ec-81bed98431f5" providerId="ADAL" clId="{7F68D10A-32A3-4F17-BB5C-196B6C7C6527}" dt="2022-01-24T23:27:29.600" v="809" actId="20577"/>
          <ac:spMkLst>
            <pc:docMk/>
            <pc:sldMk cId="1461432770" sldId="477"/>
            <ac:spMk id="2" creationId="{5236A715-9A81-4CBA-9C04-2027676E7227}"/>
          </ac:spMkLst>
        </pc:spChg>
      </pc:sldChg>
      <pc:sldChg chg="addSp delSp modSp new mod ord addCm modCm">
        <pc:chgData name="Katie Bertcher" userId="ad97cf6e-86c3-4b50-97ec-81bed98431f5" providerId="ADAL" clId="{7F68D10A-32A3-4F17-BB5C-196B6C7C6527}" dt="2022-01-28T23:16:20.401" v="9138"/>
        <pc:sldMkLst>
          <pc:docMk/>
          <pc:sldMk cId="3625659860" sldId="478"/>
        </pc:sldMkLst>
        <pc:spChg chg="mod">
          <ac:chgData name="Katie Bertcher" userId="ad97cf6e-86c3-4b50-97ec-81bed98431f5" providerId="ADAL" clId="{7F68D10A-32A3-4F17-BB5C-196B6C7C6527}" dt="2022-01-24T23:28:11.403" v="859" actId="20577"/>
          <ac:spMkLst>
            <pc:docMk/>
            <pc:sldMk cId="3625659860" sldId="478"/>
            <ac:spMk id="2" creationId="{052DDC7E-690B-4414-90CD-18498CC37A00}"/>
          </ac:spMkLst>
        </pc:spChg>
        <pc:spChg chg="del mod">
          <ac:chgData name="Katie Bertcher" userId="ad97cf6e-86c3-4b50-97ec-81bed98431f5" providerId="ADAL" clId="{7F68D10A-32A3-4F17-BB5C-196B6C7C6527}" dt="2022-01-28T23:15:51.718" v="9133" actId="478"/>
          <ac:spMkLst>
            <pc:docMk/>
            <pc:sldMk cId="3625659860" sldId="478"/>
            <ac:spMk id="3" creationId="{B169953A-F7DF-4BB7-B77F-A7A765B77941}"/>
          </ac:spMkLst>
        </pc:spChg>
        <pc:graphicFrameChg chg="add del mod">
          <ac:chgData name="Katie Bertcher" userId="ad97cf6e-86c3-4b50-97ec-81bed98431f5" providerId="ADAL" clId="{7F68D10A-32A3-4F17-BB5C-196B6C7C6527}" dt="2022-01-28T23:15:50.097" v="9132"/>
          <ac:graphicFrameMkLst>
            <pc:docMk/>
            <pc:sldMk cId="3625659860" sldId="478"/>
            <ac:graphicFrameMk id="4" creationId="{DC04DB36-5CD4-4B9E-A951-CC16A9B0A505}"/>
          </ac:graphicFrameMkLst>
        </pc:graphicFrameChg>
        <pc:graphicFrameChg chg="add mod">
          <ac:chgData name="Katie Bertcher" userId="ad97cf6e-86c3-4b50-97ec-81bed98431f5" providerId="ADAL" clId="{7F68D10A-32A3-4F17-BB5C-196B6C7C6527}" dt="2022-01-28T23:15:52.109" v="9134"/>
          <ac:graphicFrameMkLst>
            <pc:docMk/>
            <pc:sldMk cId="3625659860" sldId="478"/>
            <ac:graphicFrameMk id="5" creationId="{DD5519C6-DB54-45CD-B3CB-4DDB1B17AFA1}"/>
          </ac:graphicFrameMkLst>
        </pc:graphicFrameChg>
      </pc:sldChg>
      <pc:sldChg chg="new del">
        <pc:chgData name="Katie Bertcher" userId="ad97cf6e-86c3-4b50-97ec-81bed98431f5" providerId="ADAL" clId="{7F68D10A-32A3-4F17-BB5C-196B6C7C6527}" dt="2022-01-24T23:27:58.052" v="835" actId="680"/>
        <pc:sldMkLst>
          <pc:docMk/>
          <pc:sldMk cId="867439452" sldId="479"/>
        </pc:sldMkLst>
      </pc:sldChg>
      <pc:sldChg chg="modSp new del mod">
        <pc:chgData name="Katie Bertcher" userId="ad97cf6e-86c3-4b50-97ec-81bed98431f5" providerId="ADAL" clId="{7F68D10A-32A3-4F17-BB5C-196B6C7C6527}" dt="2022-01-28T23:50:18.166" v="10920" actId="47"/>
        <pc:sldMkLst>
          <pc:docMk/>
          <pc:sldMk cId="4005013864" sldId="479"/>
        </pc:sldMkLst>
        <pc:spChg chg="mod">
          <ac:chgData name="Katie Bertcher" userId="ad97cf6e-86c3-4b50-97ec-81bed98431f5" providerId="ADAL" clId="{7F68D10A-32A3-4F17-BB5C-196B6C7C6527}" dt="2022-01-24T23:28:35.473" v="919" actId="20577"/>
          <ac:spMkLst>
            <pc:docMk/>
            <pc:sldMk cId="4005013864" sldId="479"/>
            <ac:spMk id="2" creationId="{87B1DDA0-FC36-491E-8672-48C215AB51F1}"/>
          </ac:spMkLst>
        </pc:spChg>
        <pc:spChg chg="mod">
          <ac:chgData name="Katie Bertcher" userId="ad97cf6e-86c3-4b50-97ec-81bed98431f5" providerId="ADAL" clId="{7F68D10A-32A3-4F17-BB5C-196B6C7C6527}" dt="2022-01-25T16:32:58.079" v="1822" actId="20577"/>
          <ac:spMkLst>
            <pc:docMk/>
            <pc:sldMk cId="4005013864" sldId="479"/>
            <ac:spMk id="3" creationId="{BEE861F2-6E02-44DF-B870-F63BEAE9794B}"/>
          </ac:spMkLst>
        </pc:spChg>
      </pc:sldChg>
      <pc:sldChg chg="addSp delSp modSp new mod ord">
        <pc:chgData name="Katie Bertcher" userId="ad97cf6e-86c3-4b50-97ec-81bed98431f5" providerId="ADAL" clId="{7F68D10A-32A3-4F17-BB5C-196B6C7C6527}" dt="2022-01-28T21:38:57.605" v="5202" actId="20577"/>
        <pc:sldMkLst>
          <pc:docMk/>
          <pc:sldMk cId="3658758921" sldId="480"/>
        </pc:sldMkLst>
        <pc:spChg chg="mod">
          <ac:chgData name="Katie Bertcher" userId="ad97cf6e-86c3-4b50-97ec-81bed98431f5" providerId="ADAL" clId="{7F68D10A-32A3-4F17-BB5C-196B6C7C6527}" dt="2022-01-28T21:38:57.605" v="5202" actId="20577"/>
          <ac:spMkLst>
            <pc:docMk/>
            <pc:sldMk cId="3658758921" sldId="480"/>
            <ac:spMk id="2" creationId="{4579CF78-AE0E-4590-B4AC-4F84874AABA3}"/>
          </ac:spMkLst>
        </pc:spChg>
        <pc:spChg chg="mod">
          <ac:chgData name="Katie Bertcher" userId="ad97cf6e-86c3-4b50-97ec-81bed98431f5" providerId="ADAL" clId="{7F68D10A-32A3-4F17-BB5C-196B6C7C6527}" dt="2022-01-28T21:01:18.708" v="3118" actId="20577"/>
          <ac:spMkLst>
            <pc:docMk/>
            <pc:sldMk cId="3658758921" sldId="480"/>
            <ac:spMk id="3" creationId="{0A7A28A0-5165-4C5C-829C-D23AD3A99DA7}"/>
          </ac:spMkLst>
        </pc:spChg>
        <pc:spChg chg="add mod">
          <ac:chgData name="Katie Bertcher" userId="ad97cf6e-86c3-4b50-97ec-81bed98431f5" providerId="ADAL" clId="{7F68D10A-32A3-4F17-BB5C-196B6C7C6527}" dt="2022-01-28T21:00:05.472" v="2968" actId="1076"/>
          <ac:spMkLst>
            <pc:docMk/>
            <pc:sldMk cId="3658758921" sldId="480"/>
            <ac:spMk id="4" creationId="{959338B6-7350-4C9B-9A71-3872CEFC90A2}"/>
          </ac:spMkLst>
        </pc:spChg>
        <pc:spChg chg="add del mod">
          <ac:chgData name="Katie Bertcher" userId="ad97cf6e-86c3-4b50-97ec-81bed98431f5" providerId="ADAL" clId="{7F68D10A-32A3-4F17-BB5C-196B6C7C6527}" dt="2022-01-28T21:17:20.226" v="3706"/>
          <ac:spMkLst>
            <pc:docMk/>
            <pc:sldMk cId="3658758921" sldId="480"/>
            <ac:spMk id="7" creationId="{85188FD4-5836-449A-B7BA-E1D43DA7E164}"/>
          </ac:spMkLst>
        </pc:spChg>
        <pc:spChg chg="add del mod">
          <ac:chgData name="Katie Bertcher" userId="ad97cf6e-86c3-4b50-97ec-81bed98431f5" providerId="ADAL" clId="{7F68D10A-32A3-4F17-BB5C-196B6C7C6527}" dt="2022-01-28T21:17:20.226" v="3706"/>
          <ac:spMkLst>
            <pc:docMk/>
            <pc:sldMk cId="3658758921" sldId="480"/>
            <ac:spMk id="8" creationId="{E391DC3F-AFC5-41D3-8432-8B55CD35702E}"/>
          </ac:spMkLst>
        </pc:spChg>
        <pc:graphicFrameChg chg="add del mod">
          <ac:chgData name="Katie Bertcher" userId="ad97cf6e-86c3-4b50-97ec-81bed98431f5" providerId="ADAL" clId="{7F68D10A-32A3-4F17-BB5C-196B6C7C6527}" dt="2022-01-28T21:17:20.226" v="3706"/>
          <ac:graphicFrameMkLst>
            <pc:docMk/>
            <pc:sldMk cId="3658758921" sldId="480"/>
            <ac:graphicFrameMk id="6" creationId="{D0A8F7D0-5960-4ACD-AA33-ABB302565169}"/>
          </ac:graphicFrameMkLst>
        </pc:graphicFrameChg>
        <pc:picChg chg="add mod">
          <ac:chgData name="Katie Bertcher" userId="ad97cf6e-86c3-4b50-97ec-81bed98431f5" providerId="ADAL" clId="{7F68D10A-32A3-4F17-BB5C-196B6C7C6527}" dt="2022-01-28T21:00:01.934" v="2967" actId="1076"/>
          <ac:picMkLst>
            <pc:docMk/>
            <pc:sldMk cId="3658758921" sldId="480"/>
            <ac:picMk id="5" creationId="{542DB0AD-4714-4EE5-B94F-3D890E7BA54D}"/>
          </ac:picMkLst>
        </pc:picChg>
      </pc:sldChg>
      <pc:sldChg chg="addSp delSp modSp add mod ord">
        <pc:chgData name="Katie Bertcher" userId="ad97cf6e-86c3-4b50-97ec-81bed98431f5" providerId="ADAL" clId="{7F68D10A-32A3-4F17-BB5C-196B6C7C6527}" dt="2022-01-28T23:04:53.250" v="8965" actId="478"/>
        <pc:sldMkLst>
          <pc:docMk/>
          <pc:sldMk cId="3731886454" sldId="481"/>
        </pc:sldMkLst>
        <pc:spChg chg="mod">
          <ac:chgData name="Katie Bertcher" userId="ad97cf6e-86c3-4b50-97ec-81bed98431f5" providerId="ADAL" clId="{7F68D10A-32A3-4F17-BB5C-196B6C7C6527}" dt="2022-01-28T22:43:21.699" v="8133" actId="20577"/>
          <ac:spMkLst>
            <pc:docMk/>
            <pc:sldMk cId="3731886454" sldId="481"/>
            <ac:spMk id="2" creationId="{64EAE7F8-5F50-4BC9-8566-682C84A58EBF}"/>
          </ac:spMkLst>
        </pc:spChg>
        <pc:spChg chg="add del mod">
          <ac:chgData name="Katie Bertcher" userId="ad97cf6e-86c3-4b50-97ec-81bed98431f5" providerId="ADAL" clId="{7F68D10A-32A3-4F17-BB5C-196B6C7C6527}" dt="2022-01-28T23:04:53.250" v="8965" actId="478"/>
          <ac:spMkLst>
            <pc:docMk/>
            <pc:sldMk cId="3731886454" sldId="481"/>
            <ac:spMk id="3" creationId="{DF4D739F-F54F-43CF-909C-6D5FF5519F89}"/>
          </ac:spMkLst>
        </pc:spChg>
        <pc:picChg chg="add mod">
          <ac:chgData name="Katie Bertcher" userId="ad97cf6e-86c3-4b50-97ec-81bed98431f5" providerId="ADAL" clId="{7F68D10A-32A3-4F17-BB5C-196B6C7C6527}" dt="2022-01-28T22:47:53.031" v="8135" actId="1076"/>
          <ac:picMkLst>
            <pc:docMk/>
            <pc:sldMk cId="3731886454" sldId="481"/>
            <ac:picMk id="4" creationId="{FFEB51F8-9E61-45D4-8D81-5E3F3FCFF514}"/>
          </ac:picMkLst>
        </pc:picChg>
      </pc:sldChg>
      <pc:sldChg chg="modSp mod">
        <pc:chgData name="Katie Bertcher" userId="ad97cf6e-86c3-4b50-97ec-81bed98431f5" providerId="ADAL" clId="{7F68D10A-32A3-4F17-BB5C-196B6C7C6527}" dt="2022-01-28T20:50:46.129" v="2738" actId="20577"/>
        <pc:sldMkLst>
          <pc:docMk/>
          <pc:sldMk cId="33289749" sldId="482"/>
        </pc:sldMkLst>
        <pc:spChg chg="mod">
          <ac:chgData name="Katie Bertcher" userId="ad97cf6e-86c3-4b50-97ec-81bed98431f5" providerId="ADAL" clId="{7F68D10A-32A3-4F17-BB5C-196B6C7C6527}" dt="2022-01-26T20:09:23.745" v="2026" actId="20577"/>
          <ac:spMkLst>
            <pc:docMk/>
            <pc:sldMk cId="33289749" sldId="482"/>
            <ac:spMk id="10" creationId="{ECA423D9-85E5-44CC-9D82-B433F12F0A2F}"/>
          </ac:spMkLst>
        </pc:spChg>
        <pc:spChg chg="mod">
          <ac:chgData name="Katie Bertcher" userId="ad97cf6e-86c3-4b50-97ec-81bed98431f5" providerId="ADAL" clId="{7F68D10A-32A3-4F17-BB5C-196B6C7C6527}" dt="2022-01-28T20:50:46.129" v="2738" actId="20577"/>
          <ac:spMkLst>
            <pc:docMk/>
            <pc:sldMk cId="33289749" sldId="482"/>
            <ac:spMk id="11" creationId="{8ECE0848-CC93-4CB1-85F1-DEEF3FAA24A2}"/>
          </ac:spMkLst>
        </pc:spChg>
      </pc:sldChg>
      <pc:sldChg chg="modSp add mod">
        <pc:chgData name="Katie Bertcher" userId="ad97cf6e-86c3-4b50-97ec-81bed98431f5" providerId="ADAL" clId="{7F68D10A-32A3-4F17-BB5C-196B6C7C6527}" dt="2022-01-28T20:51:19.245" v="2751" actId="5793"/>
        <pc:sldMkLst>
          <pc:docMk/>
          <pc:sldMk cId="3242228004" sldId="483"/>
        </pc:sldMkLst>
        <pc:spChg chg="mod">
          <ac:chgData name="Katie Bertcher" userId="ad97cf6e-86c3-4b50-97ec-81bed98431f5" providerId="ADAL" clId="{7F68D10A-32A3-4F17-BB5C-196B6C7C6527}" dt="2022-01-26T20:10:07.456" v="2034" actId="20577"/>
          <ac:spMkLst>
            <pc:docMk/>
            <pc:sldMk cId="3242228004" sldId="483"/>
            <ac:spMk id="10" creationId="{ECA423D9-85E5-44CC-9D82-B433F12F0A2F}"/>
          </ac:spMkLst>
        </pc:spChg>
        <pc:spChg chg="mod">
          <ac:chgData name="Katie Bertcher" userId="ad97cf6e-86c3-4b50-97ec-81bed98431f5" providerId="ADAL" clId="{7F68D10A-32A3-4F17-BB5C-196B6C7C6527}" dt="2022-01-28T20:51:19.245" v="2751" actId="5793"/>
          <ac:spMkLst>
            <pc:docMk/>
            <pc:sldMk cId="3242228004" sldId="483"/>
            <ac:spMk id="11" creationId="{8ECE0848-CC93-4CB1-85F1-DEEF3FAA24A2}"/>
          </ac:spMkLst>
        </pc:spChg>
      </pc:sldChg>
      <pc:sldChg chg="modSp add mod">
        <pc:chgData name="Katie Bertcher" userId="ad97cf6e-86c3-4b50-97ec-81bed98431f5" providerId="ADAL" clId="{7F68D10A-32A3-4F17-BB5C-196B6C7C6527}" dt="2022-01-28T20:44:17.567" v="2310" actId="1076"/>
        <pc:sldMkLst>
          <pc:docMk/>
          <pc:sldMk cId="3141788208" sldId="484"/>
        </pc:sldMkLst>
        <pc:spChg chg="mod">
          <ac:chgData name="Katie Bertcher" userId="ad97cf6e-86c3-4b50-97ec-81bed98431f5" providerId="ADAL" clId="{7F68D10A-32A3-4F17-BB5C-196B6C7C6527}" dt="2022-01-28T20:44:17.567" v="2310" actId="1076"/>
          <ac:spMkLst>
            <pc:docMk/>
            <pc:sldMk cId="3141788208" sldId="484"/>
            <ac:spMk id="3" creationId="{65C1818C-0F32-4DF8-B4C0-0FAFACF26763}"/>
          </ac:spMkLst>
        </pc:spChg>
      </pc:sldChg>
      <pc:sldChg chg="modSp add mod modNotesTx">
        <pc:chgData name="Katie Bertcher" userId="ad97cf6e-86c3-4b50-97ec-81bed98431f5" providerId="ADAL" clId="{7F68D10A-32A3-4F17-BB5C-196B6C7C6527}" dt="2022-01-28T20:47:28.575" v="2440"/>
        <pc:sldMkLst>
          <pc:docMk/>
          <pc:sldMk cId="701666064" sldId="485"/>
        </pc:sldMkLst>
        <pc:spChg chg="mod">
          <ac:chgData name="Katie Bertcher" userId="ad97cf6e-86c3-4b50-97ec-81bed98431f5" providerId="ADAL" clId="{7F68D10A-32A3-4F17-BB5C-196B6C7C6527}" dt="2022-01-28T20:46:45.210" v="2438" actId="20577"/>
          <ac:spMkLst>
            <pc:docMk/>
            <pc:sldMk cId="701666064" sldId="485"/>
            <ac:spMk id="9" creationId="{00000000-0000-0000-0000-000000000000}"/>
          </ac:spMkLst>
        </pc:spChg>
        <pc:spChg chg="mod">
          <ac:chgData name="Katie Bertcher" userId="ad97cf6e-86c3-4b50-97ec-81bed98431f5" providerId="ADAL" clId="{7F68D10A-32A3-4F17-BB5C-196B6C7C6527}" dt="2022-01-28T20:45:26.479" v="2365" actId="5793"/>
          <ac:spMkLst>
            <pc:docMk/>
            <pc:sldMk cId="701666064" sldId="485"/>
            <ac:spMk id="10" creationId="{00000000-0000-0000-0000-000000000000}"/>
          </ac:spMkLst>
        </pc:spChg>
        <pc:spChg chg="mod">
          <ac:chgData name="Katie Bertcher" userId="ad97cf6e-86c3-4b50-97ec-81bed98431f5" providerId="ADAL" clId="{7F68D10A-32A3-4F17-BB5C-196B6C7C6527}" dt="2022-01-28T20:44:56.634" v="2322" actId="20577"/>
          <ac:spMkLst>
            <pc:docMk/>
            <pc:sldMk cId="701666064" sldId="485"/>
            <ac:spMk id="11" creationId="{00000000-0000-0000-0000-000000000000}"/>
          </ac:spMkLst>
        </pc:spChg>
        <pc:spChg chg="mod">
          <ac:chgData name="Katie Bertcher" userId="ad97cf6e-86c3-4b50-97ec-81bed98431f5" providerId="ADAL" clId="{7F68D10A-32A3-4F17-BB5C-196B6C7C6527}" dt="2022-01-28T20:45:12.327" v="2351" actId="5793"/>
          <ac:spMkLst>
            <pc:docMk/>
            <pc:sldMk cId="701666064" sldId="485"/>
            <ac:spMk id="18" creationId="{00000000-0000-0000-0000-000000000000}"/>
          </ac:spMkLst>
        </pc:spChg>
      </pc:sldChg>
      <pc:sldChg chg="addSp delSp modSp add mod">
        <pc:chgData name="Katie Bertcher" userId="ad97cf6e-86c3-4b50-97ec-81bed98431f5" providerId="ADAL" clId="{7F68D10A-32A3-4F17-BB5C-196B6C7C6527}" dt="2022-01-28T21:39:13.523" v="5216" actId="20577"/>
        <pc:sldMkLst>
          <pc:docMk/>
          <pc:sldMk cId="1110619931" sldId="486"/>
        </pc:sldMkLst>
        <pc:spChg chg="mod">
          <ac:chgData name="Katie Bertcher" userId="ad97cf6e-86c3-4b50-97ec-81bed98431f5" providerId="ADAL" clId="{7F68D10A-32A3-4F17-BB5C-196B6C7C6527}" dt="2022-01-28T21:39:13.523" v="5216" actId="20577"/>
          <ac:spMkLst>
            <pc:docMk/>
            <pc:sldMk cId="1110619931" sldId="486"/>
            <ac:spMk id="2" creationId="{4579CF78-AE0E-4590-B4AC-4F84874AABA3}"/>
          </ac:spMkLst>
        </pc:spChg>
        <pc:spChg chg="add del mod">
          <ac:chgData name="Katie Bertcher" userId="ad97cf6e-86c3-4b50-97ec-81bed98431f5" providerId="ADAL" clId="{7F68D10A-32A3-4F17-BB5C-196B6C7C6527}" dt="2022-01-28T20:55:00.482" v="2843" actId="478"/>
          <ac:spMkLst>
            <pc:docMk/>
            <pc:sldMk cId="1110619931" sldId="486"/>
            <ac:spMk id="5" creationId="{1A14B4D4-3643-40B2-A910-A18EFDAC17AD}"/>
          </ac:spMkLst>
        </pc:spChg>
        <pc:spChg chg="add del mod">
          <ac:chgData name="Katie Bertcher" userId="ad97cf6e-86c3-4b50-97ec-81bed98431f5" providerId="ADAL" clId="{7F68D10A-32A3-4F17-BB5C-196B6C7C6527}" dt="2022-01-28T20:55:08.054" v="2845" actId="478"/>
          <ac:spMkLst>
            <pc:docMk/>
            <pc:sldMk cId="1110619931" sldId="486"/>
            <ac:spMk id="6" creationId="{5147216E-3248-49C2-A742-6B544BA2138E}"/>
          </ac:spMkLst>
        </pc:spChg>
        <pc:spChg chg="add mod">
          <ac:chgData name="Katie Bertcher" userId="ad97cf6e-86c3-4b50-97ec-81bed98431f5" providerId="ADAL" clId="{7F68D10A-32A3-4F17-BB5C-196B6C7C6527}" dt="2022-01-28T20:57:02.955" v="2902" actId="20577"/>
          <ac:spMkLst>
            <pc:docMk/>
            <pc:sldMk cId="1110619931" sldId="486"/>
            <ac:spMk id="7" creationId="{113ACD2A-2FD0-49D7-B163-DA19C2BBF30E}"/>
          </ac:spMkLst>
        </pc:spChg>
        <pc:graphicFrameChg chg="add mod">
          <ac:chgData name="Katie Bertcher" userId="ad97cf6e-86c3-4b50-97ec-81bed98431f5" providerId="ADAL" clId="{7F68D10A-32A3-4F17-BB5C-196B6C7C6527}" dt="2022-01-28T20:55:18.428" v="2847" actId="1076"/>
          <ac:graphicFrameMkLst>
            <pc:docMk/>
            <pc:sldMk cId="1110619931" sldId="486"/>
            <ac:graphicFrameMk id="4" creationId="{0DFA6185-9C51-4F53-A705-583D8ED51BEA}"/>
          </ac:graphicFrameMkLst>
        </pc:graphicFrameChg>
      </pc:sldChg>
      <pc:sldChg chg="addSp delSp modSp add mod">
        <pc:chgData name="Katie Bertcher" userId="ad97cf6e-86c3-4b50-97ec-81bed98431f5" providerId="ADAL" clId="{7F68D10A-32A3-4F17-BB5C-196B6C7C6527}" dt="2022-01-28T21:39:21.861" v="5230" actId="20577"/>
        <pc:sldMkLst>
          <pc:docMk/>
          <pc:sldMk cId="2244564713" sldId="487"/>
        </pc:sldMkLst>
        <pc:spChg chg="mod">
          <ac:chgData name="Katie Bertcher" userId="ad97cf6e-86c3-4b50-97ec-81bed98431f5" providerId="ADAL" clId="{7F68D10A-32A3-4F17-BB5C-196B6C7C6527}" dt="2022-01-28T21:39:21.861" v="5230" actId="20577"/>
          <ac:spMkLst>
            <pc:docMk/>
            <pc:sldMk cId="2244564713" sldId="487"/>
            <ac:spMk id="2" creationId="{4579CF78-AE0E-4590-B4AC-4F84874AABA3}"/>
          </ac:spMkLst>
        </pc:spChg>
        <pc:spChg chg="add mod">
          <ac:chgData name="Katie Bertcher" userId="ad97cf6e-86c3-4b50-97ec-81bed98431f5" providerId="ADAL" clId="{7F68D10A-32A3-4F17-BB5C-196B6C7C6527}" dt="2022-01-28T20:55:39.282" v="2848"/>
          <ac:spMkLst>
            <pc:docMk/>
            <pc:sldMk cId="2244564713" sldId="487"/>
            <ac:spMk id="5" creationId="{E3BA50BB-E00D-4620-8604-7B9A56CC2643}"/>
          </ac:spMkLst>
        </pc:spChg>
        <pc:spChg chg="add del mod">
          <ac:chgData name="Katie Bertcher" userId="ad97cf6e-86c3-4b50-97ec-81bed98431f5" providerId="ADAL" clId="{7F68D10A-32A3-4F17-BB5C-196B6C7C6527}" dt="2022-01-28T20:56:11.694" v="2855" actId="478"/>
          <ac:spMkLst>
            <pc:docMk/>
            <pc:sldMk cId="2244564713" sldId="487"/>
            <ac:spMk id="6" creationId="{D588641F-D6FB-46D1-BE29-69BDE99F7DB9}"/>
          </ac:spMkLst>
        </pc:spChg>
        <pc:spChg chg="add del mod">
          <ac:chgData name="Katie Bertcher" userId="ad97cf6e-86c3-4b50-97ec-81bed98431f5" providerId="ADAL" clId="{7F68D10A-32A3-4F17-BB5C-196B6C7C6527}" dt="2022-01-28T20:55:54.098" v="2849" actId="478"/>
          <ac:spMkLst>
            <pc:docMk/>
            <pc:sldMk cId="2244564713" sldId="487"/>
            <ac:spMk id="7" creationId="{43775387-95AE-4644-A232-45A64ABBE858}"/>
          </ac:spMkLst>
        </pc:spChg>
        <pc:spChg chg="add mod">
          <ac:chgData name="Katie Bertcher" userId="ad97cf6e-86c3-4b50-97ec-81bed98431f5" providerId="ADAL" clId="{7F68D10A-32A3-4F17-BB5C-196B6C7C6527}" dt="2022-01-28T20:57:08.144" v="2903"/>
          <ac:spMkLst>
            <pc:docMk/>
            <pc:sldMk cId="2244564713" sldId="487"/>
            <ac:spMk id="8" creationId="{75E0AE48-808B-48FE-B00C-4111E11E4DAA}"/>
          </ac:spMkLst>
        </pc:spChg>
        <pc:graphicFrameChg chg="add mod modGraphic">
          <ac:chgData name="Katie Bertcher" userId="ad97cf6e-86c3-4b50-97ec-81bed98431f5" providerId="ADAL" clId="{7F68D10A-32A3-4F17-BB5C-196B6C7C6527}" dt="2022-01-28T20:56:05.166" v="2854" actId="1076"/>
          <ac:graphicFrameMkLst>
            <pc:docMk/>
            <pc:sldMk cId="2244564713" sldId="487"/>
            <ac:graphicFrameMk id="4" creationId="{C08B4D84-190C-4327-BDEA-8D6E7714DA62}"/>
          </ac:graphicFrameMkLst>
        </pc:graphicFrameChg>
      </pc:sldChg>
      <pc:sldChg chg="add del">
        <pc:chgData name="Katie Bertcher" userId="ad97cf6e-86c3-4b50-97ec-81bed98431f5" providerId="ADAL" clId="{7F68D10A-32A3-4F17-BB5C-196B6C7C6527}" dt="2022-01-28T20:54:13.088" v="2811"/>
        <pc:sldMkLst>
          <pc:docMk/>
          <pc:sldMk cId="2664994182" sldId="487"/>
        </pc:sldMkLst>
      </pc:sldChg>
      <pc:sldChg chg="addSp delSp modSp add mod">
        <pc:chgData name="Katie Bertcher" userId="ad97cf6e-86c3-4b50-97ec-81bed98431f5" providerId="ADAL" clId="{7F68D10A-32A3-4F17-BB5C-196B6C7C6527}" dt="2022-01-28T21:39:05.989" v="5210" actId="20577"/>
        <pc:sldMkLst>
          <pc:docMk/>
          <pc:sldMk cId="1098861164" sldId="488"/>
        </pc:sldMkLst>
        <pc:spChg chg="mod">
          <ac:chgData name="Katie Bertcher" userId="ad97cf6e-86c3-4b50-97ec-81bed98431f5" providerId="ADAL" clId="{7F68D10A-32A3-4F17-BB5C-196B6C7C6527}" dt="2022-01-28T21:39:05.989" v="5210" actId="20577"/>
          <ac:spMkLst>
            <pc:docMk/>
            <pc:sldMk cId="1098861164" sldId="488"/>
            <ac:spMk id="2" creationId="{4579CF78-AE0E-4590-B4AC-4F84874AABA3}"/>
          </ac:spMkLst>
        </pc:spChg>
        <pc:spChg chg="mod">
          <ac:chgData name="Katie Bertcher" userId="ad97cf6e-86c3-4b50-97ec-81bed98431f5" providerId="ADAL" clId="{7F68D10A-32A3-4F17-BB5C-196B6C7C6527}" dt="2022-01-28T21:13:06.961" v="3703" actId="113"/>
          <ac:spMkLst>
            <pc:docMk/>
            <pc:sldMk cId="1098861164" sldId="488"/>
            <ac:spMk id="3" creationId="{0A7A28A0-5165-4C5C-829C-D23AD3A99DA7}"/>
          </ac:spMkLst>
        </pc:spChg>
        <pc:spChg chg="mod">
          <ac:chgData name="Katie Bertcher" userId="ad97cf6e-86c3-4b50-97ec-81bed98431f5" providerId="ADAL" clId="{7F68D10A-32A3-4F17-BB5C-196B6C7C6527}" dt="2022-01-28T21:12:21.181" v="3697" actId="1076"/>
          <ac:spMkLst>
            <pc:docMk/>
            <pc:sldMk cId="1098861164" sldId="488"/>
            <ac:spMk id="4" creationId="{959338B6-7350-4C9B-9A71-3872CEFC90A2}"/>
          </ac:spMkLst>
        </pc:spChg>
        <pc:spChg chg="add del mod">
          <ac:chgData name="Katie Bertcher" userId="ad97cf6e-86c3-4b50-97ec-81bed98431f5" providerId="ADAL" clId="{7F68D10A-32A3-4F17-BB5C-196B6C7C6527}" dt="2022-01-28T21:11:31.475" v="3683" actId="478"/>
          <ac:spMkLst>
            <pc:docMk/>
            <pc:sldMk cId="1098861164" sldId="488"/>
            <ac:spMk id="7" creationId="{C7B0425A-FDF6-4181-AD9D-73939E3C8F6E}"/>
          </ac:spMkLst>
        </pc:spChg>
        <pc:spChg chg="add del mod">
          <ac:chgData name="Katie Bertcher" userId="ad97cf6e-86c3-4b50-97ec-81bed98431f5" providerId="ADAL" clId="{7F68D10A-32A3-4F17-BB5C-196B6C7C6527}" dt="2022-01-28T21:11:30.440" v="3682" actId="478"/>
          <ac:spMkLst>
            <pc:docMk/>
            <pc:sldMk cId="1098861164" sldId="488"/>
            <ac:spMk id="8" creationId="{F3B9A132-3F6C-4A18-8AD8-202ABF029314}"/>
          </ac:spMkLst>
        </pc:spChg>
        <pc:graphicFrameChg chg="add del mod modGraphic">
          <ac:chgData name="Katie Bertcher" userId="ad97cf6e-86c3-4b50-97ec-81bed98431f5" providerId="ADAL" clId="{7F68D10A-32A3-4F17-BB5C-196B6C7C6527}" dt="2022-01-28T21:16:56.920" v="3704" actId="14100"/>
          <ac:graphicFrameMkLst>
            <pc:docMk/>
            <pc:sldMk cId="1098861164" sldId="488"/>
            <ac:graphicFrameMk id="6" creationId="{92D7EB51-24A0-44DC-9E1A-ADFEA8E43A48}"/>
          </ac:graphicFrameMkLst>
        </pc:graphicFrameChg>
        <pc:picChg chg="del">
          <ac:chgData name="Katie Bertcher" userId="ad97cf6e-86c3-4b50-97ec-81bed98431f5" providerId="ADAL" clId="{7F68D10A-32A3-4F17-BB5C-196B6C7C6527}" dt="2022-01-28T21:05:46.743" v="3121" actId="478"/>
          <ac:picMkLst>
            <pc:docMk/>
            <pc:sldMk cId="1098861164" sldId="488"/>
            <ac:picMk id="5" creationId="{542DB0AD-4714-4EE5-B94F-3D890E7BA54D}"/>
          </ac:picMkLst>
        </pc:picChg>
      </pc:sldChg>
      <pc:sldChg chg="delSp modSp add mod">
        <pc:chgData name="Katie Bertcher" userId="ad97cf6e-86c3-4b50-97ec-81bed98431f5" providerId="ADAL" clId="{7F68D10A-32A3-4F17-BB5C-196B6C7C6527}" dt="2022-01-28T21:39:02.088" v="5207" actId="20577"/>
        <pc:sldMkLst>
          <pc:docMk/>
          <pc:sldMk cId="3878366439" sldId="489"/>
        </pc:sldMkLst>
        <pc:spChg chg="mod">
          <ac:chgData name="Katie Bertcher" userId="ad97cf6e-86c3-4b50-97ec-81bed98431f5" providerId="ADAL" clId="{7F68D10A-32A3-4F17-BB5C-196B6C7C6527}" dt="2022-01-28T21:39:02.088" v="5207" actId="20577"/>
          <ac:spMkLst>
            <pc:docMk/>
            <pc:sldMk cId="3878366439" sldId="489"/>
            <ac:spMk id="2" creationId="{4579CF78-AE0E-4590-B4AC-4F84874AABA3}"/>
          </ac:spMkLst>
        </pc:spChg>
        <pc:spChg chg="mod">
          <ac:chgData name="Katie Bertcher" userId="ad97cf6e-86c3-4b50-97ec-81bed98431f5" providerId="ADAL" clId="{7F68D10A-32A3-4F17-BB5C-196B6C7C6527}" dt="2022-01-28T21:37:40.670" v="5183" actId="20577"/>
          <ac:spMkLst>
            <pc:docMk/>
            <pc:sldMk cId="3878366439" sldId="489"/>
            <ac:spMk id="3" creationId="{0A7A28A0-5165-4C5C-829C-D23AD3A99DA7}"/>
          </ac:spMkLst>
        </pc:spChg>
        <pc:spChg chg="del">
          <ac:chgData name="Katie Bertcher" userId="ad97cf6e-86c3-4b50-97ec-81bed98431f5" providerId="ADAL" clId="{7F68D10A-32A3-4F17-BB5C-196B6C7C6527}" dt="2022-01-28T21:17:40.937" v="3731" actId="478"/>
          <ac:spMkLst>
            <pc:docMk/>
            <pc:sldMk cId="3878366439" sldId="489"/>
            <ac:spMk id="4" creationId="{959338B6-7350-4C9B-9A71-3872CEFC90A2}"/>
          </ac:spMkLst>
        </pc:spChg>
        <pc:picChg chg="del">
          <ac:chgData name="Katie Bertcher" userId="ad97cf6e-86c3-4b50-97ec-81bed98431f5" providerId="ADAL" clId="{7F68D10A-32A3-4F17-BB5C-196B6C7C6527}" dt="2022-01-28T21:17:37.938" v="3730" actId="478"/>
          <ac:picMkLst>
            <pc:docMk/>
            <pc:sldMk cId="3878366439" sldId="489"/>
            <ac:picMk id="5" creationId="{542DB0AD-4714-4EE5-B94F-3D890E7BA54D}"/>
          </ac:picMkLst>
        </pc:picChg>
      </pc:sldChg>
      <pc:sldChg chg="delSp modSp add mod">
        <pc:chgData name="Katie Bertcher" userId="ad97cf6e-86c3-4b50-97ec-81bed98431f5" providerId="ADAL" clId="{7F68D10A-32A3-4F17-BB5C-196B6C7C6527}" dt="2022-01-28T21:43:55.592" v="5750" actId="113"/>
        <pc:sldMkLst>
          <pc:docMk/>
          <pc:sldMk cId="1835631663" sldId="490"/>
        </pc:sldMkLst>
        <pc:spChg chg="mod">
          <ac:chgData name="Katie Bertcher" userId="ad97cf6e-86c3-4b50-97ec-81bed98431f5" providerId="ADAL" clId="{7F68D10A-32A3-4F17-BB5C-196B6C7C6527}" dt="2022-01-28T21:40:04.877" v="5254" actId="20577"/>
          <ac:spMkLst>
            <pc:docMk/>
            <pc:sldMk cId="1835631663" sldId="490"/>
            <ac:spMk id="2" creationId="{4579CF78-AE0E-4590-B4AC-4F84874AABA3}"/>
          </ac:spMkLst>
        </pc:spChg>
        <pc:spChg chg="mod">
          <ac:chgData name="Katie Bertcher" userId="ad97cf6e-86c3-4b50-97ec-81bed98431f5" providerId="ADAL" clId="{7F68D10A-32A3-4F17-BB5C-196B6C7C6527}" dt="2022-01-28T21:43:55.592" v="5750" actId="113"/>
          <ac:spMkLst>
            <pc:docMk/>
            <pc:sldMk cId="1835631663" sldId="490"/>
            <ac:spMk id="3" creationId="{0A7A28A0-5165-4C5C-829C-D23AD3A99DA7}"/>
          </ac:spMkLst>
        </pc:spChg>
        <pc:spChg chg="del">
          <ac:chgData name="Katie Bertcher" userId="ad97cf6e-86c3-4b50-97ec-81bed98431f5" providerId="ADAL" clId="{7F68D10A-32A3-4F17-BB5C-196B6C7C6527}" dt="2022-01-28T21:40:11.749" v="5256" actId="478"/>
          <ac:spMkLst>
            <pc:docMk/>
            <pc:sldMk cId="1835631663" sldId="490"/>
            <ac:spMk id="7" creationId="{113ACD2A-2FD0-49D7-B163-DA19C2BBF30E}"/>
          </ac:spMkLst>
        </pc:spChg>
        <pc:graphicFrameChg chg="del">
          <ac:chgData name="Katie Bertcher" userId="ad97cf6e-86c3-4b50-97ec-81bed98431f5" providerId="ADAL" clId="{7F68D10A-32A3-4F17-BB5C-196B6C7C6527}" dt="2022-01-28T21:40:08.508" v="5255" actId="478"/>
          <ac:graphicFrameMkLst>
            <pc:docMk/>
            <pc:sldMk cId="1835631663" sldId="490"/>
            <ac:graphicFrameMk id="4" creationId="{0DFA6185-9C51-4F53-A705-583D8ED51BEA}"/>
          </ac:graphicFrameMkLst>
        </pc:graphicFrameChg>
      </pc:sldChg>
      <pc:sldChg chg="modSp add mod">
        <pc:chgData name="Katie Bertcher" userId="ad97cf6e-86c3-4b50-97ec-81bed98431f5" providerId="ADAL" clId="{7F68D10A-32A3-4F17-BB5C-196B6C7C6527}" dt="2022-01-28T21:46:16.136" v="6022" actId="20577"/>
        <pc:sldMkLst>
          <pc:docMk/>
          <pc:sldMk cId="2925688439" sldId="491"/>
        </pc:sldMkLst>
        <pc:spChg chg="mod">
          <ac:chgData name="Katie Bertcher" userId="ad97cf6e-86c3-4b50-97ec-81bed98431f5" providerId="ADAL" clId="{7F68D10A-32A3-4F17-BB5C-196B6C7C6527}" dt="2022-01-28T21:43:45.110" v="5745"/>
          <ac:spMkLst>
            <pc:docMk/>
            <pc:sldMk cId="2925688439" sldId="491"/>
            <ac:spMk id="2" creationId="{4579CF78-AE0E-4590-B4AC-4F84874AABA3}"/>
          </ac:spMkLst>
        </pc:spChg>
        <pc:spChg chg="mod">
          <ac:chgData name="Katie Bertcher" userId="ad97cf6e-86c3-4b50-97ec-81bed98431f5" providerId="ADAL" clId="{7F68D10A-32A3-4F17-BB5C-196B6C7C6527}" dt="2022-01-28T21:46:16.136" v="6022" actId="20577"/>
          <ac:spMkLst>
            <pc:docMk/>
            <pc:sldMk cId="2925688439" sldId="491"/>
            <ac:spMk id="3" creationId="{0A7A28A0-5165-4C5C-829C-D23AD3A99DA7}"/>
          </ac:spMkLst>
        </pc:spChg>
      </pc:sldChg>
      <pc:sldChg chg="addSp delSp modSp add mod">
        <pc:chgData name="Katie Bertcher" userId="ad97cf6e-86c3-4b50-97ec-81bed98431f5" providerId="ADAL" clId="{7F68D10A-32A3-4F17-BB5C-196B6C7C6527}" dt="2022-01-28T22:39:33.466" v="7510" actId="114"/>
        <pc:sldMkLst>
          <pc:docMk/>
          <pc:sldMk cId="2751722688" sldId="492"/>
        </pc:sldMkLst>
        <pc:spChg chg="mod">
          <ac:chgData name="Katie Bertcher" userId="ad97cf6e-86c3-4b50-97ec-81bed98431f5" providerId="ADAL" clId="{7F68D10A-32A3-4F17-BB5C-196B6C7C6527}" dt="2022-01-28T22:25:43.186" v="6447" actId="1076"/>
          <ac:spMkLst>
            <pc:docMk/>
            <pc:sldMk cId="2751722688" sldId="492"/>
            <ac:spMk id="7" creationId="{59CF5F93-D696-4E24-86B5-1FDE7044014B}"/>
          </ac:spMkLst>
        </pc:spChg>
        <pc:spChg chg="mod">
          <ac:chgData name="Katie Bertcher" userId="ad97cf6e-86c3-4b50-97ec-81bed98431f5" providerId="ADAL" clId="{7F68D10A-32A3-4F17-BB5C-196B6C7C6527}" dt="2022-01-28T22:39:33.466" v="7510" actId="114"/>
          <ac:spMkLst>
            <pc:docMk/>
            <pc:sldMk cId="2751722688" sldId="492"/>
            <ac:spMk id="11" creationId="{8ECE0848-CC93-4CB1-85F1-DEEF3FAA24A2}"/>
          </ac:spMkLst>
        </pc:spChg>
        <pc:graphicFrameChg chg="del mod">
          <ac:chgData name="Katie Bertcher" userId="ad97cf6e-86c3-4b50-97ec-81bed98431f5" providerId="ADAL" clId="{7F68D10A-32A3-4F17-BB5C-196B6C7C6527}" dt="2022-01-28T22:25:14.818" v="6438" actId="478"/>
          <ac:graphicFrameMkLst>
            <pc:docMk/>
            <pc:sldMk cId="2751722688" sldId="492"/>
            <ac:graphicFrameMk id="5" creationId="{5A1B54DD-91E8-4B3A-B1BF-CFBBB80CE943}"/>
          </ac:graphicFrameMkLst>
        </pc:graphicFrameChg>
        <pc:picChg chg="add mod">
          <ac:chgData name="Katie Bertcher" userId="ad97cf6e-86c3-4b50-97ec-81bed98431f5" providerId="ADAL" clId="{7F68D10A-32A3-4F17-BB5C-196B6C7C6527}" dt="2022-01-28T22:25:40.003" v="6446" actId="1076"/>
          <ac:picMkLst>
            <pc:docMk/>
            <pc:sldMk cId="2751722688" sldId="492"/>
            <ac:picMk id="6" creationId="{112A4CDD-D43B-42F1-BB64-862812290D8A}"/>
          </ac:picMkLst>
        </pc:picChg>
      </pc:sldChg>
      <pc:sldChg chg="addSp delSp modSp add mod">
        <pc:chgData name="Katie Bertcher" userId="ad97cf6e-86c3-4b50-97ec-81bed98431f5" providerId="ADAL" clId="{7F68D10A-32A3-4F17-BB5C-196B6C7C6527}" dt="2022-01-28T23:04:34.752" v="8961" actId="1076"/>
        <pc:sldMkLst>
          <pc:docMk/>
          <pc:sldMk cId="3522610057" sldId="493"/>
        </pc:sldMkLst>
        <pc:spChg chg="del mod">
          <ac:chgData name="Katie Bertcher" userId="ad97cf6e-86c3-4b50-97ec-81bed98431f5" providerId="ADAL" clId="{7F68D10A-32A3-4F17-BB5C-196B6C7C6527}" dt="2022-01-28T22:48:54.044" v="8142" actId="478"/>
          <ac:spMkLst>
            <pc:docMk/>
            <pc:sldMk cId="3522610057" sldId="493"/>
            <ac:spMk id="3" creationId="{DF4D739F-F54F-43CF-909C-6D5FF5519F89}"/>
          </ac:spMkLst>
        </pc:spChg>
        <pc:spChg chg="add del mod">
          <ac:chgData name="Katie Bertcher" userId="ad97cf6e-86c3-4b50-97ec-81bed98431f5" providerId="ADAL" clId="{7F68D10A-32A3-4F17-BB5C-196B6C7C6527}" dt="2022-01-28T22:48:52.178" v="8141"/>
          <ac:spMkLst>
            <pc:docMk/>
            <pc:sldMk cId="3522610057" sldId="493"/>
            <ac:spMk id="6" creationId="{21B723CF-E318-44F4-AF29-C964E8614546}"/>
          </ac:spMkLst>
        </pc:spChg>
        <pc:spChg chg="add del mod">
          <ac:chgData name="Katie Bertcher" userId="ad97cf6e-86c3-4b50-97ec-81bed98431f5" providerId="ADAL" clId="{7F68D10A-32A3-4F17-BB5C-196B6C7C6527}" dt="2022-01-28T22:48:52.178" v="8141"/>
          <ac:spMkLst>
            <pc:docMk/>
            <pc:sldMk cId="3522610057" sldId="493"/>
            <ac:spMk id="8" creationId="{D93CC0B4-F418-4299-90F5-0096672D103E}"/>
          </ac:spMkLst>
        </pc:spChg>
        <pc:spChg chg="add del mod">
          <ac:chgData name="Katie Bertcher" userId="ad97cf6e-86c3-4b50-97ec-81bed98431f5" providerId="ADAL" clId="{7F68D10A-32A3-4F17-BB5C-196B6C7C6527}" dt="2022-01-28T22:48:52.178" v="8141"/>
          <ac:spMkLst>
            <pc:docMk/>
            <pc:sldMk cId="3522610057" sldId="493"/>
            <ac:spMk id="9" creationId="{73C533EC-329D-46F4-9807-EC3286F21453}"/>
          </ac:spMkLst>
        </pc:spChg>
        <pc:spChg chg="add del mod">
          <ac:chgData name="Katie Bertcher" userId="ad97cf6e-86c3-4b50-97ec-81bed98431f5" providerId="ADAL" clId="{7F68D10A-32A3-4F17-BB5C-196B6C7C6527}" dt="2022-01-28T22:48:52.178" v="8141"/>
          <ac:spMkLst>
            <pc:docMk/>
            <pc:sldMk cId="3522610057" sldId="493"/>
            <ac:spMk id="10" creationId="{E330B151-B2AF-4848-8390-E1465126E371}"/>
          </ac:spMkLst>
        </pc:spChg>
        <pc:spChg chg="add del mod">
          <ac:chgData name="Katie Bertcher" userId="ad97cf6e-86c3-4b50-97ec-81bed98431f5" providerId="ADAL" clId="{7F68D10A-32A3-4F17-BB5C-196B6C7C6527}" dt="2022-01-28T22:48:52.178" v="8141"/>
          <ac:spMkLst>
            <pc:docMk/>
            <pc:sldMk cId="3522610057" sldId="493"/>
            <ac:spMk id="11" creationId="{CD5152D6-3240-4540-ADEB-5609271E5B19}"/>
          </ac:spMkLst>
        </pc:spChg>
        <pc:spChg chg="add del mod">
          <ac:chgData name="Katie Bertcher" userId="ad97cf6e-86c3-4b50-97ec-81bed98431f5" providerId="ADAL" clId="{7F68D10A-32A3-4F17-BB5C-196B6C7C6527}" dt="2022-01-28T22:57:58.699" v="8791" actId="478"/>
          <ac:spMkLst>
            <pc:docMk/>
            <pc:sldMk cId="3522610057" sldId="493"/>
            <ac:spMk id="13" creationId="{0850E8B9-08BC-4B7B-9B33-0BA4ECA5E07F}"/>
          </ac:spMkLst>
        </pc:spChg>
        <pc:spChg chg="add mod">
          <ac:chgData name="Katie Bertcher" userId="ad97cf6e-86c3-4b50-97ec-81bed98431f5" providerId="ADAL" clId="{7F68D10A-32A3-4F17-BB5C-196B6C7C6527}" dt="2022-01-28T22:49:25.532" v="8156" actId="20577"/>
          <ac:spMkLst>
            <pc:docMk/>
            <pc:sldMk cId="3522610057" sldId="493"/>
            <ac:spMk id="15" creationId="{F0F2C326-55B4-445E-8DC0-122F50DD388D}"/>
          </ac:spMkLst>
        </pc:spChg>
        <pc:spChg chg="add mod">
          <ac:chgData name="Katie Bertcher" userId="ad97cf6e-86c3-4b50-97ec-81bed98431f5" providerId="ADAL" clId="{7F68D10A-32A3-4F17-BB5C-196B6C7C6527}" dt="2022-01-28T23:04:34.752" v="8961" actId="1076"/>
          <ac:spMkLst>
            <pc:docMk/>
            <pc:sldMk cId="3522610057" sldId="493"/>
            <ac:spMk id="16" creationId="{AD54067C-146B-4EBB-8814-28B71251A6CF}"/>
          </ac:spMkLst>
        </pc:spChg>
        <pc:spChg chg="add mod">
          <ac:chgData name="Katie Bertcher" userId="ad97cf6e-86c3-4b50-97ec-81bed98431f5" providerId="ADAL" clId="{7F68D10A-32A3-4F17-BB5C-196B6C7C6527}" dt="2022-01-28T22:57:26.914" v="8780" actId="122"/>
          <ac:spMkLst>
            <pc:docMk/>
            <pc:sldMk cId="3522610057" sldId="493"/>
            <ac:spMk id="17" creationId="{131DC820-ACFA-460D-8712-9634A95E431D}"/>
          </ac:spMkLst>
        </pc:spChg>
        <pc:spChg chg="add mod">
          <ac:chgData name="Katie Bertcher" userId="ad97cf6e-86c3-4b50-97ec-81bed98431f5" providerId="ADAL" clId="{7F68D10A-32A3-4F17-BB5C-196B6C7C6527}" dt="2022-01-28T22:57:47.507" v="8790" actId="122"/>
          <ac:spMkLst>
            <pc:docMk/>
            <pc:sldMk cId="3522610057" sldId="493"/>
            <ac:spMk id="18" creationId="{AE5DBBE2-E696-4427-8CD5-6BA43BAADB58}"/>
          </ac:spMkLst>
        </pc:spChg>
        <pc:graphicFrameChg chg="add del mod">
          <ac:chgData name="Katie Bertcher" userId="ad97cf6e-86c3-4b50-97ec-81bed98431f5" providerId="ADAL" clId="{7F68D10A-32A3-4F17-BB5C-196B6C7C6527}" dt="2022-01-28T22:48:52.178" v="8141"/>
          <ac:graphicFrameMkLst>
            <pc:docMk/>
            <pc:sldMk cId="3522610057" sldId="493"/>
            <ac:graphicFrameMk id="5" creationId="{644814E2-E253-453C-B4B8-DD6BBD5C7D0A}"/>
          </ac:graphicFrameMkLst>
        </pc:graphicFrameChg>
        <pc:graphicFrameChg chg="add mod">
          <ac:chgData name="Katie Bertcher" userId="ad97cf6e-86c3-4b50-97ec-81bed98431f5" providerId="ADAL" clId="{7F68D10A-32A3-4F17-BB5C-196B6C7C6527}" dt="2022-01-28T23:04:16.117" v="8960" actId="20577"/>
          <ac:graphicFrameMkLst>
            <pc:docMk/>
            <pc:sldMk cId="3522610057" sldId="493"/>
            <ac:graphicFrameMk id="12" creationId="{4F7B4A40-C7F4-494B-B78F-3337883B1019}"/>
          </ac:graphicFrameMkLst>
        </pc:graphicFrameChg>
        <pc:picChg chg="del">
          <ac:chgData name="Katie Bertcher" userId="ad97cf6e-86c3-4b50-97ec-81bed98431f5" providerId="ADAL" clId="{7F68D10A-32A3-4F17-BB5C-196B6C7C6527}" dt="2022-01-28T22:48:35.577" v="8137" actId="478"/>
          <ac:picMkLst>
            <pc:docMk/>
            <pc:sldMk cId="3522610057" sldId="493"/>
            <ac:picMk id="4" creationId="{FFEB51F8-9E61-45D4-8D81-5E3F3FCFF514}"/>
          </ac:picMkLst>
        </pc:picChg>
        <pc:cxnChg chg="add del mod">
          <ac:chgData name="Katie Bertcher" userId="ad97cf6e-86c3-4b50-97ec-81bed98431f5" providerId="ADAL" clId="{7F68D10A-32A3-4F17-BB5C-196B6C7C6527}" dt="2022-01-28T22:48:52.178" v="8141"/>
          <ac:cxnSpMkLst>
            <pc:docMk/>
            <pc:sldMk cId="3522610057" sldId="493"/>
            <ac:cxnSpMk id="7" creationId="{EA906088-3CFC-4A39-BDEE-BE46ADB4DA4A}"/>
          </ac:cxnSpMkLst>
        </pc:cxnChg>
        <pc:cxnChg chg="add mod">
          <ac:chgData name="Katie Bertcher" userId="ad97cf6e-86c3-4b50-97ec-81bed98431f5" providerId="ADAL" clId="{7F68D10A-32A3-4F17-BB5C-196B6C7C6527}" dt="2022-01-28T22:48:54.779" v="8143"/>
          <ac:cxnSpMkLst>
            <pc:docMk/>
            <pc:sldMk cId="3522610057" sldId="493"/>
            <ac:cxnSpMk id="14" creationId="{7D4E69F6-E667-440D-850D-B7F2967C50BF}"/>
          </ac:cxnSpMkLst>
        </pc:cxnChg>
      </pc:sldChg>
      <pc:sldChg chg="modSp add mod">
        <pc:chgData name="Katie Bertcher" userId="ad97cf6e-86c3-4b50-97ec-81bed98431f5" providerId="ADAL" clId="{7F68D10A-32A3-4F17-BB5C-196B6C7C6527}" dt="2022-01-28T23:14:58.529" v="9129" actId="20577"/>
        <pc:sldMkLst>
          <pc:docMk/>
          <pc:sldMk cId="1226865813" sldId="494"/>
        </pc:sldMkLst>
        <pc:spChg chg="mod">
          <ac:chgData name="Katie Bertcher" userId="ad97cf6e-86c3-4b50-97ec-81bed98431f5" providerId="ADAL" clId="{7F68D10A-32A3-4F17-BB5C-196B6C7C6527}" dt="2022-01-28T23:14:58.529" v="9129" actId="20577"/>
          <ac:spMkLst>
            <pc:docMk/>
            <pc:sldMk cId="1226865813" sldId="494"/>
            <ac:spMk id="3" creationId="{00000000-0000-0000-0000-000000000000}"/>
          </ac:spMkLst>
        </pc:spChg>
      </pc:sldChg>
      <pc:sldChg chg="delSp modSp add mod">
        <pc:chgData name="Katie Bertcher" userId="ad97cf6e-86c3-4b50-97ec-81bed98431f5" providerId="ADAL" clId="{7F68D10A-32A3-4F17-BB5C-196B6C7C6527}" dt="2022-01-28T23:50:03.554" v="10916" actId="113"/>
        <pc:sldMkLst>
          <pc:docMk/>
          <pc:sldMk cId="84074712" sldId="495"/>
        </pc:sldMkLst>
        <pc:spChg chg="mod">
          <ac:chgData name="Katie Bertcher" userId="ad97cf6e-86c3-4b50-97ec-81bed98431f5" providerId="ADAL" clId="{7F68D10A-32A3-4F17-BB5C-196B6C7C6527}" dt="2022-01-28T23:17:53.148" v="9160" actId="20577"/>
          <ac:spMkLst>
            <pc:docMk/>
            <pc:sldMk cId="84074712" sldId="495"/>
            <ac:spMk id="2" creationId="{4579CF78-AE0E-4590-B4AC-4F84874AABA3}"/>
          </ac:spMkLst>
        </pc:spChg>
        <pc:spChg chg="mod">
          <ac:chgData name="Katie Bertcher" userId="ad97cf6e-86c3-4b50-97ec-81bed98431f5" providerId="ADAL" clId="{7F68D10A-32A3-4F17-BB5C-196B6C7C6527}" dt="2022-01-28T23:50:03.554" v="10916" actId="113"/>
          <ac:spMkLst>
            <pc:docMk/>
            <pc:sldMk cId="84074712" sldId="495"/>
            <ac:spMk id="3" creationId="{0A7A28A0-5165-4C5C-829C-D23AD3A99DA7}"/>
          </ac:spMkLst>
        </pc:spChg>
        <pc:spChg chg="del">
          <ac:chgData name="Katie Bertcher" userId="ad97cf6e-86c3-4b50-97ec-81bed98431f5" providerId="ADAL" clId="{7F68D10A-32A3-4F17-BB5C-196B6C7C6527}" dt="2022-01-28T23:17:58.627" v="9162" actId="478"/>
          <ac:spMkLst>
            <pc:docMk/>
            <pc:sldMk cId="84074712" sldId="495"/>
            <ac:spMk id="7" creationId="{113ACD2A-2FD0-49D7-B163-DA19C2BBF30E}"/>
          </ac:spMkLst>
        </pc:spChg>
        <pc:graphicFrameChg chg="del">
          <ac:chgData name="Katie Bertcher" userId="ad97cf6e-86c3-4b50-97ec-81bed98431f5" providerId="ADAL" clId="{7F68D10A-32A3-4F17-BB5C-196B6C7C6527}" dt="2022-01-28T23:17:55.917" v="9161" actId="478"/>
          <ac:graphicFrameMkLst>
            <pc:docMk/>
            <pc:sldMk cId="84074712" sldId="495"/>
            <ac:graphicFrameMk id="4" creationId="{0DFA6185-9C51-4F53-A705-583D8ED51BEA}"/>
          </ac:graphicFrameMkLst>
        </pc:graphicFrameChg>
      </pc:sldChg>
      <pc:sldChg chg="add del ord">
        <pc:chgData name="Katie Bertcher" userId="ad97cf6e-86c3-4b50-97ec-81bed98431f5" providerId="ADAL" clId="{7F68D10A-32A3-4F17-BB5C-196B6C7C6527}" dt="2022-01-28T23:17:39.380" v="9142" actId="47"/>
        <pc:sldMkLst>
          <pc:docMk/>
          <pc:sldMk cId="186877114" sldId="495"/>
        </pc:sldMkLst>
      </pc:sldChg>
      <pc:sldChg chg="delSp modSp add mod ord">
        <pc:chgData name="Katie Bertcher" userId="ad97cf6e-86c3-4b50-97ec-81bed98431f5" providerId="ADAL" clId="{7F68D10A-32A3-4F17-BB5C-196B6C7C6527}" dt="2022-01-28T23:49:58.202" v="10913" actId="113"/>
        <pc:sldMkLst>
          <pc:docMk/>
          <pc:sldMk cId="3865410185" sldId="496"/>
        </pc:sldMkLst>
        <pc:spChg chg="mod">
          <ac:chgData name="Katie Bertcher" userId="ad97cf6e-86c3-4b50-97ec-81bed98431f5" providerId="ADAL" clId="{7F68D10A-32A3-4F17-BB5C-196B6C7C6527}" dt="2022-01-28T23:18:24.157" v="9208" actId="20577"/>
          <ac:spMkLst>
            <pc:docMk/>
            <pc:sldMk cId="3865410185" sldId="496"/>
            <ac:spMk id="2" creationId="{4579CF78-AE0E-4590-B4AC-4F84874AABA3}"/>
          </ac:spMkLst>
        </pc:spChg>
        <pc:spChg chg="mod">
          <ac:chgData name="Katie Bertcher" userId="ad97cf6e-86c3-4b50-97ec-81bed98431f5" providerId="ADAL" clId="{7F68D10A-32A3-4F17-BB5C-196B6C7C6527}" dt="2022-01-28T23:49:58.202" v="10913" actId="113"/>
          <ac:spMkLst>
            <pc:docMk/>
            <pc:sldMk cId="3865410185" sldId="496"/>
            <ac:spMk id="3" creationId="{0A7A28A0-5165-4C5C-829C-D23AD3A99DA7}"/>
          </ac:spMkLst>
        </pc:spChg>
        <pc:spChg chg="del">
          <ac:chgData name="Katie Bertcher" userId="ad97cf6e-86c3-4b50-97ec-81bed98431f5" providerId="ADAL" clId="{7F68D10A-32A3-4F17-BB5C-196B6C7C6527}" dt="2022-01-28T23:18:39.299" v="9210" actId="478"/>
          <ac:spMkLst>
            <pc:docMk/>
            <pc:sldMk cId="3865410185" sldId="496"/>
            <ac:spMk id="8" creationId="{75E0AE48-808B-48FE-B00C-4111E11E4DAA}"/>
          </ac:spMkLst>
        </pc:spChg>
        <pc:graphicFrameChg chg="del">
          <ac:chgData name="Katie Bertcher" userId="ad97cf6e-86c3-4b50-97ec-81bed98431f5" providerId="ADAL" clId="{7F68D10A-32A3-4F17-BB5C-196B6C7C6527}" dt="2022-01-28T23:18:36.781" v="9209" actId="478"/>
          <ac:graphicFrameMkLst>
            <pc:docMk/>
            <pc:sldMk cId="3865410185" sldId="496"/>
            <ac:graphicFrameMk id="4" creationId="{C08B4D84-190C-4327-BDEA-8D6E7714DA62}"/>
          </ac:graphicFrameMkLst>
        </pc:graphicFrameChg>
      </pc:sldChg>
      <pc:sldChg chg="addSp delSp modSp new mod modClrScheme chgLayout">
        <pc:chgData name="Katie Bertcher" userId="ad97cf6e-86c3-4b50-97ec-81bed98431f5" providerId="ADAL" clId="{7F68D10A-32A3-4F17-BB5C-196B6C7C6527}" dt="2022-01-28T23:51:24.038" v="11019" actId="700"/>
        <pc:sldMkLst>
          <pc:docMk/>
          <pc:sldMk cId="2051530314" sldId="497"/>
        </pc:sldMkLst>
        <pc:spChg chg="del mod ord">
          <ac:chgData name="Katie Bertcher" userId="ad97cf6e-86c3-4b50-97ec-81bed98431f5" providerId="ADAL" clId="{7F68D10A-32A3-4F17-BB5C-196B6C7C6527}" dt="2022-01-28T23:50:27.695" v="10922" actId="700"/>
          <ac:spMkLst>
            <pc:docMk/>
            <pc:sldMk cId="2051530314" sldId="497"/>
            <ac:spMk id="2" creationId="{A2C57DD4-A7B3-47FB-B401-BDD79487D621}"/>
          </ac:spMkLst>
        </pc:spChg>
        <pc:spChg chg="del mod ord">
          <ac:chgData name="Katie Bertcher" userId="ad97cf6e-86c3-4b50-97ec-81bed98431f5" providerId="ADAL" clId="{7F68D10A-32A3-4F17-BB5C-196B6C7C6527}" dt="2022-01-28T23:50:27.695" v="10922" actId="700"/>
          <ac:spMkLst>
            <pc:docMk/>
            <pc:sldMk cId="2051530314" sldId="497"/>
            <ac:spMk id="3" creationId="{ECB5F21F-3163-4814-BEC7-06FD4A640E1A}"/>
          </ac:spMkLst>
        </pc:spChg>
        <pc:spChg chg="add mod ord">
          <ac:chgData name="Katie Bertcher" userId="ad97cf6e-86c3-4b50-97ec-81bed98431f5" providerId="ADAL" clId="{7F68D10A-32A3-4F17-BB5C-196B6C7C6527}" dt="2022-01-28T23:51:24.038" v="11019" actId="700"/>
          <ac:spMkLst>
            <pc:docMk/>
            <pc:sldMk cId="2051530314" sldId="497"/>
            <ac:spMk id="4" creationId="{5DBBF44C-0D1C-4953-8619-1CA6D5AE2082}"/>
          </ac:spMkLst>
        </pc:spChg>
        <pc:spChg chg="add del mod ord">
          <ac:chgData name="Katie Bertcher" userId="ad97cf6e-86c3-4b50-97ec-81bed98431f5" providerId="ADAL" clId="{7F68D10A-32A3-4F17-BB5C-196B6C7C6527}" dt="2022-01-28T23:51:24.038" v="11019" actId="700"/>
          <ac:spMkLst>
            <pc:docMk/>
            <pc:sldMk cId="2051530314" sldId="497"/>
            <ac:spMk id="5" creationId="{80DC9494-3B49-4CE6-99DE-C6CF414D7037}"/>
          </ac:spMkLst>
        </pc:spChg>
        <pc:spChg chg="add mod ord">
          <ac:chgData name="Katie Bertcher" userId="ad97cf6e-86c3-4b50-97ec-81bed98431f5" providerId="ADAL" clId="{7F68D10A-32A3-4F17-BB5C-196B6C7C6527}" dt="2022-01-28T23:51:24.038" v="11019" actId="700"/>
          <ac:spMkLst>
            <pc:docMk/>
            <pc:sldMk cId="2051530314" sldId="497"/>
            <ac:spMk id="6" creationId="{BFF338C3-2C21-44C1-8ED9-8CAB333269A7}"/>
          </ac:spMkLst>
        </pc:spChg>
      </pc:sldChg>
      <pc:sldChg chg="addSp delSp modSp add mod modClrScheme chgLayout">
        <pc:chgData name="Katie Bertcher" userId="ad97cf6e-86c3-4b50-97ec-81bed98431f5" providerId="ADAL" clId="{7F68D10A-32A3-4F17-BB5C-196B6C7C6527}" dt="2022-01-28T23:51:32.915" v="11020" actId="700"/>
        <pc:sldMkLst>
          <pc:docMk/>
          <pc:sldMk cId="3440933228" sldId="498"/>
        </pc:sldMkLst>
        <pc:spChg chg="add mod ord">
          <ac:chgData name="Katie Bertcher" userId="ad97cf6e-86c3-4b50-97ec-81bed98431f5" providerId="ADAL" clId="{7F68D10A-32A3-4F17-BB5C-196B6C7C6527}" dt="2022-01-28T23:51:32.915" v="11020" actId="700"/>
          <ac:spMkLst>
            <pc:docMk/>
            <pc:sldMk cId="3440933228" sldId="498"/>
            <ac:spMk id="2" creationId="{2B436C55-DEF4-4DCF-A721-0B9CFB1CFBE0}"/>
          </ac:spMkLst>
        </pc:spChg>
        <pc:spChg chg="mod ord">
          <ac:chgData name="Katie Bertcher" userId="ad97cf6e-86c3-4b50-97ec-81bed98431f5" providerId="ADAL" clId="{7F68D10A-32A3-4F17-BB5C-196B6C7C6527}" dt="2022-01-28T23:51:32.915" v="11020" actId="700"/>
          <ac:spMkLst>
            <pc:docMk/>
            <pc:sldMk cId="3440933228" sldId="498"/>
            <ac:spMk id="4" creationId="{5DBBF44C-0D1C-4953-8619-1CA6D5AE2082}"/>
          </ac:spMkLst>
        </pc:spChg>
        <pc:spChg chg="del mod ord">
          <ac:chgData name="Katie Bertcher" userId="ad97cf6e-86c3-4b50-97ec-81bed98431f5" providerId="ADAL" clId="{7F68D10A-32A3-4F17-BB5C-196B6C7C6527}" dt="2022-01-28T23:51:32.915" v="11020" actId="700"/>
          <ac:spMkLst>
            <pc:docMk/>
            <pc:sldMk cId="3440933228" sldId="498"/>
            <ac:spMk id="5" creationId="{80DC9494-3B49-4CE6-99DE-C6CF414D7037}"/>
          </ac:spMkLst>
        </pc:spChg>
      </pc:sldChg>
    </pc:docChg>
  </pc:docChgLst>
  <pc:docChgLst>
    <pc:chgData name="Katie Bertcher" userId="ad97cf6e-86c3-4b50-97ec-81bed98431f5" providerId="ADAL" clId="{95999460-9ADB-4B0E-AA8C-7F11CA977AA2}"/>
    <pc:docChg chg="undo custSel addSld delSld modSld sldOrd modMainMaster">
      <pc:chgData name="Katie Bertcher" userId="ad97cf6e-86c3-4b50-97ec-81bed98431f5" providerId="ADAL" clId="{95999460-9ADB-4B0E-AA8C-7F11CA977AA2}" dt="2022-02-02T23:49:00.531" v="3037" actId="20577"/>
      <pc:docMkLst>
        <pc:docMk/>
      </pc:docMkLst>
      <pc:sldChg chg="addCm modCm">
        <pc:chgData name="Katie Bertcher" userId="ad97cf6e-86c3-4b50-97ec-81bed98431f5" providerId="ADAL" clId="{95999460-9ADB-4B0E-AA8C-7F11CA977AA2}" dt="2022-02-02T23:29:22.532" v="2818" actId="1589"/>
        <pc:sldMkLst>
          <pc:docMk/>
          <pc:sldMk cId="3350842149" sldId="295"/>
        </pc:sldMkLst>
      </pc:sldChg>
      <pc:sldChg chg="addSp modSp mod">
        <pc:chgData name="Katie Bertcher" userId="ad97cf6e-86c3-4b50-97ec-81bed98431f5" providerId="ADAL" clId="{95999460-9ADB-4B0E-AA8C-7F11CA977AA2}" dt="2022-02-02T23:06:39.594" v="2491" actId="20577"/>
        <pc:sldMkLst>
          <pc:docMk/>
          <pc:sldMk cId="4181451942" sldId="469"/>
        </pc:sldMkLst>
        <pc:spChg chg="mod">
          <ac:chgData name="Katie Bertcher" userId="ad97cf6e-86c3-4b50-97ec-81bed98431f5" providerId="ADAL" clId="{95999460-9ADB-4B0E-AA8C-7F11CA977AA2}" dt="2022-02-02T20:11:49.580" v="1645" actId="20577"/>
          <ac:spMkLst>
            <pc:docMk/>
            <pc:sldMk cId="4181451942" sldId="469"/>
            <ac:spMk id="11" creationId="{8ECE0848-CC93-4CB1-85F1-DEEF3FAA24A2}"/>
          </ac:spMkLst>
        </pc:spChg>
        <pc:graphicFrameChg chg="add mod modGraphic">
          <ac:chgData name="Katie Bertcher" userId="ad97cf6e-86c3-4b50-97ec-81bed98431f5" providerId="ADAL" clId="{95999460-9ADB-4B0E-AA8C-7F11CA977AA2}" dt="2022-02-02T23:06:39.594" v="2491" actId="20577"/>
          <ac:graphicFrameMkLst>
            <pc:docMk/>
            <pc:sldMk cId="4181451942" sldId="469"/>
            <ac:graphicFrameMk id="4" creationId="{311F2C5A-9AB2-4D87-8EB2-691428946CC3}"/>
          </ac:graphicFrameMkLst>
        </pc:graphicFrameChg>
      </pc:sldChg>
      <pc:sldChg chg="addSp modSp mod">
        <pc:chgData name="Katie Bertcher" userId="ad97cf6e-86c3-4b50-97ec-81bed98431f5" providerId="ADAL" clId="{95999460-9ADB-4B0E-AA8C-7F11CA977AA2}" dt="2022-01-31T21:46:43.544" v="639" actId="20577"/>
        <pc:sldMkLst>
          <pc:docMk/>
          <pc:sldMk cId="2607490156" sldId="471"/>
        </pc:sldMkLst>
        <pc:spChg chg="mod">
          <ac:chgData name="Katie Bertcher" userId="ad97cf6e-86c3-4b50-97ec-81bed98431f5" providerId="ADAL" clId="{95999460-9ADB-4B0E-AA8C-7F11CA977AA2}" dt="2022-01-31T21:46:38.561" v="628" actId="20577"/>
          <ac:spMkLst>
            <pc:docMk/>
            <pc:sldMk cId="2607490156" sldId="471"/>
            <ac:spMk id="8" creationId="{012B2DCB-8426-4C74-8630-96FB49CF84A1}"/>
          </ac:spMkLst>
        </pc:spChg>
        <pc:spChg chg="mod">
          <ac:chgData name="Katie Bertcher" userId="ad97cf6e-86c3-4b50-97ec-81bed98431f5" providerId="ADAL" clId="{95999460-9ADB-4B0E-AA8C-7F11CA977AA2}" dt="2022-01-31T21:46:43.544" v="639" actId="20577"/>
          <ac:spMkLst>
            <pc:docMk/>
            <pc:sldMk cId="2607490156" sldId="471"/>
            <ac:spMk id="9" creationId="{7D3E49AC-0626-44CA-BED0-81A6B3B1DB66}"/>
          </ac:spMkLst>
        </pc:spChg>
        <pc:grpChg chg="add mod">
          <ac:chgData name="Katie Bertcher" userId="ad97cf6e-86c3-4b50-97ec-81bed98431f5" providerId="ADAL" clId="{95999460-9ADB-4B0E-AA8C-7F11CA977AA2}" dt="2022-01-31T21:46:34.275" v="626"/>
          <ac:grpSpMkLst>
            <pc:docMk/>
            <pc:sldMk cId="2607490156" sldId="471"/>
            <ac:grpSpMk id="6" creationId="{198C8406-0358-43F6-AAF0-0E3BF7D3BE67}"/>
          </ac:grpSpMkLst>
        </pc:grpChg>
      </pc:sldChg>
      <pc:sldChg chg="addSp modSp mod addCm modCm">
        <pc:chgData name="Katie Bertcher" userId="ad97cf6e-86c3-4b50-97ec-81bed98431f5" providerId="ADAL" clId="{95999460-9ADB-4B0E-AA8C-7F11CA977AA2}" dt="2022-02-02T23:32:05.731" v="2822"/>
        <pc:sldMkLst>
          <pc:docMk/>
          <pc:sldMk cId="2835630912" sldId="473"/>
        </pc:sldMkLst>
        <pc:spChg chg="mod">
          <ac:chgData name="Katie Bertcher" userId="ad97cf6e-86c3-4b50-97ec-81bed98431f5" providerId="ADAL" clId="{95999460-9ADB-4B0E-AA8C-7F11CA977AA2}" dt="2022-01-31T19:58:00.728" v="567" actId="20577"/>
          <ac:spMkLst>
            <pc:docMk/>
            <pc:sldMk cId="2835630912" sldId="473"/>
            <ac:spMk id="6" creationId="{D8ADA59C-2BFC-4215-99D0-D4F55A860473}"/>
          </ac:spMkLst>
        </pc:spChg>
        <pc:spChg chg="mod">
          <ac:chgData name="Katie Bertcher" userId="ad97cf6e-86c3-4b50-97ec-81bed98431f5" providerId="ADAL" clId="{95999460-9ADB-4B0E-AA8C-7F11CA977AA2}" dt="2022-01-31T21:47:27.154" v="672" actId="20577"/>
          <ac:spMkLst>
            <pc:docMk/>
            <pc:sldMk cId="2835630912" sldId="473"/>
            <ac:spMk id="9" creationId="{0873441E-BDD2-4ACC-A359-A10F3C6463DD}"/>
          </ac:spMkLst>
        </pc:spChg>
        <pc:spChg chg="mod">
          <ac:chgData name="Katie Bertcher" userId="ad97cf6e-86c3-4b50-97ec-81bed98431f5" providerId="ADAL" clId="{95999460-9ADB-4B0E-AA8C-7F11CA977AA2}" dt="2022-01-31T21:47:22.612" v="670" actId="1038"/>
          <ac:spMkLst>
            <pc:docMk/>
            <pc:sldMk cId="2835630912" sldId="473"/>
            <ac:spMk id="10" creationId="{42C2C7FB-5A19-4FC4-9056-4E2BA32619E4}"/>
          </ac:spMkLst>
        </pc:spChg>
        <pc:grpChg chg="add mod">
          <ac:chgData name="Katie Bertcher" userId="ad97cf6e-86c3-4b50-97ec-81bed98431f5" providerId="ADAL" clId="{95999460-9ADB-4B0E-AA8C-7F11CA977AA2}" dt="2022-01-31T21:47:02.534" v="643"/>
          <ac:grpSpMkLst>
            <pc:docMk/>
            <pc:sldMk cId="2835630912" sldId="473"/>
            <ac:grpSpMk id="8" creationId="{E93C632E-12B4-4CFE-AF4E-6AC3C11FB23A}"/>
          </ac:grpSpMkLst>
        </pc:grpChg>
      </pc:sldChg>
      <pc:sldChg chg="addSp modSp addCm modCm">
        <pc:chgData name="Katie Bertcher" userId="ad97cf6e-86c3-4b50-97ec-81bed98431f5" providerId="ADAL" clId="{95999460-9ADB-4B0E-AA8C-7F11CA977AA2}" dt="2022-02-02T23:13:40.421" v="2519" actId="1589"/>
        <pc:sldMkLst>
          <pc:docMk/>
          <pc:sldMk cId="3960584178" sldId="476"/>
        </pc:sldMkLst>
        <pc:spChg chg="mod">
          <ac:chgData name="Katie Bertcher" userId="ad97cf6e-86c3-4b50-97ec-81bed98431f5" providerId="ADAL" clId="{95999460-9ADB-4B0E-AA8C-7F11CA977AA2}" dt="2022-01-31T21:45:12.790" v="602"/>
          <ac:spMkLst>
            <pc:docMk/>
            <pc:sldMk cId="3960584178" sldId="476"/>
            <ac:spMk id="7" creationId="{0289AA02-E1D5-4DDA-ACA7-46F6FDE3513E}"/>
          </ac:spMkLst>
        </pc:spChg>
        <pc:spChg chg="mod">
          <ac:chgData name="Katie Bertcher" userId="ad97cf6e-86c3-4b50-97ec-81bed98431f5" providerId="ADAL" clId="{95999460-9ADB-4B0E-AA8C-7F11CA977AA2}" dt="2022-01-31T21:45:12.790" v="602"/>
          <ac:spMkLst>
            <pc:docMk/>
            <pc:sldMk cId="3960584178" sldId="476"/>
            <ac:spMk id="8" creationId="{4974544A-9810-4F4E-8C95-B646FDB31A77}"/>
          </ac:spMkLst>
        </pc:spChg>
        <pc:grpChg chg="add mod">
          <ac:chgData name="Katie Bertcher" userId="ad97cf6e-86c3-4b50-97ec-81bed98431f5" providerId="ADAL" clId="{95999460-9ADB-4B0E-AA8C-7F11CA977AA2}" dt="2022-01-31T21:45:12.790" v="602"/>
          <ac:grpSpMkLst>
            <pc:docMk/>
            <pc:sldMk cId="3960584178" sldId="476"/>
            <ac:grpSpMk id="6" creationId="{A33C8033-AC3C-4F06-9C48-1FD18CE49D5C}"/>
          </ac:grpSpMkLst>
        </pc:grpChg>
      </pc:sldChg>
      <pc:sldChg chg="addSp modSp mod addCm modCm">
        <pc:chgData name="Katie Bertcher" userId="ad97cf6e-86c3-4b50-97ec-81bed98431f5" providerId="ADAL" clId="{95999460-9ADB-4B0E-AA8C-7F11CA977AA2}" dt="2022-02-02T23:33:05.996" v="2824"/>
        <pc:sldMkLst>
          <pc:docMk/>
          <pc:sldMk cId="3625659860" sldId="478"/>
        </pc:sldMkLst>
        <pc:spChg chg="mod">
          <ac:chgData name="Katie Bertcher" userId="ad97cf6e-86c3-4b50-97ec-81bed98431f5" providerId="ADAL" clId="{95999460-9ADB-4B0E-AA8C-7F11CA977AA2}" dt="2022-01-31T21:49:57.076" v="686" actId="20577"/>
          <ac:spMkLst>
            <pc:docMk/>
            <pc:sldMk cId="3625659860" sldId="478"/>
            <ac:spMk id="6" creationId="{AF6EF874-5588-490A-8ED8-18601737770E}"/>
          </ac:spMkLst>
        </pc:spChg>
        <pc:spChg chg="mod">
          <ac:chgData name="Katie Bertcher" userId="ad97cf6e-86c3-4b50-97ec-81bed98431f5" providerId="ADAL" clId="{95999460-9ADB-4B0E-AA8C-7F11CA977AA2}" dt="2022-01-31T21:49:51.708" v="683"/>
          <ac:spMkLst>
            <pc:docMk/>
            <pc:sldMk cId="3625659860" sldId="478"/>
            <ac:spMk id="7" creationId="{34D754DC-2462-44EC-8D49-EEAA26A6B194}"/>
          </ac:spMkLst>
        </pc:spChg>
        <pc:grpChg chg="add mod">
          <ac:chgData name="Katie Bertcher" userId="ad97cf6e-86c3-4b50-97ec-81bed98431f5" providerId="ADAL" clId="{95999460-9ADB-4B0E-AA8C-7F11CA977AA2}" dt="2022-01-31T21:49:51.708" v="683"/>
          <ac:grpSpMkLst>
            <pc:docMk/>
            <pc:sldMk cId="3625659860" sldId="478"/>
            <ac:grpSpMk id="4" creationId="{B8C3520F-1528-442B-82EC-1D0DFA959AD1}"/>
          </ac:grpSpMkLst>
        </pc:grpChg>
      </pc:sldChg>
      <pc:sldChg chg="addSp modSp mod modClrScheme chgLayout">
        <pc:chgData name="Katie Bertcher" userId="ad97cf6e-86c3-4b50-97ec-81bed98431f5" providerId="ADAL" clId="{95999460-9ADB-4B0E-AA8C-7F11CA977AA2}" dt="2022-01-31T21:44:52.483" v="599" actId="20577"/>
        <pc:sldMkLst>
          <pc:docMk/>
          <pc:sldMk cId="3658758921" sldId="480"/>
        </pc:sldMkLst>
        <pc:spChg chg="mod ord">
          <ac:chgData name="Katie Bertcher" userId="ad97cf6e-86c3-4b50-97ec-81bed98431f5" providerId="ADAL" clId="{95999460-9ADB-4B0E-AA8C-7F11CA977AA2}" dt="2022-01-31T21:43:34.452" v="581" actId="700"/>
          <ac:spMkLst>
            <pc:docMk/>
            <pc:sldMk cId="3658758921" sldId="480"/>
            <ac:spMk id="2" creationId="{4579CF78-AE0E-4590-B4AC-4F84874AABA3}"/>
          </ac:spMkLst>
        </pc:spChg>
        <pc:spChg chg="mod ord">
          <ac:chgData name="Katie Bertcher" userId="ad97cf6e-86c3-4b50-97ec-81bed98431f5" providerId="ADAL" clId="{95999460-9ADB-4B0E-AA8C-7F11CA977AA2}" dt="2022-01-31T21:43:34.452" v="581" actId="700"/>
          <ac:spMkLst>
            <pc:docMk/>
            <pc:sldMk cId="3658758921" sldId="480"/>
            <ac:spMk id="3" creationId="{0A7A28A0-5165-4C5C-829C-D23AD3A99DA7}"/>
          </ac:spMkLst>
        </pc:spChg>
        <pc:spChg chg="mod">
          <ac:chgData name="Katie Bertcher" userId="ad97cf6e-86c3-4b50-97ec-81bed98431f5" providerId="ADAL" clId="{95999460-9ADB-4B0E-AA8C-7F11CA977AA2}" dt="2022-01-31T21:43:00.339" v="579" actId="255"/>
          <ac:spMkLst>
            <pc:docMk/>
            <pc:sldMk cId="3658758921" sldId="480"/>
            <ac:spMk id="7" creationId="{7889F505-A348-4B44-9E0D-3CE3131762F3}"/>
          </ac:spMkLst>
        </pc:spChg>
        <pc:spChg chg="mod">
          <ac:chgData name="Katie Bertcher" userId="ad97cf6e-86c3-4b50-97ec-81bed98431f5" providerId="ADAL" clId="{95999460-9ADB-4B0E-AA8C-7F11CA977AA2}" dt="2022-01-31T21:44:52.483" v="599" actId="20577"/>
          <ac:spMkLst>
            <pc:docMk/>
            <pc:sldMk cId="3658758921" sldId="480"/>
            <ac:spMk id="8" creationId="{F95E09F1-3B07-4A60-85C9-58C8175B815F}"/>
          </ac:spMkLst>
        </pc:spChg>
        <pc:grpChg chg="add mod">
          <ac:chgData name="Katie Bertcher" userId="ad97cf6e-86c3-4b50-97ec-81bed98431f5" providerId="ADAL" clId="{95999460-9ADB-4B0E-AA8C-7F11CA977AA2}" dt="2022-01-31T21:42:39.186" v="573"/>
          <ac:grpSpMkLst>
            <pc:docMk/>
            <pc:sldMk cId="3658758921" sldId="480"/>
            <ac:grpSpMk id="6" creationId="{1A87F32D-D819-4419-8CF6-D43028A29C40}"/>
          </ac:grpSpMkLst>
        </pc:grpChg>
      </pc:sldChg>
      <pc:sldChg chg="addSp modSp addCm modCm">
        <pc:chgData name="Katie Bertcher" userId="ad97cf6e-86c3-4b50-97ec-81bed98431f5" providerId="ADAL" clId="{95999460-9ADB-4B0E-AA8C-7F11CA977AA2}" dt="2022-02-02T23:30:28.033" v="2820"/>
        <pc:sldMkLst>
          <pc:docMk/>
          <pc:sldMk cId="3731886454" sldId="481"/>
        </pc:sldMkLst>
        <pc:spChg chg="mod">
          <ac:chgData name="Katie Bertcher" userId="ad97cf6e-86c3-4b50-97ec-81bed98431f5" providerId="ADAL" clId="{95999460-9ADB-4B0E-AA8C-7F11CA977AA2}" dt="2022-01-31T21:46:58.974" v="642"/>
          <ac:spMkLst>
            <pc:docMk/>
            <pc:sldMk cId="3731886454" sldId="481"/>
            <ac:spMk id="6" creationId="{E928A7DE-833B-4358-AC9F-DF0BBBB820C0}"/>
          </ac:spMkLst>
        </pc:spChg>
        <pc:spChg chg="mod">
          <ac:chgData name="Katie Bertcher" userId="ad97cf6e-86c3-4b50-97ec-81bed98431f5" providerId="ADAL" clId="{95999460-9ADB-4B0E-AA8C-7F11CA977AA2}" dt="2022-01-31T21:46:58.974" v="642"/>
          <ac:spMkLst>
            <pc:docMk/>
            <pc:sldMk cId="3731886454" sldId="481"/>
            <ac:spMk id="7" creationId="{D6501927-77AE-4496-9D55-95AA822F9A86}"/>
          </ac:spMkLst>
        </pc:spChg>
        <pc:grpChg chg="add mod">
          <ac:chgData name="Katie Bertcher" userId="ad97cf6e-86c3-4b50-97ec-81bed98431f5" providerId="ADAL" clId="{95999460-9ADB-4B0E-AA8C-7F11CA977AA2}" dt="2022-01-31T21:46:58.974" v="642"/>
          <ac:grpSpMkLst>
            <pc:docMk/>
            <pc:sldMk cId="3731886454" sldId="481"/>
            <ac:grpSpMk id="5" creationId="{078725BC-9879-42F1-B1E3-0D28AF0E1BE2}"/>
          </ac:grpSpMkLst>
        </pc:grpChg>
      </pc:sldChg>
      <pc:sldChg chg="addSp delSp modSp mod addCm modCm">
        <pc:chgData name="Katie Bertcher" userId="ad97cf6e-86c3-4b50-97ec-81bed98431f5" providerId="ADAL" clId="{95999460-9ADB-4B0E-AA8C-7F11CA977AA2}" dt="2022-02-01T17:10:55.343" v="763"/>
        <pc:sldMkLst>
          <pc:docMk/>
          <pc:sldMk cId="33289749" sldId="482"/>
        </pc:sldMkLst>
        <pc:spChg chg="del mod">
          <ac:chgData name="Katie Bertcher" userId="ad97cf6e-86c3-4b50-97ec-81bed98431f5" providerId="ADAL" clId="{95999460-9ADB-4B0E-AA8C-7F11CA977AA2}" dt="2022-02-01T17:07:10.121" v="738" actId="478"/>
          <ac:spMkLst>
            <pc:docMk/>
            <pc:sldMk cId="33289749" sldId="482"/>
            <ac:spMk id="11" creationId="{8ECE0848-CC93-4CB1-85F1-DEEF3FAA24A2}"/>
          </ac:spMkLst>
        </pc:spChg>
        <pc:graphicFrameChg chg="add mod modGraphic">
          <ac:chgData name="Katie Bertcher" userId="ad97cf6e-86c3-4b50-97ec-81bed98431f5" providerId="ADAL" clId="{95999460-9ADB-4B0E-AA8C-7F11CA977AA2}" dt="2022-02-01T17:10:55.343" v="763"/>
          <ac:graphicFrameMkLst>
            <pc:docMk/>
            <pc:sldMk cId="33289749" sldId="482"/>
            <ac:graphicFrameMk id="2" creationId="{F3F617E5-3481-47E9-B0E0-F40A440AB378}"/>
          </ac:graphicFrameMkLst>
        </pc:graphicFrameChg>
      </pc:sldChg>
      <pc:sldChg chg="addSp delSp modSp mod addCm modCm">
        <pc:chgData name="Katie Bertcher" userId="ad97cf6e-86c3-4b50-97ec-81bed98431f5" providerId="ADAL" clId="{95999460-9ADB-4B0E-AA8C-7F11CA977AA2}" dt="2022-02-02T23:08:54.744" v="2514" actId="12"/>
        <pc:sldMkLst>
          <pc:docMk/>
          <pc:sldMk cId="3242228004" sldId="483"/>
        </pc:sldMkLst>
        <pc:spChg chg="add del mod">
          <ac:chgData name="Katie Bertcher" userId="ad97cf6e-86c3-4b50-97ec-81bed98431f5" providerId="ADAL" clId="{95999460-9ADB-4B0E-AA8C-7F11CA977AA2}" dt="2022-01-31T21:48:45.949" v="680" actId="478"/>
          <ac:spMkLst>
            <pc:docMk/>
            <pc:sldMk cId="3242228004" sldId="483"/>
            <ac:spMk id="4" creationId="{3D970212-72D1-46FF-BC90-0116B02C148B}"/>
          </ac:spMkLst>
        </pc:spChg>
        <pc:spChg chg="mod">
          <ac:chgData name="Katie Bertcher" userId="ad97cf6e-86c3-4b50-97ec-81bed98431f5" providerId="ADAL" clId="{95999460-9ADB-4B0E-AA8C-7F11CA977AA2}" dt="2022-02-02T23:08:54.744" v="2514" actId="12"/>
          <ac:spMkLst>
            <pc:docMk/>
            <pc:sldMk cId="3242228004" sldId="483"/>
            <ac:spMk id="11" creationId="{8ECE0848-CC93-4CB1-85F1-DEEF3FAA24A2}"/>
          </ac:spMkLst>
        </pc:spChg>
      </pc:sldChg>
      <pc:sldChg chg="addSp delSp modSp mod addCm modCm">
        <pc:chgData name="Katie Bertcher" userId="ad97cf6e-86c3-4b50-97ec-81bed98431f5" providerId="ADAL" clId="{95999460-9ADB-4B0E-AA8C-7F11CA977AA2}" dt="2022-02-02T23:49:00.531" v="3037" actId="20577"/>
        <pc:sldMkLst>
          <pc:docMk/>
          <pc:sldMk cId="701666064" sldId="485"/>
        </pc:sldMkLst>
        <pc:spChg chg="del">
          <ac:chgData name="Katie Bertcher" userId="ad97cf6e-86c3-4b50-97ec-81bed98431f5" providerId="ADAL" clId="{95999460-9ADB-4B0E-AA8C-7F11CA977AA2}" dt="2022-01-31T21:51:38.657" v="689" actId="478"/>
          <ac:spMkLst>
            <pc:docMk/>
            <pc:sldMk cId="701666064" sldId="485"/>
            <ac:spMk id="3" creationId="{00000000-0000-0000-0000-000000000000}"/>
          </ac:spMkLst>
        </pc:spChg>
        <pc:spChg chg="add del mod">
          <ac:chgData name="Katie Bertcher" userId="ad97cf6e-86c3-4b50-97ec-81bed98431f5" providerId="ADAL" clId="{95999460-9ADB-4B0E-AA8C-7F11CA977AA2}" dt="2022-01-31T21:51:59.824" v="692" actId="478"/>
          <ac:spMkLst>
            <pc:docMk/>
            <pc:sldMk cId="701666064" sldId="485"/>
            <ac:spMk id="5" creationId="{6EFF601D-2572-4597-AC53-5644EBF8B24D}"/>
          </ac:spMkLst>
        </pc:spChg>
        <pc:spChg chg="del">
          <ac:chgData name="Katie Bertcher" userId="ad97cf6e-86c3-4b50-97ec-81bed98431f5" providerId="ADAL" clId="{95999460-9ADB-4B0E-AA8C-7F11CA977AA2}" dt="2022-01-31T21:52:03.826" v="693" actId="478"/>
          <ac:spMkLst>
            <pc:docMk/>
            <pc:sldMk cId="701666064" sldId="485"/>
            <ac:spMk id="6" creationId="{00000000-0000-0000-0000-000000000000}"/>
          </ac:spMkLst>
        </pc:spChg>
        <pc:spChg chg="del">
          <ac:chgData name="Katie Bertcher" userId="ad97cf6e-86c3-4b50-97ec-81bed98431f5" providerId="ADAL" clId="{95999460-9ADB-4B0E-AA8C-7F11CA977AA2}" dt="2022-01-31T21:51:42.254" v="690" actId="478"/>
          <ac:spMkLst>
            <pc:docMk/>
            <pc:sldMk cId="701666064" sldId="485"/>
            <ac:spMk id="10" creationId="{00000000-0000-0000-0000-000000000000}"/>
          </ac:spMkLst>
        </pc:spChg>
        <pc:spChg chg="mod">
          <ac:chgData name="Katie Bertcher" userId="ad97cf6e-86c3-4b50-97ec-81bed98431f5" providerId="ADAL" clId="{95999460-9ADB-4B0E-AA8C-7F11CA977AA2}" dt="2022-02-02T23:49:00.531" v="3037" actId="20577"/>
          <ac:spMkLst>
            <pc:docMk/>
            <pc:sldMk cId="701666064" sldId="485"/>
            <ac:spMk id="11" creationId="{00000000-0000-0000-0000-000000000000}"/>
          </ac:spMkLst>
        </pc:spChg>
        <pc:spChg chg="del">
          <ac:chgData name="Katie Bertcher" userId="ad97cf6e-86c3-4b50-97ec-81bed98431f5" providerId="ADAL" clId="{95999460-9ADB-4B0E-AA8C-7F11CA977AA2}" dt="2022-01-31T21:51:43.999" v="691" actId="478"/>
          <ac:spMkLst>
            <pc:docMk/>
            <pc:sldMk cId="701666064" sldId="485"/>
            <ac:spMk id="18" creationId="{00000000-0000-0000-0000-000000000000}"/>
          </ac:spMkLst>
        </pc:spChg>
      </pc:sldChg>
      <pc:sldChg chg="addSp delSp modSp mod ord addCm modCm">
        <pc:chgData name="Katie Bertcher" userId="ad97cf6e-86c3-4b50-97ec-81bed98431f5" providerId="ADAL" clId="{95999460-9ADB-4B0E-AA8C-7F11CA977AA2}" dt="2022-02-01T17:49:04.976" v="1433" actId="14100"/>
        <pc:sldMkLst>
          <pc:docMk/>
          <pc:sldMk cId="1110619931" sldId="486"/>
        </pc:sldMkLst>
        <pc:spChg chg="del">
          <ac:chgData name="Katie Bertcher" userId="ad97cf6e-86c3-4b50-97ec-81bed98431f5" providerId="ADAL" clId="{95999460-9ADB-4B0E-AA8C-7F11CA977AA2}" dt="2022-02-01T17:29:42.671" v="1023" actId="478"/>
          <ac:spMkLst>
            <pc:docMk/>
            <pc:sldMk cId="1110619931" sldId="486"/>
            <ac:spMk id="3" creationId="{0A7A28A0-5165-4C5C-829C-D23AD3A99DA7}"/>
          </ac:spMkLst>
        </pc:spChg>
        <pc:spChg chg="mod">
          <ac:chgData name="Katie Bertcher" userId="ad97cf6e-86c3-4b50-97ec-81bed98431f5" providerId="ADAL" clId="{95999460-9ADB-4B0E-AA8C-7F11CA977AA2}" dt="2022-02-01T17:49:02.968" v="1432" actId="1076"/>
          <ac:spMkLst>
            <pc:docMk/>
            <pc:sldMk cId="1110619931" sldId="486"/>
            <ac:spMk id="7" creationId="{113ACD2A-2FD0-49D7-B163-DA19C2BBF30E}"/>
          </ac:spMkLst>
        </pc:spChg>
        <pc:spChg chg="mod">
          <ac:chgData name="Katie Bertcher" userId="ad97cf6e-86c3-4b50-97ec-81bed98431f5" providerId="ADAL" clId="{95999460-9ADB-4B0E-AA8C-7F11CA977AA2}" dt="2022-01-31T21:45:46.746" v="606" actId="20577"/>
          <ac:spMkLst>
            <pc:docMk/>
            <pc:sldMk cId="1110619931" sldId="486"/>
            <ac:spMk id="8" creationId="{22587F3A-79A9-47AE-AC4D-63ADB33D2A89}"/>
          </ac:spMkLst>
        </pc:spChg>
        <pc:spChg chg="mod">
          <ac:chgData name="Katie Bertcher" userId="ad97cf6e-86c3-4b50-97ec-81bed98431f5" providerId="ADAL" clId="{95999460-9ADB-4B0E-AA8C-7F11CA977AA2}" dt="2022-01-31T21:45:51.985" v="616" actId="20577"/>
          <ac:spMkLst>
            <pc:docMk/>
            <pc:sldMk cId="1110619931" sldId="486"/>
            <ac:spMk id="9" creationId="{7B52D213-8E34-4855-8766-041B5C4BCCCE}"/>
          </ac:spMkLst>
        </pc:spChg>
        <pc:spChg chg="add del mod">
          <ac:chgData name="Katie Bertcher" userId="ad97cf6e-86c3-4b50-97ec-81bed98431f5" providerId="ADAL" clId="{95999460-9ADB-4B0E-AA8C-7F11CA977AA2}" dt="2022-02-01T17:20:39.304" v="827" actId="478"/>
          <ac:spMkLst>
            <pc:docMk/>
            <pc:sldMk cId="1110619931" sldId="486"/>
            <ac:spMk id="11" creationId="{6CCF9837-42E5-497B-9392-7F9816ED5BAC}"/>
          </ac:spMkLst>
        </pc:spChg>
        <pc:spChg chg="add del mod">
          <ac:chgData name="Katie Bertcher" userId="ad97cf6e-86c3-4b50-97ec-81bed98431f5" providerId="ADAL" clId="{95999460-9ADB-4B0E-AA8C-7F11CA977AA2}" dt="2022-02-01T17:20:52.472" v="829" actId="478"/>
          <ac:spMkLst>
            <pc:docMk/>
            <pc:sldMk cId="1110619931" sldId="486"/>
            <ac:spMk id="12" creationId="{75FEEBD8-D79B-4E0B-92F2-3C5252BE6092}"/>
          </ac:spMkLst>
        </pc:spChg>
        <pc:grpChg chg="add mod">
          <ac:chgData name="Katie Bertcher" userId="ad97cf6e-86c3-4b50-97ec-81bed98431f5" providerId="ADAL" clId="{95999460-9ADB-4B0E-AA8C-7F11CA977AA2}" dt="2022-01-31T21:45:41.246" v="603"/>
          <ac:grpSpMkLst>
            <pc:docMk/>
            <pc:sldMk cId="1110619931" sldId="486"/>
            <ac:grpSpMk id="6" creationId="{661093A9-C87B-42AF-8E61-ADDC06A8E78A}"/>
          </ac:grpSpMkLst>
        </pc:grpChg>
        <pc:graphicFrameChg chg="del modGraphic">
          <ac:chgData name="Katie Bertcher" userId="ad97cf6e-86c3-4b50-97ec-81bed98431f5" providerId="ADAL" clId="{95999460-9ADB-4B0E-AA8C-7F11CA977AA2}" dt="2022-02-01T17:14:08.310" v="777" actId="478"/>
          <ac:graphicFrameMkLst>
            <pc:docMk/>
            <pc:sldMk cId="1110619931" sldId="486"/>
            <ac:graphicFrameMk id="4" creationId="{0DFA6185-9C51-4F53-A705-583D8ED51BEA}"/>
          </ac:graphicFrameMkLst>
        </pc:graphicFrameChg>
        <pc:graphicFrameChg chg="add del mod modGraphic">
          <ac:chgData name="Katie Bertcher" userId="ad97cf6e-86c3-4b50-97ec-81bed98431f5" providerId="ADAL" clId="{95999460-9ADB-4B0E-AA8C-7F11CA977AA2}" dt="2022-02-01T17:26:57.565" v="974" actId="478"/>
          <ac:graphicFrameMkLst>
            <pc:docMk/>
            <pc:sldMk cId="1110619931" sldId="486"/>
            <ac:graphicFrameMk id="5" creationId="{6F83526E-7F1E-4AA8-A17E-51B2120D65C3}"/>
          </ac:graphicFrameMkLst>
        </pc:graphicFrameChg>
        <pc:graphicFrameChg chg="add del mod modGraphic">
          <ac:chgData name="Katie Bertcher" userId="ad97cf6e-86c3-4b50-97ec-81bed98431f5" providerId="ADAL" clId="{95999460-9ADB-4B0E-AA8C-7F11CA977AA2}" dt="2022-02-01T17:16:06.007" v="809" actId="478"/>
          <ac:graphicFrameMkLst>
            <pc:docMk/>
            <pc:sldMk cId="1110619931" sldId="486"/>
            <ac:graphicFrameMk id="10" creationId="{5C28BB1F-21F5-4882-B2FE-511D19DFB178}"/>
          </ac:graphicFrameMkLst>
        </pc:graphicFrameChg>
        <pc:graphicFrameChg chg="add del mod modGraphic">
          <ac:chgData name="Katie Bertcher" userId="ad97cf6e-86c3-4b50-97ec-81bed98431f5" providerId="ADAL" clId="{95999460-9ADB-4B0E-AA8C-7F11CA977AA2}" dt="2022-02-01T17:27:04.438" v="977" actId="478"/>
          <ac:graphicFrameMkLst>
            <pc:docMk/>
            <pc:sldMk cId="1110619931" sldId="486"/>
            <ac:graphicFrameMk id="13" creationId="{4BB3E9E5-E410-4EFB-A6A7-F91C47B1CE41}"/>
          </ac:graphicFrameMkLst>
        </pc:graphicFrameChg>
        <pc:graphicFrameChg chg="add mod modGraphic">
          <ac:chgData name="Katie Bertcher" userId="ad97cf6e-86c3-4b50-97ec-81bed98431f5" providerId="ADAL" clId="{95999460-9ADB-4B0E-AA8C-7F11CA977AA2}" dt="2022-02-01T17:49:04.976" v="1433" actId="14100"/>
          <ac:graphicFrameMkLst>
            <pc:docMk/>
            <pc:sldMk cId="1110619931" sldId="486"/>
            <ac:graphicFrameMk id="14" creationId="{45B0AF93-363D-46C9-8462-ACF7F0C5186A}"/>
          </ac:graphicFrameMkLst>
        </pc:graphicFrameChg>
      </pc:sldChg>
      <pc:sldChg chg="addSp delSp modSp mod">
        <pc:chgData name="Katie Bertcher" userId="ad97cf6e-86c3-4b50-97ec-81bed98431f5" providerId="ADAL" clId="{95999460-9ADB-4B0E-AA8C-7F11CA977AA2}" dt="2022-02-01T17:47:36.630" v="1429" actId="14100"/>
        <pc:sldMkLst>
          <pc:docMk/>
          <pc:sldMk cId="2244564713" sldId="487"/>
        </pc:sldMkLst>
        <pc:spChg chg="del">
          <ac:chgData name="Katie Bertcher" userId="ad97cf6e-86c3-4b50-97ec-81bed98431f5" providerId="ADAL" clId="{95999460-9ADB-4B0E-AA8C-7F11CA977AA2}" dt="2022-02-01T17:32:41.627" v="1087" actId="478"/>
          <ac:spMkLst>
            <pc:docMk/>
            <pc:sldMk cId="2244564713" sldId="487"/>
            <ac:spMk id="3" creationId="{0A7A28A0-5165-4C5C-829C-D23AD3A99DA7}"/>
          </ac:spMkLst>
        </pc:spChg>
        <pc:spChg chg="del">
          <ac:chgData name="Katie Bertcher" userId="ad97cf6e-86c3-4b50-97ec-81bed98431f5" providerId="ADAL" clId="{95999460-9ADB-4B0E-AA8C-7F11CA977AA2}" dt="2022-02-01T17:32:51.504" v="1091" actId="478"/>
          <ac:spMkLst>
            <pc:docMk/>
            <pc:sldMk cId="2244564713" sldId="487"/>
            <ac:spMk id="8" creationId="{75E0AE48-808B-48FE-B00C-4111E11E4DAA}"/>
          </ac:spMkLst>
        </pc:spChg>
        <pc:spChg chg="mod">
          <ac:chgData name="Katie Bertcher" userId="ad97cf6e-86c3-4b50-97ec-81bed98431f5" providerId="ADAL" clId="{95999460-9ADB-4B0E-AA8C-7F11CA977AA2}" dt="2022-01-31T21:46:13.854" v="623" actId="20577"/>
          <ac:spMkLst>
            <pc:docMk/>
            <pc:sldMk cId="2244564713" sldId="487"/>
            <ac:spMk id="9" creationId="{87D172B4-E3DE-4F72-A0B9-F4BDC6553B6B}"/>
          </ac:spMkLst>
        </pc:spChg>
        <pc:spChg chg="mod">
          <ac:chgData name="Katie Bertcher" userId="ad97cf6e-86c3-4b50-97ec-81bed98431f5" providerId="ADAL" clId="{95999460-9ADB-4B0E-AA8C-7F11CA977AA2}" dt="2022-01-31T21:46:08.132" v="621" actId="20577"/>
          <ac:spMkLst>
            <pc:docMk/>
            <pc:sldMk cId="2244564713" sldId="487"/>
            <ac:spMk id="10" creationId="{9ADC233A-CF7F-4A92-8BF6-98DDC1DE6A1C}"/>
          </ac:spMkLst>
        </pc:spChg>
        <pc:spChg chg="add mod">
          <ac:chgData name="Katie Bertcher" userId="ad97cf6e-86c3-4b50-97ec-81bed98431f5" providerId="ADAL" clId="{95999460-9ADB-4B0E-AA8C-7F11CA977AA2}" dt="2022-02-01T17:47:25.800" v="1424" actId="1076"/>
          <ac:spMkLst>
            <pc:docMk/>
            <pc:sldMk cId="2244564713" sldId="487"/>
            <ac:spMk id="12" creationId="{1BB8D0D7-3B3D-4013-B442-D58CB1FB0D57}"/>
          </ac:spMkLst>
        </pc:spChg>
        <pc:grpChg chg="add mod">
          <ac:chgData name="Katie Bertcher" userId="ad97cf6e-86c3-4b50-97ec-81bed98431f5" providerId="ADAL" clId="{95999460-9ADB-4B0E-AA8C-7F11CA977AA2}" dt="2022-01-31T21:46:03.464" v="619"/>
          <ac:grpSpMkLst>
            <pc:docMk/>
            <pc:sldMk cId="2244564713" sldId="487"/>
            <ac:grpSpMk id="7" creationId="{F515DDED-0979-43ED-BBFF-A27369CD0544}"/>
          </ac:grpSpMkLst>
        </pc:grpChg>
        <pc:graphicFrameChg chg="del">
          <ac:chgData name="Katie Bertcher" userId="ad97cf6e-86c3-4b50-97ec-81bed98431f5" providerId="ADAL" clId="{95999460-9ADB-4B0E-AA8C-7F11CA977AA2}" dt="2022-02-01T17:32:47.402" v="1089" actId="478"/>
          <ac:graphicFrameMkLst>
            <pc:docMk/>
            <pc:sldMk cId="2244564713" sldId="487"/>
            <ac:graphicFrameMk id="4" creationId="{C08B4D84-190C-4327-BDEA-8D6E7714DA62}"/>
          </ac:graphicFrameMkLst>
        </pc:graphicFrameChg>
        <pc:graphicFrameChg chg="add mod">
          <ac:chgData name="Katie Bertcher" userId="ad97cf6e-86c3-4b50-97ec-81bed98431f5" providerId="ADAL" clId="{95999460-9ADB-4B0E-AA8C-7F11CA977AA2}" dt="2022-02-01T17:47:36.630" v="1429" actId="14100"/>
          <ac:graphicFrameMkLst>
            <pc:docMk/>
            <pc:sldMk cId="2244564713" sldId="487"/>
            <ac:graphicFrameMk id="11" creationId="{0046146C-A2B7-4C31-B24D-7A4B2ECD95CB}"/>
          </ac:graphicFrameMkLst>
        </pc:graphicFrameChg>
      </pc:sldChg>
      <pc:sldChg chg="addSp delSp modSp mod addCm modCm">
        <pc:chgData name="Katie Bertcher" userId="ad97cf6e-86c3-4b50-97ec-81bed98431f5" providerId="ADAL" clId="{95999460-9ADB-4B0E-AA8C-7F11CA977AA2}" dt="2022-02-02T23:11:40.605" v="2516"/>
        <pc:sldMkLst>
          <pc:docMk/>
          <pc:sldMk cId="1098861164" sldId="488"/>
        </pc:sldMkLst>
        <pc:spChg chg="mod">
          <ac:chgData name="Katie Bertcher" userId="ad97cf6e-86c3-4b50-97ec-81bed98431f5" providerId="ADAL" clId="{95999460-9ADB-4B0E-AA8C-7F11CA977AA2}" dt="2022-01-31T21:56:36.564" v="727" actId="948"/>
          <ac:spMkLst>
            <pc:docMk/>
            <pc:sldMk cId="1098861164" sldId="488"/>
            <ac:spMk id="3" creationId="{0A7A28A0-5165-4C5C-829C-D23AD3A99DA7}"/>
          </ac:spMkLst>
        </pc:spChg>
        <pc:spChg chg="mod">
          <ac:chgData name="Katie Bertcher" userId="ad97cf6e-86c3-4b50-97ec-81bed98431f5" providerId="ADAL" clId="{95999460-9ADB-4B0E-AA8C-7F11CA977AA2}" dt="2022-01-31T21:56:50.023" v="729" actId="1076"/>
          <ac:spMkLst>
            <pc:docMk/>
            <pc:sldMk cId="1098861164" sldId="488"/>
            <ac:spMk id="4" creationId="{959338B6-7350-4C9B-9A71-3872CEFC90A2}"/>
          </ac:spMkLst>
        </pc:spChg>
        <pc:spChg chg="mod">
          <ac:chgData name="Katie Bertcher" userId="ad97cf6e-86c3-4b50-97ec-81bed98431f5" providerId="ADAL" clId="{95999460-9ADB-4B0E-AA8C-7F11CA977AA2}" dt="2022-01-31T21:45:00.093" v="601"/>
          <ac:spMkLst>
            <pc:docMk/>
            <pc:sldMk cId="1098861164" sldId="488"/>
            <ac:spMk id="8" creationId="{2589F6B6-67DF-48BE-A4C5-67E5F42525A6}"/>
          </ac:spMkLst>
        </pc:spChg>
        <pc:spChg chg="mod">
          <ac:chgData name="Katie Bertcher" userId="ad97cf6e-86c3-4b50-97ec-81bed98431f5" providerId="ADAL" clId="{95999460-9ADB-4B0E-AA8C-7F11CA977AA2}" dt="2022-01-31T21:45:00.093" v="601"/>
          <ac:spMkLst>
            <pc:docMk/>
            <pc:sldMk cId="1098861164" sldId="488"/>
            <ac:spMk id="9" creationId="{729DDFCD-A9A4-42D6-BCA4-2E2457AF3926}"/>
          </ac:spMkLst>
        </pc:spChg>
        <pc:grpChg chg="add mod">
          <ac:chgData name="Katie Bertcher" userId="ad97cf6e-86c3-4b50-97ec-81bed98431f5" providerId="ADAL" clId="{95999460-9ADB-4B0E-AA8C-7F11CA977AA2}" dt="2022-01-31T21:45:00.093" v="601"/>
          <ac:grpSpMkLst>
            <pc:docMk/>
            <pc:sldMk cId="1098861164" sldId="488"/>
            <ac:grpSpMk id="7" creationId="{81426793-01C0-4CE6-93AA-2E3DD47BEA31}"/>
          </ac:grpSpMkLst>
        </pc:grpChg>
        <pc:graphicFrameChg chg="del">
          <ac:chgData name="Katie Bertcher" userId="ad97cf6e-86c3-4b50-97ec-81bed98431f5" providerId="ADAL" clId="{95999460-9ADB-4B0E-AA8C-7F11CA977AA2}" dt="2022-01-31T21:55:57.858" v="721" actId="478"/>
          <ac:graphicFrameMkLst>
            <pc:docMk/>
            <pc:sldMk cId="1098861164" sldId="488"/>
            <ac:graphicFrameMk id="6" creationId="{92D7EB51-24A0-44DC-9E1A-ADFEA8E43A48}"/>
          </ac:graphicFrameMkLst>
        </pc:graphicFrameChg>
        <pc:graphicFrameChg chg="add del mod">
          <ac:chgData name="Katie Bertcher" userId="ad97cf6e-86c3-4b50-97ec-81bed98431f5" providerId="ADAL" clId="{95999460-9ADB-4B0E-AA8C-7F11CA977AA2}" dt="2022-01-31T21:56:03.136" v="723"/>
          <ac:graphicFrameMkLst>
            <pc:docMk/>
            <pc:sldMk cId="1098861164" sldId="488"/>
            <ac:graphicFrameMk id="10" creationId="{E8B81F27-66C9-4A59-A4A2-F48184C608EC}"/>
          </ac:graphicFrameMkLst>
        </pc:graphicFrameChg>
        <pc:graphicFrameChg chg="add mod">
          <ac:chgData name="Katie Bertcher" userId="ad97cf6e-86c3-4b50-97ec-81bed98431f5" providerId="ADAL" clId="{95999460-9ADB-4B0E-AA8C-7F11CA977AA2}" dt="2022-01-31T21:56:13.189" v="725" actId="1076"/>
          <ac:graphicFrameMkLst>
            <pc:docMk/>
            <pc:sldMk cId="1098861164" sldId="488"/>
            <ac:graphicFrameMk id="11" creationId="{02D88F3A-393C-45BB-BC96-907F4B59BBFA}"/>
          </ac:graphicFrameMkLst>
        </pc:graphicFrameChg>
      </pc:sldChg>
      <pc:sldChg chg="addSp modSp mod addCm delCm">
        <pc:chgData name="Katie Bertcher" userId="ad97cf6e-86c3-4b50-97ec-81bed98431f5" providerId="ADAL" clId="{95999460-9ADB-4B0E-AA8C-7F11CA977AA2}" dt="2022-01-31T21:44:57.453" v="600"/>
        <pc:sldMkLst>
          <pc:docMk/>
          <pc:sldMk cId="3878366439" sldId="489"/>
        </pc:sldMkLst>
        <pc:spChg chg="mod">
          <ac:chgData name="Katie Bertcher" userId="ad97cf6e-86c3-4b50-97ec-81bed98431f5" providerId="ADAL" clId="{95999460-9ADB-4B0E-AA8C-7F11CA977AA2}" dt="2022-01-31T19:45:30.268" v="464" actId="948"/>
          <ac:spMkLst>
            <pc:docMk/>
            <pc:sldMk cId="3878366439" sldId="489"/>
            <ac:spMk id="3" creationId="{0A7A28A0-5165-4C5C-829C-D23AD3A99DA7}"/>
          </ac:spMkLst>
        </pc:spChg>
        <pc:spChg chg="mod">
          <ac:chgData name="Katie Bertcher" userId="ad97cf6e-86c3-4b50-97ec-81bed98431f5" providerId="ADAL" clId="{95999460-9ADB-4B0E-AA8C-7F11CA977AA2}" dt="2022-01-31T21:44:57.453" v="600"/>
          <ac:spMkLst>
            <pc:docMk/>
            <pc:sldMk cId="3878366439" sldId="489"/>
            <ac:spMk id="5" creationId="{F85E1B55-EE16-4C80-93A0-22030037AD3F}"/>
          </ac:spMkLst>
        </pc:spChg>
        <pc:spChg chg="mod">
          <ac:chgData name="Katie Bertcher" userId="ad97cf6e-86c3-4b50-97ec-81bed98431f5" providerId="ADAL" clId="{95999460-9ADB-4B0E-AA8C-7F11CA977AA2}" dt="2022-01-31T21:44:57.453" v="600"/>
          <ac:spMkLst>
            <pc:docMk/>
            <pc:sldMk cId="3878366439" sldId="489"/>
            <ac:spMk id="6" creationId="{27E45E1D-DC4C-495F-BF90-7F77D0403A17}"/>
          </ac:spMkLst>
        </pc:spChg>
        <pc:grpChg chg="add mod">
          <ac:chgData name="Katie Bertcher" userId="ad97cf6e-86c3-4b50-97ec-81bed98431f5" providerId="ADAL" clId="{95999460-9ADB-4B0E-AA8C-7F11CA977AA2}" dt="2022-01-31T21:44:57.453" v="600"/>
          <ac:grpSpMkLst>
            <pc:docMk/>
            <pc:sldMk cId="3878366439" sldId="489"/>
            <ac:grpSpMk id="4" creationId="{4992E4A7-4384-46DD-ADDC-1EBFB7F2AE59}"/>
          </ac:grpSpMkLst>
        </pc:grpChg>
      </pc:sldChg>
      <pc:sldChg chg="addSp modSp mod addCm modCm">
        <pc:chgData name="Katie Bertcher" userId="ad97cf6e-86c3-4b50-97ec-81bed98431f5" providerId="ADAL" clId="{95999460-9ADB-4B0E-AA8C-7F11CA977AA2}" dt="2022-01-31T21:46:00.610" v="618"/>
        <pc:sldMkLst>
          <pc:docMk/>
          <pc:sldMk cId="1835631663" sldId="490"/>
        </pc:sldMkLst>
        <pc:spChg chg="mod">
          <ac:chgData name="Katie Bertcher" userId="ad97cf6e-86c3-4b50-97ec-81bed98431f5" providerId="ADAL" clId="{95999460-9ADB-4B0E-AA8C-7F11CA977AA2}" dt="2022-01-31T19:57:03.111" v="563" actId="20577"/>
          <ac:spMkLst>
            <pc:docMk/>
            <pc:sldMk cId="1835631663" sldId="490"/>
            <ac:spMk id="3" creationId="{0A7A28A0-5165-4C5C-829C-D23AD3A99DA7}"/>
          </ac:spMkLst>
        </pc:spChg>
        <pc:spChg chg="mod">
          <ac:chgData name="Katie Bertcher" userId="ad97cf6e-86c3-4b50-97ec-81bed98431f5" providerId="ADAL" clId="{95999460-9ADB-4B0E-AA8C-7F11CA977AA2}" dt="2022-01-31T21:46:00.610" v="618"/>
          <ac:spMkLst>
            <pc:docMk/>
            <pc:sldMk cId="1835631663" sldId="490"/>
            <ac:spMk id="5" creationId="{0E6DDAB7-DAFA-4F66-AEB7-E06FC7ECEFF7}"/>
          </ac:spMkLst>
        </pc:spChg>
        <pc:spChg chg="mod">
          <ac:chgData name="Katie Bertcher" userId="ad97cf6e-86c3-4b50-97ec-81bed98431f5" providerId="ADAL" clId="{95999460-9ADB-4B0E-AA8C-7F11CA977AA2}" dt="2022-01-31T21:46:00.610" v="618"/>
          <ac:spMkLst>
            <pc:docMk/>
            <pc:sldMk cId="1835631663" sldId="490"/>
            <ac:spMk id="6" creationId="{075F03BB-89AC-4202-AFD0-4B8DBB1F9934}"/>
          </ac:spMkLst>
        </pc:spChg>
        <pc:grpChg chg="add mod">
          <ac:chgData name="Katie Bertcher" userId="ad97cf6e-86c3-4b50-97ec-81bed98431f5" providerId="ADAL" clId="{95999460-9ADB-4B0E-AA8C-7F11CA977AA2}" dt="2022-01-31T21:46:00.610" v="618"/>
          <ac:grpSpMkLst>
            <pc:docMk/>
            <pc:sldMk cId="1835631663" sldId="490"/>
            <ac:grpSpMk id="4" creationId="{B596AC60-FBF3-40F1-8A89-54D8DB0D0885}"/>
          </ac:grpSpMkLst>
        </pc:grpChg>
      </pc:sldChg>
      <pc:sldChg chg="addSp modSp">
        <pc:chgData name="Katie Bertcher" userId="ad97cf6e-86c3-4b50-97ec-81bed98431f5" providerId="ADAL" clId="{95999460-9ADB-4B0E-AA8C-7F11CA977AA2}" dt="2022-01-31T21:46:23.095" v="625"/>
        <pc:sldMkLst>
          <pc:docMk/>
          <pc:sldMk cId="2925688439" sldId="491"/>
        </pc:sldMkLst>
        <pc:spChg chg="mod">
          <ac:chgData name="Katie Bertcher" userId="ad97cf6e-86c3-4b50-97ec-81bed98431f5" providerId="ADAL" clId="{95999460-9ADB-4B0E-AA8C-7F11CA977AA2}" dt="2022-01-31T21:46:23.095" v="625"/>
          <ac:spMkLst>
            <pc:docMk/>
            <pc:sldMk cId="2925688439" sldId="491"/>
            <ac:spMk id="5" creationId="{9EB7CDF8-6076-4C3F-A0D3-9723E69713C5}"/>
          </ac:spMkLst>
        </pc:spChg>
        <pc:spChg chg="mod">
          <ac:chgData name="Katie Bertcher" userId="ad97cf6e-86c3-4b50-97ec-81bed98431f5" providerId="ADAL" clId="{95999460-9ADB-4B0E-AA8C-7F11CA977AA2}" dt="2022-01-31T21:46:23.095" v="625"/>
          <ac:spMkLst>
            <pc:docMk/>
            <pc:sldMk cId="2925688439" sldId="491"/>
            <ac:spMk id="6" creationId="{ADBEA925-95CA-405C-9099-6D1BE8A630B1}"/>
          </ac:spMkLst>
        </pc:spChg>
        <pc:grpChg chg="add mod">
          <ac:chgData name="Katie Bertcher" userId="ad97cf6e-86c3-4b50-97ec-81bed98431f5" providerId="ADAL" clId="{95999460-9ADB-4B0E-AA8C-7F11CA977AA2}" dt="2022-01-31T21:46:23.095" v="625"/>
          <ac:grpSpMkLst>
            <pc:docMk/>
            <pc:sldMk cId="2925688439" sldId="491"/>
            <ac:grpSpMk id="4" creationId="{53EB557B-FD20-4BC1-8E34-FE0CCFB8526A}"/>
          </ac:grpSpMkLst>
        </pc:grpChg>
      </pc:sldChg>
      <pc:sldChg chg="addSp modSp mod addCm delCm modCm">
        <pc:chgData name="Katie Bertcher" userId="ad97cf6e-86c3-4b50-97ec-81bed98431f5" providerId="ADAL" clId="{95999460-9ADB-4B0E-AA8C-7F11CA977AA2}" dt="2022-02-02T23:24:00.847" v="2669"/>
        <pc:sldMkLst>
          <pc:docMk/>
          <pc:sldMk cId="2751722688" sldId="492"/>
        </pc:sldMkLst>
        <pc:spChg chg="mod">
          <ac:chgData name="Katie Bertcher" userId="ad97cf6e-86c3-4b50-97ec-81bed98431f5" providerId="ADAL" clId="{95999460-9ADB-4B0E-AA8C-7F11CA977AA2}" dt="2022-01-31T21:46:52.298" v="640"/>
          <ac:spMkLst>
            <pc:docMk/>
            <pc:sldMk cId="2751722688" sldId="492"/>
            <ac:spMk id="9" creationId="{0E0D467E-4905-47C5-875B-53F373983471}"/>
          </ac:spMkLst>
        </pc:spChg>
        <pc:spChg chg="mod">
          <ac:chgData name="Katie Bertcher" userId="ad97cf6e-86c3-4b50-97ec-81bed98431f5" providerId="ADAL" clId="{95999460-9ADB-4B0E-AA8C-7F11CA977AA2}" dt="2022-02-02T23:22:55.514" v="2667" actId="20577"/>
          <ac:spMkLst>
            <pc:docMk/>
            <pc:sldMk cId="2751722688" sldId="492"/>
            <ac:spMk id="11" creationId="{8ECE0848-CC93-4CB1-85F1-DEEF3FAA24A2}"/>
          </ac:spMkLst>
        </pc:spChg>
        <pc:spChg chg="mod">
          <ac:chgData name="Katie Bertcher" userId="ad97cf6e-86c3-4b50-97ec-81bed98431f5" providerId="ADAL" clId="{95999460-9ADB-4B0E-AA8C-7F11CA977AA2}" dt="2022-01-31T21:46:52.298" v="640"/>
          <ac:spMkLst>
            <pc:docMk/>
            <pc:sldMk cId="2751722688" sldId="492"/>
            <ac:spMk id="12" creationId="{E5B3A35E-2580-4E3C-8F57-7F1AFDFA8702}"/>
          </ac:spMkLst>
        </pc:spChg>
        <pc:grpChg chg="add mod">
          <ac:chgData name="Katie Bertcher" userId="ad97cf6e-86c3-4b50-97ec-81bed98431f5" providerId="ADAL" clId="{95999460-9ADB-4B0E-AA8C-7F11CA977AA2}" dt="2022-01-31T21:46:52.298" v="640"/>
          <ac:grpSpMkLst>
            <pc:docMk/>
            <pc:sldMk cId="2751722688" sldId="492"/>
            <ac:grpSpMk id="8" creationId="{326E0DFC-9692-43D8-A5F6-6D7F1731E455}"/>
          </ac:grpSpMkLst>
        </pc:grpChg>
      </pc:sldChg>
      <pc:sldChg chg="addSp modSp">
        <pc:chgData name="Katie Bertcher" userId="ad97cf6e-86c3-4b50-97ec-81bed98431f5" providerId="ADAL" clId="{95999460-9ADB-4B0E-AA8C-7F11CA977AA2}" dt="2022-01-31T21:46:57.195" v="641"/>
        <pc:sldMkLst>
          <pc:docMk/>
          <pc:sldMk cId="3522610057" sldId="493"/>
        </pc:sldMkLst>
        <pc:spChg chg="mod">
          <ac:chgData name="Katie Bertcher" userId="ad97cf6e-86c3-4b50-97ec-81bed98431f5" providerId="ADAL" clId="{95999460-9ADB-4B0E-AA8C-7F11CA977AA2}" dt="2022-01-31T21:46:57.195" v="641"/>
          <ac:spMkLst>
            <pc:docMk/>
            <pc:sldMk cId="3522610057" sldId="493"/>
            <ac:spMk id="10" creationId="{CA6C3949-4505-4ADA-A171-FBA1521AC06F}"/>
          </ac:spMkLst>
        </pc:spChg>
        <pc:spChg chg="mod">
          <ac:chgData name="Katie Bertcher" userId="ad97cf6e-86c3-4b50-97ec-81bed98431f5" providerId="ADAL" clId="{95999460-9ADB-4B0E-AA8C-7F11CA977AA2}" dt="2022-01-31T21:46:57.195" v="641"/>
          <ac:spMkLst>
            <pc:docMk/>
            <pc:sldMk cId="3522610057" sldId="493"/>
            <ac:spMk id="11" creationId="{12965770-F21F-4102-9D4C-06B1A53FCFA8}"/>
          </ac:spMkLst>
        </pc:spChg>
        <pc:grpChg chg="add mod">
          <ac:chgData name="Katie Bertcher" userId="ad97cf6e-86c3-4b50-97ec-81bed98431f5" providerId="ADAL" clId="{95999460-9ADB-4B0E-AA8C-7F11CA977AA2}" dt="2022-01-31T21:46:57.195" v="641"/>
          <ac:grpSpMkLst>
            <pc:docMk/>
            <pc:sldMk cId="3522610057" sldId="493"/>
            <ac:grpSpMk id="9" creationId="{58DFE74B-E5F7-4E56-B278-CCBA55947B53}"/>
          </ac:grpSpMkLst>
        </pc:grpChg>
      </pc:sldChg>
      <pc:sldChg chg="addSp modSp del addCm modCm">
        <pc:chgData name="Katie Bertcher" userId="ad97cf6e-86c3-4b50-97ec-81bed98431f5" providerId="ADAL" clId="{95999460-9ADB-4B0E-AA8C-7F11CA977AA2}" dt="2022-02-01T17:43:16.061" v="1412" actId="47"/>
        <pc:sldMkLst>
          <pc:docMk/>
          <pc:sldMk cId="84074712" sldId="495"/>
        </pc:sldMkLst>
        <pc:spChg chg="mod">
          <ac:chgData name="Katie Bertcher" userId="ad97cf6e-86c3-4b50-97ec-81bed98431f5" providerId="ADAL" clId="{95999460-9ADB-4B0E-AA8C-7F11CA977AA2}" dt="2022-01-31T21:45:58.658" v="617"/>
          <ac:spMkLst>
            <pc:docMk/>
            <pc:sldMk cId="84074712" sldId="495"/>
            <ac:spMk id="5" creationId="{69036CD0-08E8-423F-9181-EDD1AEAE4C04}"/>
          </ac:spMkLst>
        </pc:spChg>
        <pc:spChg chg="mod">
          <ac:chgData name="Katie Bertcher" userId="ad97cf6e-86c3-4b50-97ec-81bed98431f5" providerId="ADAL" clId="{95999460-9ADB-4B0E-AA8C-7F11CA977AA2}" dt="2022-01-31T21:45:58.658" v="617"/>
          <ac:spMkLst>
            <pc:docMk/>
            <pc:sldMk cId="84074712" sldId="495"/>
            <ac:spMk id="6" creationId="{0BF9D83A-E0F0-4530-A581-4A451A9C3AF0}"/>
          </ac:spMkLst>
        </pc:spChg>
        <pc:grpChg chg="add mod">
          <ac:chgData name="Katie Bertcher" userId="ad97cf6e-86c3-4b50-97ec-81bed98431f5" providerId="ADAL" clId="{95999460-9ADB-4B0E-AA8C-7F11CA977AA2}" dt="2022-01-31T21:45:58.658" v="617"/>
          <ac:grpSpMkLst>
            <pc:docMk/>
            <pc:sldMk cId="84074712" sldId="495"/>
            <ac:grpSpMk id="4" creationId="{C7573574-3686-4159-9975-D2D8D6186097}"/>
          </ac:grpSpMkLst>
        </pc:grpChg>
      </pc:sldChg>
      <pc:sldChg chg="addSp delSp modSp mod ord">
        <pc:chgData name="Katie Bertcher" userId="ad97cf6e-86c3-4b50-97ec-81bed98431f5" providerId="ADAL" clId="{95999460-9ADB-4B0E-AA8C-7F11CA977AA2}" dt="2022-02-01T17:46:36.043" v="1420" actId="1076"/>
        <pc:sldMkLst>
          <pc:docMk/>
          <pc:sldMk cId="3865410185" sldId="496"/>
        </pc:sldMkLst>
        <pc:spChg chg="del">
          <ac:chgData name="Katie Bertcher" userId="ad97cf6e-86c3-4b50-97ec-81bed98431f5" providerId="ADAL" clId="{95999460-9ADB-4B0E-AA8C-7F11CA977AA2}" dt="2022-02-01T17:46:25.902" v="1418" actId="478"/>
          <ac:spMkLst>
            <pc:docMk/>
            <pc:sldMk cId="3865410185" sldId="496"/>
            <ac:spMk id="3" creationId="{0A7A28A0-5165-4C5C-829C-D23AD3A99DA7}"/>
          </ac:spMkLst>
        </pc:spChg>
        <pc:spChg chg="mod">
          <ac:chgData name="Katie Bertcher" userId="ad97cf6e-86c3-4b50-97ec-81bed98431f5" providerId="ADAL" clId="{95999460-9ADB-4B0E-AA8C-7F11CA977AA2}" dt="2022-01-31T21:46:20.594" v="624"/>
          <ac:spMkLst>
            <pc:docMk/>
            <pc:sldMk cId="3865410185" sldId="496"/>
            <ac:spMk id="7" creationId="{86FB039C-6317-4AEE-88C6-5E588A55B2AF}"/>
          </ac:spMkLst>
        </pc:spChg>
        <pc:spChg chg="mod">
          <ac:chgData name="Katie Bertcher" userId="ad97cf6e-86c3-4b50-97ec-81bed98431f5" providerId="ADAL" clId="{95999460-9ADB-4B0E-AA8C-7F11CA977AA2}" dt="2022-01-31T21:46:20.594" v="624"/>
          <ac:spMkLst>
            <pc:docMk/>
            <pc:sldMk cId="3865410185" sldId="496"/>
            <ac:spMk id="8" creationId="{14BE7AEB-F64C-41F7-9647-84058E8AADF8}"/>
          </ac:spMkLst>
        </pc:spChg>
        <pc:spChg chg="add del mod">
          <ac:chgData name="Katie Bertcher" userId="ad97cf6e-86c3-4b50-97ec-81bed98431f5" providerId="ADAL" clId="{95999460-9ADB-4B0E-AA8C-7F11CA977AA2}" dt="2022-02-01T17:46:31.518" v="1419" actId="478"/>
          <ac:spMkLst>
            <pc:docMk/>
            <pc:sldMk cId="3865410185" sldId="496"/>
            <ac:spMk id="10" creationId="{6BBC80DA-366B-47D7-9C61-1777EC0F1AA7}"/>
          </ac:spMkLst>
        </pc:spChg>
        <pc:grpChg chg="add mod">
          <ac:chgData name="Katie Bertcher" userId="ad97cf6e-86c3-4b50-97ec-81bed98431f5" providerId="ADAL" clId="{95999460-9ADB-4B0E-AA8C-7F11CA977AA2}" dt="2022-01-31T21:46:20.594" v="624"/>
          <ac:grpSpMkLst>
            <pc:docMk/>
            <pc:sldMk cId="3865410185" sldId="496"/>
            <ac:grpSpMk id="6" creationId="{6A056BB5-D0E2-406C-8C4A-E29F67FD140C}"/>
          </ac:grpSpMkLst>
        </pc:grpChg>
        <pc:graphicFrameChg chg="add mod">
          <ac:chgData name="Katie Bertcher" userId="ad97cf6e-86c3-4b50-97ec-81bed98431f5" providerId="ADAL" clId="{95999460-9ADB-4B0E-AA8C-7F11CA977AA2}" dt="2022-02-01T17:46:36.043" v="1420" actId="1076"/>
          <ac:graphicFrameMkLst>
            <pc:docMk/>
            <pc:sldMk cId="3865410185" sldId="496"/>
            <ac:graphicFrameMk id="9" creationId="{DB026489-5D2B-4D9A-BF1A-E7541AB633DE}"/>
          </ac:graphicFrameMkLst>
        </pc:graphicFrameChg>
      </pc:sldChg>
      <pc:sldChg chg="addCm modCm">
        <pc:chgData name="Katie Bertcher" userId="ad97cf6e-86c3-4b50-97ec-81bed98431f5" providerId="ADAL" clId="{95999460-9ADB-4B0E-AA8C-7F11CA977AA2}" dt="2022-02-02T23:40:41.629" v="2830"/>
        <pc:sldMkLst>
          <pc:docMk/>
          <pc:sldMk cId="2051530314" sldId="497"/>
        </pc:sldMkLst>
      </pc:sldChg>
      <pc:sldChg chg="add addCm modCm">
        <pc:chgData name="Katie Bertcher" userId="ad97cf6e-86c3-4b50-97ec-81bed98431f5" providerId="ADAL" clId="{95999460-9ADB-4B0E-AA8C-7F11CA977AA2}" dt="2022-02-02T23:37:57.744" v="2828"/>
        <pc:sldMkLst>
          <pc:docMk/>
          <pc:sldMk cId="1388016093" sldId="499"/>
        </pc:sldMkLst>
      </pc:sldChg>
      <pc:sldChg chg="add">
        <pc:chgData name="Katie Bertcher" userId="ad97cf6e-86c3-4b50-97ec-81bed98431f5" providerId="ADAL" clId="{95999460-9ADB-4B0E-AA8C-7F11CA977AA2}" dt="2022-01-31T21:50:24.692" v="687"/>
        <pc:sldMkLst>
          <pc:docMk/>
          <pc:sldMk cId="2008192906" sldId="500"/>
        </pc:sldMkLst>
      </pc:sldChg>
      <pc:sldChg chg="add">
        <pc:chgData name="Katie Bertcher" userId="ad97cf6e-86c3-4b50-97ec-81bed98431f5" providerId="ADAL" clId="{95999460-9ADB-4B0E-AA8C-7F11CA977AA2}" dt="2022-01-31T21:50:24.692" v="687"/>
        <pc:sldMkLst>
          <pc:docMk/>
          <pc:sldMk cId="225181787" sldId="501"/>
        </pc:sldMkLst>
      </pc:sldChg>
      <pc:sldChg chg="add">
        <pc:chgData name="Katie Bertcher" userId="ad97cf6e-86c3-4b50-97ec-81bed98431f5" providerId="ADAL" clId="{95999460-9ADB-4B0E-AA8C-7F11CA977AA2}" dt="2022-01-31T21:50:24.692" v="687"/>
        <pc:sldMkLst>
          <pc:docMk/>
          <pc:sldMk cId="319431132" sldId="502"/>
        </pc:sldMkLst>
      </pc:sldChg>
      <pc:sldChg chg="add">
        <pc:chgData name="Katie Bertcher" userId="ad97cf6e-86c3-4b50-97ec-81bed98431f5" providerId="ADAL" clId="{95999460-9ADB-4B0E-AA8C-7F11CA977AA2}" dt="2022-01-31T21:50:24.692" v="687"/>
        <pc:sldMkLst>
          <pc:docMk/>
          <pc:sldMk cId="1942107253" sldId="503"/>
        </pc:sldMkLst>
      </pc:sldChg>
      <pc:sldChg chg="add">
        <pc:chgData name="Katie Bertcher" userId="ad97cf6e-86c3-4b50-97ec-81bed98431f5" providerId="ADAL" clId="{95999460-9ADB-4B0E-AA8C-7F11CA977AA2}" dt="2022-01-31T21:50:24.692" v="687"/>
        <pc:sldMkLst>
          <pc:docMk/>
          <pc:sldMk cId="1104548316" sldId="504"/>
        </pc:sldMkLst>
      </pc:sldChg>
      <pc:sldChg chg="add">
        <pc:chgData name="Katie Bertcher" userId="ad97cf6e-86c3-4b50-97ec-81bed98431f5" providerId="ADAL" clId="{95999460-9ADB-4B0E-AA8C-7F11CA977AA2}" dt="2022-01-31T21:50:24.692" v="687"/>
        <pc:sldMkLst>
          <pc:docMk/>
          <pc:sldMk cId="1266684521" sldId="505"/>
        </pc:sldMkLst>
      </pc:sldChg>
      <pc:sldChg chg="add">
        <pc:chgData name="Katie Bertcher" userId="ad97cf6e-86c3-4b50-97ec-81bed98431f5" providerId="ADAL" clId="{95999460-9ADB-4B0E-AA8C-7F11CA977AA2}" dt="2022-01-31T21:50:24.692" v="687"/>
        <pc:sldMkLst>
          <pc:docMk/>
          <pc:sldMk cId="2035280470" sldId="506"/>
        </pc:sldMkLst>
      </pc:sldChg>
      <pc:sldChg chg="add">
        <pc:chgData name="Katie Bertcher" userId="ad97cf6e-86c3-4b50-97ec-81bed98431f5" providerId="ADAL" clId="{95999460-9ADB-4B0E-AA8C-7F11CA977AA2}" dt="2022-01-31T21:50:24.692" v="687"/>
        <pc:sldMkLst>
          <pc:docMk/>
          <pc:sldMk cId="1791276085" sldId="507"/>
        </pc:sldMkLst>
      </pc:sldChg>
      <pc:sldChg chg="add">
        <pc:chgData name="Katie Bertcher" userId="ad97cf6e-86c3-4b50-97ec-81bed98431f5" providerId="ADAL" clId="{95999460-9ADB-4B0E-AA8C-7F11CA977AA2}" dt="2022-01-31T21:50:24.692" v="687"/>
        <pc:sldMkLst>
          <pc:docMk/>
          <pc:sldMk cId="1167658480" sldId="508"/>
        </pc:sldMkLst>
      </pc:sldChg>
      <pc:sldChg chg="add">
        <pc:chgData name="Katie Bertcher" userId="ad97cf6e-86c3-4b50-97ec-81bed98431f5" providerId="ADAL" clId="{95999460-9ADB-4B0E-AA8C-7F11CA977AA2}" dt="2022-01-31T21:50:24.692" v="687"/>
        <pc:sldMkLst>
          <pc:docMk/>
          <pc:sldMk cId="1432211149" sldId="509"/>
        </pc:sldMkLst>
      </pc:sldChg>
      <pc:sldChg chg="add">
        <pc:chgData name="Katie Bertcher" userId="ad97cf6e-86c3-4b50-97ec-81bed98431f5" providerId="ADAL" clId="{95999460-9ADB-4B0E-AA8C-7F11CA977AA2}" dt="2022-01-31T21:50:24.692" v="687"/>
        <pc:sldMkLst>
          <pc:docMk/>
          <pc:sldMk cId="1488820174" sldId="510"/>
        </pc:sldMkLst>
      </pc:sldChg>
      <pc:sldChg chg="add">
        <pc:chgData name="Katie Bertcher" userId="ad97cf6e-86c3-4b50-97ec-81bed98431f5" providerId="ADAL" clId="{95999460-9ADB-4B0E-AA8C-7F11CA977AA2}" dt="2022-01-31T21:50:24.692" v="687"/>
        <pc:sldMkLst>
          <pc:docMk/>
          <pc:sldMk cId="2956560203" sldId="511"/>
        </pc:sldMkLst>
      </pc:sldChg>
      <pc:sldChg chg="add">
        <pc:chgData name="Katie Bertcher" userId="ad97cf6e-86c3-4b50-97ec-81bed98431f5" providerId="ADAL" clId="{95999460-9ADB-4B0E-AA8C-7F11CA977AA2}" dt="2022-01-31T21:50:24.692" v="687"/>
        <pc:sldMkLst>
          <pc:docMk/>
          <pc:sldMk cId="644787210" sldId="512"/>
        </pc:sldMkLst>
      </pc:sldChg>
      <pc:sldChg chg="add">
        <pc:chgData name="Katie Bertcher" userId="ad97cf6e-86c3-4b50-97ec-81bed98431f5" providerId="ADAL" clId="{95999460-9ADB-4B0E-AA8C-7F11CA977AA2}" dt="2022-01-31T21:50:24.692" v="687"/>
        <pc:sldMkLst>
          <pc:docMk/>
          <pc:sldMk cId="1884282771" sldId="513"/>
        </pc:sldMkLst>
      </pc:sldChg>
      <pc:sldChg chg="add">
        <pc:chgData name="Katie Bertcher" userId="ad97cf6e-86c3-4b50-97ec-81bed98431f5" providerId="ADAL" clId="{95999460-9ADB-4B0E-AA8C-7F11CA977AA2}" dt="2022-01-31T21:50:24.692" v="687"/>
        <pc:sldMkLst>
          <pc:docMk/>
          <pc:sldMk cId="506762616" sldId="514"/>
        </pc:sldMkLst>
      </pc:sldChg>
      <pc:sldChg chg="addSp delSp modSp add mod addCm modCm">
        <pc:chgData name="Katie Bertcher" userId="ad97cf6e-86c3-4b50-97ec-81bed98431f5" providerId="ADAL" clId="{95999460-9ADB-4B0E-AA8C-7F11CA977AA2}" dt="2022-02-02T23:19:08.103" v="2648"/>
        <pc:sldMkLst>
          <pc:docMk/>
          <pc:sldMk cId="3966088069" sldId="515"/>
        </pc:sldMkLst>
        <pc:spChg chg="del">
          <ac:chgData name="Katie Bertcher" userId="ad97cf6e-86c3-4b50-97ec-81bed98431f5" providerId="ADAL" clId="{95999460-9ADB-4B0E-AA8C-7F11CA977AA2}" dt="2022-02-01T17:37:58.354" v="1192" actId="478"/>
          <ac:spMkLst>
            <pc:docMk/>
            <pc:sldMk cId="3966088069" sldId="515"/>
            <ac:spMk id="3" creationId="{0A7A28A0-5165-4C5C-829C-D23AD3A99DA7}"/>
          </ac:spMkLst>
        </pc:spChg>
        <pc:spChg chg="add del mod">
          <ac:chgData name="Katie Bertcher" userId="ad97cf6e-86c3-4b50-97ec-81bed98431f5" providerId="ADAL" clId="{95999460-9ADB-4B0E-AA8C-7F11CA977AA2}" dt="2022-02-01T17:38:03.611" v="1193" actId="478"/>
          <ac:spMkLst>
            <pc:docMk/>
            <pc:sldMk cId="3966088069" sldId="515"/>
            <ac:spMk id="8" creationId="{35953445-8EF7-49DF-8CF2-2D2D93FF6E1C}"/>
          </ac:spMkLst>
        </pc:spChg>
        <pc:spChg chg="add mod">
          <ac:chgData name="Katie Bertcher" userId="ad97cf6e-86c3-4b50-97ec-81bed98431f5" providerId="ADAL" clId="{95999460-9ADB-4B0E-AA8C-7F11CA977AA2}" dt="2022-02-01T17:49:26.350" v="1434" actId="1076"/>
          <ac:spMkLst>
            <pc:docMk/>
            <pc:sldMk cId="3966088069" sldId="515"/>
            <ac:spMk id="11" creationId="{D1B6AE42-8D7B-454E-ACD2-5D4AF6D14B11}"/>
          </ac:spMkLst>
        </pc:spChg>
        <pc:spChg chg="add mod">
          <ac:chgData name="Katie Bertcher" userId="ad97cf6e-86c3-4b50-97ec-81bed98431f5" providerId="ADAL" clId="{95999460-9ADB-4B0E-AA8C-7F11CA977AA2}" dt="2022-02-01T17:42:46.134" v="1409" actId="1076"/>
          <ac:spMkLst>
            <pc:docMk/>
            <pc:sldMk cId="3966088069" sldId="515"/>
            <ac:spMk id="13" creationId="{E2D9C2ED-C04D-4A81-B70C-65FFE2BF5B06}"/>
          </ac:spMkLst>
        </pc:spChg>
        <pc:graphicFrameChg chg="add del mod">
          <ac:chgData name="Katie Bertcher" userId="ad97cf6e-86c3-4b50-97ec-81bed98431f5" providerId="ADAL" clId="{95999460-9ADB-4B0E-AA8C-7F11CA977AA2}" dt="2022-02-01T17:40:32.754" v="1384" actId="478"/>
          <ac:graphicFrameMkLst>
            <pc:docMk/>
            <pc:sldMk cId="3966088069" sldId="515"/>
            <ac:graphicFrameMk id="9" creationId="{7D409D83-3114-42B6-8970-63CE88390943}"/>
          </ac:graphicFrameMkLst>
        </pc:graphicFrameChg>
        <pc:graphicFrameChg chg="add mod modGraphic">
          <ac:chgData name="Katie Bertcher" userId="ad97cf6e-86c3-4b50-97ec-81bed98431f5" providerId="ADAL" clId="{95999460-9ADB-4B0E-AA8C-7F11CA977AA2}" dt="2022-02-01T17:48:27.492" v="1430" actId="13782"/>
          <ac:graphicFrameMkLst>
            <pc:docMk/>
            <pc:sldMk cId="3966088069" sldId="515"/>
            <ac:graphicFrameMk id="10" creationId="{CCB6095F-AA04-4EDD-83CB-99143F4DA609}"/>
          </ac:graphicFrameMkLst>
        </pc:graphicFrameChg>
      </pc:sldChg>
      <pc:sldChg chg="modSp add mod">
        <pc:chgData name="Katie Bertcher" userId="ad97cf6e-86c3-4b50-97ec-81bed98431f5" providerId="ADAL" clId="{95999460-9ADB-4B0E-AA8C-7F11CA977AA2}" dt="2022-02-02T20:00:35.397" v="1584" actId="20577"/>
        <pc:sldMkLst>
          <pc:docMk/>
          <pc:sldMk cId="29134383" sldId="516"/>
        </pc:sldMkLst>
        <pc:spChg chg="mod">
          <ac:chgData name="Katie Bertcher" userId="ad97cf6e-86c3-4b50-97ec-81bed98431f5" providerId="ADAL" clId="{95999460-9ADB-4B0E-AA8C-7F11CA977AA2}" dt="2022-02-02T20:00:35.397" v="1584" actId="20577"/>
          <ac:spMkLst>
            <pc:docMk/>
            <pc:sldMk cId="29134383" sldId="516"/>
            <ac:spMk id="3" creationId="{00000000-0000-0000-0000-000000000000}"/>
          </ac:spMkLst>
        </pc:spChg>
      </pc:sldChg>
      <pc:sldChg chg="add del">
        <pc:chgData name="Katie Bertcher" userId="ad97cf6e-86c3-4b50-97ec-81bed98431f5" providerId="ADAL" clId="{95999460-9ADB-4B0E-AA8C-7F11CA977AA2}" dt="2022-02-01T17:38:05.871" v="1195"/>
        <pc:sldMkLst>
          <pc:docMk/>
          <pc:sldMk cId="3524540300" sldId="516"/>
        </pc:sldMkLst>
      </pc:sldChg>
      <pc:sldChg chg="add">
        <pc:chgData name="Katie Bertcher" userId="ad97cf6e-86c3-4b50-97ec-81bed98431f5" providerId="ADAL" clId="{95999460-9ADB-4B0E-AA8C-7F11CA977AA2}" dt="2022-02-02T20:00:44.816" v="1585"/>
        <pc:sldMkLst>
          <pc:docMk/>
          <pc:sldMk cId="2650962834" sldId="517"/>
        </pc:sldMkLst>
      </pc:sldChg>
      <pc:sldChg chg="modSp new mod">
        <pc:chgData name="Katie Bertcher" userId="ad97cf6e-86c3-4b50-97ec-81bed98431f5" providerId="ADAL" clId="{95999460-9ADB-4B0E-AA8C-7F11CA977AA2}" dt="2022-02-02T23:16:19.755" v="2646" actId="20577"/>
        <pc:sldMkLst>
          <pc:docMk/>
          <pc:sldMk cId="1590241753" sldId="519"/>
        </pc:sldMkLst>
        <pc:spChg chg="mod">
          <ac:chgData name="Katie Bertcher" userId="ad97cf6e-86c3-4b50-97ec-81bed98431f5" providerId="ADAL" clId="{95999460-9ADB-4B0E-AA8C-7F11CA977AA2}" dt="2022-02-02T23:15:16.728" v="2533" actId="20577"/>
          <ac:spMkLst>
            <pc:docMk/>
            <pc:sldMk cId="1590241753" sldId="519"/>
            <ac:spMk id="2" creationId="{FA2B0CAC-3E3A-471E-9493-5D9CCDE6EA6E}"/>
          </ac:spMkLst>
        </pc:spChg>
        <pc:spChg chg="mod">
          <ac:chgData name="Katie Bertcher" userId="ad97cf6e-86c3-4b50-97ec-81bed98431f5" providerId="ADAL" clId="{95999460-9ADB-4B0E-AA8C-7F11CA977AA2}" dt="2022-02-02T23:16:19.755" v="2646" actId="20577"/>
          <ac:spMkLst>
            <pc:docMk/>
            <pc:sldMk cId="1590241753" sldId="519"/>
            <ac:spMk id="3" creationId="{9BA0533A-B08B-45F5-980C-317EA60BF05E}"/>
          </ac:spMkLst>
        </pc:spChg>
      </pc:sldChg>
      <pc:sldChg chg="modSp new mod addCm modCm">
        <pc:chgData name="Katie Bertcher" userId="ad97cf6e-86c3-4b50-97ec-81bed98431f5" providerId="ADAL" clId="{95999460-9ADB-4B0E-AA8C-7F11CA977AA2}" dt="2022-02-02T23:26:59.496" v="2760"/>
        <pc:sldMkLst>
          <pc:docMk/>
          <pc:sldMk cId="125005201" sldId="520"/>
        </pc:sldMkLst>
        <pc:spChg chg="mod">
          <ac:chgData name="Katie Bertcher" userId="ad97cf6e-86c3-4b50-97ec-81bed98431f5" providerId="ADAL" clId="{95999460-9ADB-4B0E-AA8C-7F11CA977AA2}" dt="2022-02-02T23:25:48.506" v="2758" actId="20577"/>
          <ac:spMkLst>
            <pc:docMk/>
            <pc:sldMk cId="125005201" sldId="520"/>
            <ac:spMk id="2" creationId="{64034083-A9BC-4F15-B1CA-DE18EF936327}"/>
          </ac:spMkLst>
        </pc:spChg>
        <pc:spChg chg="mod">
          <ac:chgData name="Katie Bertcher" userId="ad97cf6e-86c3-4b50-97ec-81bed98431f5" providerId="ADAL" clId="{95999460-9ADB-4B0E-AA8C-7F11CA977AA2}" dt="2022-02-02T23:25:38.978" v="2721" actId="20577"/>
          <ac:spMkLst>
            <pc:docMk/>
            <pc:sldMk cId="125005201" sldId="520"/>
            <ac:spMk id="3" creationId="{AC2E06A2-4DBE-4C71-A857-316FB32C7C13}"/>
          </ac:spMkLst>
        </pc:spChg>
      </pc:sldChg>
      <pc:sldChg chg="modSp add mod delCm">
        <pc:chgData name="Katie Bertcher" userId="ad97cf6e-86c3-4b50-97ec-81bed98431f5" providerId="ADAL" clId="{95999460-9ADB-4B0E-AA8C-7F11CA977AA2}" dt="2022-02-02T23:28:02.112" v="2814" actId="1592"/>
        <pc:sldMkLst>
          <pc:docMk/>
          <pc:sldMk cId="2902826613" sldId="521"/>
        </pc:sldMkLst>
        <pc:spChg chg="mod">
          <ac:chgData name="Katie Bertcher" userId="ad97cf6e-86c3-4b50-97ec-81bed98431f5" providerId="ADAL" clId="{95999460-9ADB-4B0E-AA8C-7F11CA977AA2}" dt="2022-02-02T23:27:51.826" v="2770" actId="20577"/>
          <ac:spMkLst>
            <pc:docMk/>
            <pc:sldMk cId="2902826613" sldId="521"/>
            <ac:spMk id="2" creationId="{64034083-A9BC-4F15-B1CA-DE18EF936327}"/>
          </ac:spMkLst>
        </pc:spChg>
        <pc:spChg chg="mod">
          <ac:chgData name="Katie Bertcher" userId="ad97cf6e-86c3-4b50-97ec-81bed98431f5" providerId="ADAL" clId="{95999460-9ADB-4B0E-AA8C-7F11CA977AA2}" dt="2022-02-02T23:27:59.990" v="2813" actId="20577"/>
          <ac:spMkLst>
            <pc:docMk/>
            <pc:sldMk cId="2902826613" sldId="521"/>
            <ac:spMk id="3" creationId="{AC2E06A2-4DBE-4C71-A857-316FB32C7C13}"/>
          </ac:spMkLst>
        </pc:spChg>
      </pc:sldChg>
      <pc:sldChg chg="addSp delSp modSp new mod modClrScheme chgLayout">
        <pc:chgData name="Katie Bertcher" userId="ad97cf6e-86c3-4b50-97ec-81bed98431f5" providerId="ADAL" clId="{95999460-9ADB-4B0E-AA8C-7F11CA977AA2}" dt="2022-02-02T23:41:40.617" v="2956" actId="20577"/>
        <pc:sldMkLst>
          <pc:docMk/>
          <pc:sldMk cId="1397941217" sldId="522"/>
        </pc:sldMkLst>
        <pc:spChg chg="del mod ord">
          <ac:chgData name="Katie Bertcher" userId="ad97cf6e-86c3-4b50-97ec-81bed98431f5" providerId="ADAL" clId="{95999460-9ADB-4B0E-AA8C-7F11CA977AA2}" dt="2022-02-02T23:41:01.076" v="2832" actId="700"/>
          <ac:spMkLst>
            <pc:docMk/>
            <pc:sldMk cId="1397941217" sldId="522"/>
            <ac:spMk id="2" creationId="{49E6C4A6-4BFC-4A25-A013-5FF1DA91B26C}"/>
          </ac:spMkLst>
        </pc:spChg>
        <pc:spChg chg="del mod ord">
          <ac:chgData name="Katie Bertcher" userId="ad97cf6e-86c3-4b50-97ec-81bed98431f5" providerId="ADAL" clId="{95999460-9ADB-4B0E-AA8C-7F11CA977AA2}" dt="2022-02-02T23:41:01.076" v="2832" actId="700"/>
          <ac:spMkLst>
            <pc:docMk/>
            <pc:sldMk cId="1397941217" sldId="522"/>
            <ac:spMk id="3" creationId="{0EFFEA6B-0E17-43BE-A19D-2A2E984D6071}"/>
          </ac:spMkLst>
        </pc:spChg>
        <pc:spChg chg="add mod ord">
          <ac:chgData name="Katie Bertcher" userId="ad97cf6e-86c3-4b50-97ec-81bed98431f5" providerId="ADAL" clId="{95999460-9ADB-4B0E-AA8C-7F11CA977AA2}" dt="2022-02-02T23:41:08.794" v="2846" actId="20577"/>
          <ac:spMkLst>
            <pc:docMk/>
            <pc:sldMk cId="1397941217" sldId="522"/>
            <ac:spMk id="4" creationId="{BA2FFFCA-8298-462A-9D32-F925BF76DEBD}"/>
          </ac:spMkLst>
        </pc:spChg>
        <pc:spChg chg="add mod ord">
          <ac:chgData name="Katie Bertcher" userId="ad97cf6e-86c3-4b50-97ec-81bed98431f5" providerId="ADAL" clId="{95999460-9ADB-4B0E-AA8C-7F11CA977AA2}" dt="2022-02-02T23:41:40.617" v="2956" actId="20577"/>
          <ac:spMkLst>
            <pc:docMk/>
            <pc:sldMk cId="1397941217" sldId="522"/>
            <ac:spMk id="5" creationId="{BE3E08B4-68CD-4E87-BBE9-C1B24F0CA4A6}"/>
          </ac:spMkLst>
        </pc:spChg>
      </pc:sldChg>
      <pc:sldMasterChg chg="modSldLayout">
        <pc:chgData name="Katie Bertcher" userId="ad97cf6e-86c3-4b50-97ec-81bed98431f5" providerId="ADAL" clId="{95999460-9ADB-4B0E-AA8C-7F11CA977AA2}" dt="2022-02-01T17:51:19.061" v="1458" actId="20577"/>
        <pc:sldMasterMkLst>
          <pc:docMk/>
          <pc:sldMasterMk cId="0" sldId="2147483666"/>
        </pc:sldMasterMkLst>
        <pc:sldLayoutChg chg="modSp mod">
          <pc:chgData name="Katie Bertcher" userId="ad97cf6e-86c3-4b50-97ec-81bed98431f5" providerId="ADAL" clId="{95999460-9ADB-4B0E-AA8C-7F11CA977AA2}" dt="2022-02-01T17:51:19.061" v="1458" actId="20577"/>
          <pc:sldLayoutMkLst>
            <pc:docMk/>
            <pc:sldMasterMk cId="0" sldId="2147483666"/>
            <pc:sldLayoutMk cId="3832465307" sldId="2147483688"/>
          </pc:sldLayoutMkLst>
          <pc:spChg chg="mod">
            <ac:chgData name="Katie Bertcher" userId="ad97cf6e-86c3-4b50-97ec-81bed98431f5" providerId="ADAL" clId="{95999460-9ADB-4B0E-AA8C-7F11CA977AA2}" dt="2022-01-31T21:44:19.434" v="582" actId="1076"/>
            <ac:spMkLst>
              <pc:docMk/>
              <pc:sldMasterMk cId="0" sldId="2147483666"/>
              <pc:sldLayoutMk cId="3832465307" sldId="2147483688"/>
              <ac:spMk id="2" creationId="{00000000-0000-0000-0000-000000000000}"/>
            </ac:spMkLst>
          </pc:spChg>
          <pc:spChg chg="mod">
            <ac:chgData name="Katie Bertcher" userId="ad97cf6e-86c3-4b50-97ec-81bed98431f5" providerId="ADAL" clId="{95999460-9ADB-4B0E-AA8C-7F11CA977AA2}" dt="2022-02-01T17:51:19.061" v="1458" actId="20577"/>
            <ac:spMkLst>
              <pc:docMk/>
              <pc:sldMasterMk cId="0" sldId="2147483666"/>
              <pc:sldLayoutMk cId="3832465307" sldId="2147483688"/>
              <ac:spMk id="3" creationId="{00000000-0000-0000-0000-000000000000}"/>
            </ac:spMkLst>
          </pc:spChg>
        </pc:sldLayoutChg>
      </pc:sldMasterChg>
    </pc:docChg>
  </pc:docChgLst>
  <pc:docChgLst>
    <pc:chgData name="Katie Bertcher" userId="ad97cf6e-86c3-4b50-97ec-81bed98431f5" providerId="ADAL" clId="{D82F7F28-8F32-49B5-8782-007F18E0AFBA}"/>
    <pc:docChg chg="undo custSel addSld delSld modSld sldOrd">
      <pc:chgData name="Katie Bertcher" userId="ad97cf6e-86c3-4b50-97ec-81bed98431f5" providerId="ADAL" clId="{D82F7F28-8F32-49B5-8782-007F18E0AFBA}" dt="2022-02-22T22:46:30.701" v="1286"/>
      <pc:docMkLst>
        <pc:docMk/>
      </pc:docMkLst>
      <pc:sldChg chg="addSp delSp modSp mod delCm">
        <pc:chgData name="Katie Bertcher" userId="ad97cf6e-86c3-4b50-97ec-81bed98431f5" providerId="ADAL" clId="{D82F7F28-8F32-49B5-8782-007F18E0AFBA}" dt="2022-02-21T19:46:26.982" v="1251" actId="1592"/>
        <pc:sldMkLst>
          <pc:docMk/>
          <pc:sldMk cId="3350842149" sldId="295"/>
        </pc:sldMkLst>
        <pc:spChg chg="add del mod">
          <ac:chgData name="Katie Bertcher" userId="ad97cf6e-86c3-4b50-97ec-81bed98431f5" providerId="ADAL" clId="{D82F7F28-8F32-49B5-8782-007F18E0AFBA}" dt="2022-02-17T22:05:40.609" v="921" actId="478"/>
          <ac:spMkLst>
            <pc:docMk/>
            <pc:sldMk cId="3350842149" sldId="295"/>
            <ac:spMk id="5" creationId="{6771C62E-9233-4197-AD9F-97D99C65585D}"/>
          </ac:spMkLst>
        </pc:spChg>
      </pc:sldChg>
      <pc:sldChg chg="addSp delSp modSp add mod ord modClrScheme addCm delCm modCm chgLayout">
        <pc:chgData name="Katie Bertcher" userId="ad97cf6e-86c3-4b50-97ec-81bed98431f5" providerId="ADAL" clId="{D82F7F28-8F32-49B5-8782-007F18E0AFBA}" dt="2022-02-21T19:42:32.310" v="1229" actId="1592"/>
        <pc:sldMkLst>
          <pc:docMk/>
          <pc:sldMk cId="2830895091" sldId="329"/>
        </pc:sldMkLst>
        <pc:spChg chg="mod ord">
          <ac:chgData name="Katie Bertcher" userId="ad97cf6e-86c3-4b50-97ec-81bed98431f5" providerId="ADAL" clId="{D82F7F28-8F32-49B5-8782-007F18E0AFBA}" dt="2022-02-17T22:58:58.490" v="1201" actId="20577"/>
          <ac:spMkLst>
            <pc:docMk/>
            <pc:sldMk cId="2830895091" sldId="329"/>
            <ac:spMk id="2" creationId="{00000000-0000-0000-0000-000000000000}"/>
          </ac:spMkLst>
        </pc:spChg>
        <pc:spChg chg="mod">
          <ac:chgData name="Katie Bertcher" userId="ad97cf6e-86c3-4b50-97ec-81bed98431f5" providerId="ADAL" clId="{D82F7F28-8F32-49B5-8782-007F18E0AFBA}" dt="2022-02-17T22:17:35.459" v="1014" actId="1036"/>
          <ac:spMkLst>
            <pc:docMk/>
            <pc:sldMk cId="2830895091" sldId="329"/>
            <ac:spMk id="3" creationId="{00000000-0000-0000-0000-000000000000}"/>
          </ac:spMkLst>
        </pc:spChg>
        <pc:spChg chg="del mod ord">
          <ac:chgData name="Katie Bertcher" userId="ad97cf6e-86c3-4b50-97ec-81bed98431f5" providerId="ADAL" clId="{D82F7F28-8F32-49B5-8782-007F18E0AFBA}" dt="2022-02-04T20:58:28.733" v="230" actId="700"/>
          <ac:spMkLst>
            <pc:docMk/>
            <pc:sldMk cId="2830895091" sldId="329"/>
            <ac:spMk id="4" creationId="{00000000-0000-0000-0000-000000000000}"/>
          </ac:spMkLst>
        </pc:spChg>
        <pc:spChg chg="mod">
          <ac:chgData name="Katie Bertcher" userId="ad97cf6e-86c3-4b50-97ec-81bed98431f5" providerId="ADAL" clId="{D82F7F28-8F32-49B5-8782-007F18E0AFBA}" dt="2022-02-17T22:17:35.459" v="1014" actId="1036"/>
          <ac:spMkLst>
            <pc:docMk/>
            <pc:sldMk cId="2830895091" sldId="329"/>
            <ac:spMk id="5" creationId="{00000000-0000-0000-0000-000000000000}"/>
          </ac:spMkLst>
        </pc:spChg>
        <pc:spChg chg="add del mod">
          <ac:chgData name="Katie Bertcher" userId="ad97cf6e-86c3-4b50-97ec-81bed98431f5" providerId="ADAL" clId="{D82F7F28-8F32-49B5-8782-007F18E0AFBA}" dt="2022-02-04T20:59:19.804" v="238" actId="478"/>
          <ac:spMkLst>
            <pc:docMk/>
            <pc:sldMk cId="2830895091" sldId="329"/>
            <ac:spMk id="7" creationId="{FAA817E5-C3EC-4553-8662-30D66DC71275}"/>
          </ac:spMkLst>
        </pc:spChg>
        <pc:spChg chg="mod">
          <ac:chgData name="Katie Bertcher" userId="ad97cf6e-86c3-4b50-97ec-81bed98431f5" providerId="ADAL" clId="{D82F7F28-8F32-49B5-8782-007F18E0AFBA}" dt="2022-02-04T20:58:34.912" v="231"/>
          <ac:spMkLst>
            <pc:docMk/>
            <pc:sldMk cId="2830895091" sldId="329"/>
            <ac:spMk id="13" creationId="{5D281E3A-F771-47E9-A672-C4373F379BA9}"/>
          </ac:spMkLst>
        </pc:spChg>
        <pc:spChg chg="mod">
          <ac:chgData name="Katie Bertcher" userId="ad97cf6e-86c3-4b50-97ec-81bed98431f5" providerId="ADAL" clId="{D82F7F28-8F32-49B5-8782-007F18E0AFBA}" dt="2022-02-04T20:58:34.912" v="231"/>
          <ac:spMkLst>
            <pc:docMk/>
            <pc:sldMk cId="2830895091" sldId="329"/>
            <ac:spMk id="14" creationId="{5C5EC86C-576C-4080-831C-A7ABD2D50FEB}"/>
          </ac:spMkLst>
        </pc:spChg>
        <pc:spChg chg="mod">
          <ac:chgData name="Katie Bertcher" userId="ad97cf6e-86c3-4b50-97ec-81bed98431f5" providerId="ADAL" clId="{D82F7F28-8F32-49B5-8782-007F18E0AFBA}" dt="2022-02-09T21:15:31.775" v="661"/>
          <ac:spMkLst>
            <pc:docMk/>
            <pc:sldMk cId="2830895091" sldId="329"/>
            <ac:spMk id="16" creationId="{23B7054B-49E4-4338-8F5F-56C828EF232A}"/>
          </ac:spMkLst>
        </pc:spChg>
        <pc:spChg chg="mod">
          <ac:chgData name="Katie Bertcher" userId="ad97cf6e-86c3-4b50-97ec-81bed98431f5" providerId="ADAL" clId="{D82F7F28-8F32-49B5-8782-007F18E0AFBA}" dt="2022-02-09T21:15:31.775" v="661"/>
          <ac:spMkLst>
            <pc:docMk/>
            <pc:sldMk cId="2830895091" sldId="329"/>
            <ac:spMk id="17" creationId="{F5981162-63B9-415E-A2FE-EABD2C70FC1E}"/>
          </ac:spMkLst>
        </pc:spChg>
        <pc:spChg chg="del">
          <ac:chgData name="Katie Bertcher" userId="ad97cf6e-86c3-4b50-97ec-81bed98431f5" providerId="ADAL" clId="{D82F7F28-8F32-49B5-8782-007F18E0AFBA}" dt="2022-02-09T21:15:57.638" v="669" actId="478"/>
          <ac:spMkLst>
            <pc:docMk/>
            <pc:sldMk cId="2830895091" sldId="329"/>
            <ac:spMk id="48" creationId="{00000000-0000-0000-0000-000000000000}"/>
          </ac:spMkLst>
        </pc:spChg>
        <pc:spChg chg="del">
          <ac:chgData name="Katie Bertcher" userId="ad97cf6e-86c3-4b50-97ec-81bed98431f5" providerId="ADAL" clId="{D82F7F28-8F32-49B5-8782-007F18E0AFBA}" dt="2022-02-09T21:15:51.606" v="664" actId="478"/>
          <ac:spMkLst>
            <pc:docMk/>
            <pc:sldMk cId="2830895091" sldId="329"/>
            <ac:spMk id="49" creationId="{00000000-0000-0000-0000-000000000000}"/>
          </ac:spMkLst>
        </pc:spChg>
        <pc:spChg chg="del">
          <ac:chgData name="Katie Bertcher" userId="ad97cf6e-86c3-4b50-97ec-81bed98431f5" providerId="ADAL" clId="{D82F7F28-8F32-49B5-8782-007F18E0AFBA}" dt="2022-02-09T21:15:55.518" v="667" actId="478"/>
          <ac:spMkLst>
            <pc:docMk/>
            <pc:sldMk cId="2830895091" sldId="329"/>
            <ac:spMk id="50" creationId="{00000000-0000-0000-0000-000000000000}"/>
          </ac:spMkLst>
        </pc:spChg>
        <pc:spChg chg="del">
          <ac:chgData name="Katie Bertcher" userId="ad97cf6e-86c3-4b50-97ec-81bed98431f5" providerId="ADAL" clId="{D82F7F28-8F32-49B5-8782-007F18E0AFBA}" dt="2022-02-09T21:15:56.799" v="668" actId="478"/>
          <ac:spMkLst>
            <pc:docMk/>
            <pc:sldMk cId="2830895091" sldId="329"/>
            <ac:spMk id="51" creationId="{00000000-0000-0000-0000-000000000000}"/>
          </ac:spMkLst>
        </pc:spChg>
        <pc:spChg chg="del mod ord">
          <ac:chgData name="Katie Bertcher" userId="ad97cf6e-86c3-4b50-97ec-81bed98431f5" providerId="ADAL" clId="{D82F7F28-8F32-49B5-8782-007F18E0AFBA}" dt="2022-02-04T20:59:16.480" v="237" actId="478"/>
          <ac:spMkLst>
            <pc:docMk/>
            <pc:sldMk cId="2830895091" sldId="329"/>
            <ac:spMk id="78" creationId="{00000000-0000-0000-0000-000000000000}"/>
          </ac:spMkLst>
        </pc:spChg>
        <pc:grpChg chg="add del mod">
          <ac:chgData name="Katie Bertcher" userId="ad97cf6e-86c3-4b50-97ec-81bed98431f5" providerId="ADAL" clId="{D82F7F28-8F32-49B5-8782-007F18E0AFBA}" dt="2022-02-09T21:15:30.989" v="660" actId="478"/>
          <ac:grpSpMkLst>
            <pc:docMk/>
            <pc:sldMk cId="2830895091" sldId="329"/>
            <ac:grpSpMk id="12" creationId="{CA8810E4-5ED6-4634-AF00-0B0175FED776}"/>
          </ac:grpSpMkLst>
        </pc:grpChg>
        <pc:grpChg chg="add mod">
          <ac:chgData name="Katie Bertcher" userId="ad97cf6e-86c3-4b50-97ec-81bed98431f5" providerId="ADAL" clId="{D82F7F28-8F32-49B5-8782-007F18E0AFBA}" dt="2022-02-09T21:15:31.775" v="661"/>
          <ac:grpSpMkLst>
            <pc:docMk/>
            <pc:sldMk cId="2830895091" sldId="329"/>
            <ac:grpSpMk id="15" creationId="{10B16B74-524E-4E80-83A6-1C6B341E7CEA}"/>
          </ac:grpSpMkLst>
        </pc:grpChg>
        <pc:picChg chg="add del mod">
          <ac:chgData name="Katie Bertcher" userId="ad97cf6e-86c3-4b50-97ec-81bed98431f5" providerId="ADAL" clId="{D82F7F28-8F32-49B5-8782-007F18E0AFBA}" dt="2022-02-17T22:17:35.459" v="1014" actId="1036"/>
          <ac:picMkLst>
            <pc:docMk/>
            <pc:sldMk cId="2830895091" sldId="329"/>
            <ac:picMk id="77" creationId="{00000000-0000-0000-0000-000000000000}"/>
          </ac:picMkLst>
        </pc:picChg>
      </pc:sldChg>
      <pc:sldChg chg="addSp modSp add mod modClrScheme addCm delCm modCm chgLayout">
        <pc:chgData name="Katie Bertcher" userId="ad97cf6e-86c3-4b50-97ec-81bed98431f5" providerId="ADAL" clId="{D82F7F28-8F32-49B5-8782-007F18E0AFBA}" dt="2022-02-21T19:42:54.563" v="1234" actId="1592"/>
        <pc:sldMkLst>
          <pc:docMk/>
          <pc:sldMk cId="1186675919" sldId="333"/>
        </pc:sldMkLst>
        <pc:spChg chg="mod">
          <ac:chgData name="Katie Bertcher" userId="ad97cf6e-86c3-4b50-97ec-81bed98431f5" providerId="ADAL" clId="{D82F7F28-8F32-49B5-8782-007F18E0AFBA}" dt="2022-02-04T20:15:02.028" v="144"/>
          <ac:spMkLst>
            <pc:docMk/>
            <pc:sldMk cId="1186675919" sldId="333"/>
            <ac:spMk id="8" creationId="{72A4D0E8-8445-416C-A981-03255D9F8323}"/>
          </ac:spMkLst>
        </pc:spChg>
        <pc:spChg chg="mod">
          <ac:chgData name="Katie Bertcher" userId="ad97cf6e-86c3-4b50-97ec-81bed98431f5" providerId="ADAL" clId="{D82F7F28-8F32-49B5-8782-007F18E0AFBA}" dt="2022-02-04T20:15:02.028" v="144"/>
          <ac:spMkLst>
            <pc:docMk/>
            <pc:sldMk cId="1186675919" sldId="333"/>
            <ac:spMk id="9" creationId="{CAFFCE37-1323-4B88-A34C-00A08C4C7DBE}"/>
          </ac:spMkLst>
        </pc:spChg>
        <pc:spChg chg="mod ord">
          <ac:chgData name="Katie Bertcher" userId="ad97cf6e-86c3-4b50-97ec-81bed98431f5" providerId="ADAL" clId="{D82F7F28-8F32-49B5-8782-007F18E0AFBA}" dt="2022-02-08T18:25:54.157" v="448" actId="14100"/>
          <ac:spMkLst>
            <pc:docMk/>
            <pc:sldMk cId="1186675919" sldId="333"/>
            <ac:spMk id="11" creationId="{00000000-0000-0000-0000-000000000000}"/>
          </ac:spMkLst>
        </pc:spChg>
        <pc:spChg chg="mod ord">
          <ac:chgData name="Katie Bertcher" userId="ad97cf6e-86c3-4b50-97ec-81bed98431f5" providerId="ADAL" clId="{D82F7F28-8F32-49B5-8782-007F18E0AFBA}" dt="2022-02-17T22:59:34.669" v="1210" actId="20577"/>
          <ac:spMkLst>
            <pc:docMk/>
            <pc:sldMk cId="1186675919" sldId="333"/>
            <ac:spMk id="17" creationId="{00000000-0000-0000-0000-000000000000}"/>
          </ac:spMkLst>
        </pc:spChg>
        <pc:grpChg chg="add mod">
          <ac:chgData name="Katie Bertcher" userId="ad97cf6e-86c3-4b50-97ec-81bed98431f5" providerId="ADAL" clId="{D82F7F28-8F32-49B5-8782-007F18E0AFBA}" dt="2022-02-04T20:15:02.028" v="144"/>
          <ac:grpSpMkLst>
            <pc:docMk/>
            <pc:sldMk cId="1186675919" sldId="333"/>
            <ac:grpSpMk id="7" creationId="{82B07DD2-8D2E-444F-AAE8-444744D67769}"/>
          </ac:grpSpMkLst>
        </pc:grpChg>
        <pc:graphicFrameChg chg="mod modGraphic">
          <ac:chgData name="Katie Bertcher" userId="ad97cf6e-86c3-4b50-97ec-81bed98431f5" providerId="ADAL" clId="{D82F7F28-8F32-49B5-8782-007F18E0AFBA}" dt="2022-02-08T18:25:39.532" v="443" actId="1076"/>
          <ac:graphicFrameMkLst>
            <pc:docMk/>
            <pc:sldMk cId="1186675919" sldId="333"/>
            <ac:graphicFrameMk id="10" creationId="{00000000-0000-0000-0000-000000000000}"/>
          </ac:graphicFrameMkLst>
        </pc:graphicFrameChg>
        <pc:graphicFrameChg chg="mod modGraphic">
          <ac:chgData name="Katie Bertcher" userId="ad97cf6e-86c3-4b50-97ec-81bed98431f5" providerId="ADAL" clId="{D82F7F28-8F32-49B5-8782-007F18E0AFBA}" dt="2022-02-17T22:40:18.445" v="1097" actId="20577"/>
          <ac:graphicFrameMkLst>
            <pc:docMk/>
            <pc:sldMk cId="1186675919" sldId="333"/>
            <ac:graphicFrameMk id="12" creationId="{00000000-0000-0000-0000-000000000000}"/>
          </ac:graphicFrameMkLst>
        </pc:graphicFrameChg>
        <pc:cxnChg chg="mod">
          <ac:chgData name="Katie Bertcher" userId="ad97cf6e-86c3-4b50-97ec-81bed98431f5" providerId="ADAL" clId="{D82F7F28-8F32-49B5-8782-007F18E0AFBA}" dt="2022-02-08T18:25:52.436" v="447" actId="1076"/>
          <ac:cxnSpMkLst>
            <pc:docMk/>
            <pc:sldMk cId="1186675919" sldId="333"/>
            <ac:cxnSpMk id="14" creationId="{00000000-0000-0000-0000-000000000000}"/>
          </ac:cxnSpMkLst>
        </pc:cxnChg>
      </pc:sldChg>
      <pc:sldChg chg="addSp modSp add mod modClrScheme addCm delCm modCm chgLayout">
        <pc:chgData name="Katie Bertcher" userId="ad97cf6e-86c3-4b50-97ec-81bed98431f5" providerId="ADAL" clId="{D82F7F28-8F32-49B5-8782-007F18E0AFBA}" dt="2022-02-21T19:43:11.902" v="1235" actId="1592"/>
        <pc:sldMkLst>
          <pc:docMk/>
          <pc:sldMk cId="3658884042" sldId="334"/>
        </pc:sldMkLst>
        <pc:spChg chg="mod ord">
          <ac:chgData name="Katie Bertcher" userId="ad97cf6e-86c3-4b50-97ec-81bed98431f5" providerId="ADAL" clId="{D82F7F28-8F32-49B5-8782-007F18E0AFBA}" dt="2022-02-17T22:59:37.695" v="1211" actId="20577"/>
          <ac:spMkLst>
            <pc:docMk/>
            <pc:sldMk cId="3658884042" sldId="334"/>
            <ac:spMk id="5" creationId="{00000000-0000-0000-0000-000000000000}"/>
          </ac:spMkLst>
        </pc:spChg>
        <pc:spChg chg="mod">
          <ac:chgData name="Katie Bertcher" userId="ad97cf6e-86c3-4b50-97ec-81bed98431f5" providerId="ADAL" clId="{D82F7F28-8F32-49B5-8782-007F18E0AFBA}" dt="2022-02-04T20:15:04.187" v="145"/>
          <ac:spMkLst>
            <pc:docMk/>
            <pc:sldMk cId="3658884042" sldId="334"/>
            <ac:spMk id="8" creationId="{829F22A3-1B4F-4FA9-BC1C-88973FE76E5C}"/>
          </ac:spMkLst>
        </pc:spChg>
        <pc:spChg chg="mod">
          <ac:chgData name="Katie Bertcher" userId="ad97cf6e-86c3-4b50-97ec-81bed98431f5" providerId="ADAL" clId="{D82F7F28-8F32-49B5-8782-007F18E0AFBA}" dt="2022-02-04T20:15:04.187" v="145"/>
          <ac:spMkLst>
            <pc:docMk/>
            <pc:sldMk cId="3658884042" sldId="334"/>
            <ac:spMk id="9" creationId="{FDAC4755-A8E4-48AB-B122-E7CCE8EE5DD2}"/>
          </ac:spMkLst>
        </pc:spChg>
        <pc:spChg chg="mod ord">
          <ac:chgData name="Katie Bertcher" userId="ad97cf6e-86c3-4b50-97ec-81bed98431f5" providerId="ADAL" clId="{D82F7F28-8F32-49B5-8782-007F18E0AFBA}" dt="2022-02-04T20:41:59.534" v="201" actId="113"/>
          <ac:spMkLst>
            <pc:docMk/>
            <pc:sldMk cId="3658884042" sldId="334"/>
            <ac:spMk id="11" creationId="{00000000-0000-0000-0000-000000000000}"/>
          </ac:spMkLst>
        </pc:spChg>
        <pc:grpChg chg="add mod">
          <ac:chgData name="Katie Bertcher" userId="ad97cf6e-86c3-4b50-97ec-81bed98431f5" providerId="ADAL" clId="{D82F7F28-8F32-49B5-8782-007F18E0AFBA}" dt="2022-02-04T20:15:04.187" v="145"/>
          <ac:grpSpMkLst>
            <pc:docMk/>
            <pc:sldMk cId="3658884042" sldId="334"/>
            <ac:grpSpMk id="7" creationId="{F6BA102B-FF1B-4324-B57B-B32CFE18DEC6}"/>
          </ac:grpSpMkLst>
        </pc:grpChg>
        <pc:graphicFrameChg chg="modGraphic">
          <ac:chgData name="Katie Bertcher" userId="ad97cf6e-86c3-4b50-97ec-81bed98431f5" providerId="ADAL" clId="{D82F7F28-8F32-49B5-8782-007F18E0AFBA}" dt="2022-02-17T22:42:56.710" v="1103" actId="203"/>
          <ac:graphicFrameMkLst>
            <pc:docMk/>
            <pc:sldMk cId="3658884042" sldId="334"/>
            <ac:graphicFrameMk id="17" creationId="{00000000-0000-0000-0000-000000000000}"/>
          </ac:graphicFrameMkLst>
        </pc:graphicFrameChg>
      </pc:sldChg>
      <pc:sldChg chg="del mod modShow">
        <pc:chgData name="Katie Bertcher" userId="ad97cf6e-86c3-4b50-97ec-81bed98431f5" providerId="ADAL" clId="{D82F7F28-8F32-49B5-8782-007F18E0AFBA}" dt="2022-02-21T19:34:00.803" v="1219" actId="47"/>
        <pc:sldMkLst>
          <pc:docMk/>
          <pc:sldMk cId="1648953229" sldId="342"/>
        </pc:sldMkLst>
      </pc:sldChg>
      <pc:sldChg chg="del mod modShow">
        <pc:chgData name="Katie Bertcher" userId="ad97cf6e-86c3-4b50-97ec-81bed98431f5" providerId="ADAL" clId="{D82F7F28-8F32-49B5-8782-007F18E0AFBA}" dt="2022-02-21T19:34:00.803" v="1219" actId="47"/>
        <pc:sldMkLst>
          <pc:docMk/>
          <pc:sldMk cId="3010186304" sldId="352"/>
        </pc:sldMkLst>
      </pc:sldChg>
      <pc:sldChg chg="del mod modShow">
        <pc:chgData name="Katie Bertcher" userId="ad97cf6e-86c3-4b50-97ec-81bed98431f5" providerId="ADAL" clId="{D82F7F28-8F32-49B5-8782-007F18E0AFBA}" dt="2022-02-21T19:34:00.803" v="1219" actId="47"/>
        <pc:sldMkLst>
          <pc:docMk/>
          <pc:sldMk cId="1699414435" sldId="369"/>
        </pc:sldMkLst>
      </pc:sldChg>
      <pc:sldChg chg="del mod modShow">
        <pc:chgData name="Katie Bertcher" userId="ad97cf6e-86c3-4b50-97ec-81bed98431f5" providerId="ADAL" clId="{D82F7F28-8F32-49B5-8782-007F18E0AFBA}" dt="2022-02-21T19:34:00.803" v="1219" actId="47"/>
        <pc:sldMkLst>
          <pc:docMk/>
          <pc:sldMk cId="1236842002" sldId="371"/>
        </pc:sldMkLst>
      </pc:sldChg>
      <pc:sldChg chg="del mod modShow">
        <pc:chgData name="Katie Bertcher" userId="ad97cf6e-86c3-4b50-97ec-81bed98431f5" providerId="ADAL" clId="{D82F7F28-8F32-49B5-8782-007F18E0AFBA}" dt="2022-02-21T19:34:00.803" v="1219" actId="47"/>
        <pc:sldMkLst>
          <pc:docMk/>
          <pc:sldMk cId="2859023223" sldId="373"/>
        </pc:sldMkLst>
      </pc:sldChg>
      <pc:sldChg chg="del mod modShow">
        <pc:chgData name="Katie Bertcher" userId="ad97cf6e-86c3-4b50-97ec-81bed98431f5" providerId="ADAL" clId="{D82F7F28-8F32-49B5-8782-007F18E0AFBA}" dt="2022-02-21T19:34:00.803" v="1219" actId="47"/>
        <pc:sldMkLst>
          <pc:docMk/>
          <pc:sldMk cId="3046242462" sldId="376"/>
        </pc:sldMkLst>
      </pc:sldChg>
      <pc:sldChg chg="del mod modShow">
        <pc:chgData name="Katie Bertcher" userId="ad97cf6e-86c3-4b50-97ec-81bed98431f5" providerId="ADAL" clId="{D82F7F28-8F32-49B5-8782-007F18E0AFBA}" dt="2022-02-21T19:34:00.803" v="1219" actId="47"/>
        <pc:sldMkLst>
          <pc:docMk/>
          <pc:sldMk cId="944141402" sldId="380"/>
        </pc:sldMkLst>
      </pc:sldChg>
      <pc:sldChg chg="del mod modShow">
        <pc:chgData name="Katie Bertcher" userId="ad97cf6e-86c3-4b50-97ec-81bed98431f5" providerId="ADAL" clId="{D82F7F28-8F32-49B5-8782-007F18E0AFBA}" dt="2022-02-21T19:34:00.803" v="1219" actId="47"/>
        <pc:sldMkLst>
          <pc:docMk/>
          <pc:sldMk cId="3981201245" sldId="381"/>
        </pc:sldMkLst>
      </pc:sldChg>
      <pc:sldChg chg="del mod modShow">
        <pc:chgData name="Katie Bertcher" userId="ad97cf6e-86c3-4b50-97ec-81bed98431f5" providerId="ADAL" clId="{D82F7F28-8F32-49B5-8782-007F18E0AFBA}" dt="2022-02-21T19:34:00.803" v="1219" actId="47"/>
        <pc:sldMkLst>
          <pc:docMk/>
          <pc:sldMk cId="4292606710" sldId="382"/>
        </pc:sldMkLst>
      </pc:sldChg>
      <pc:sldChg chg="del mod modShow">
        <pc:chgData name="Katie Bertcher" userId="ad97cf6e-86c3-4b50-97ec-81bed98431f5" providerId="ADAL" clId="{D82F7F28-8F32-49B5-8782-007F18E0AFBA}" dt="2022-02-21T19:34:00.803" v="1219" actId="47"/>
        <pc:sldMkLst>
          <pc:docMk/>
          <pc:sldMk cId="3681434838" sldId="385"/>
        </pc:sldMkLst>
      </pc:sldChg>
      <pc:sldChg chg="del mod modShow">
        <pc:chgData name="Katie Bertcher" userId="ad97cf6e-86c3-4b50-97ec-81bed98431f5" providerId="ADAL" clId="{D82F7F28-8F32-49B5-8782-007F18E0AFBA}" dt="2022-02-21T19:34:00.803" v="1219" actId="47"/>
        <pc:sldMkLst>
          <pc:docMk/>
          <pc:sldMk cId="2945292946" sldId="386"/>
        </pc:sldMkLst>
      </pc:sldChg>
      <pc:sldChg chg="del mod modShow">
        <pc:chgData name="Katie Bertcher" userId="ad97cf6e-86c3-4b50-97ec-81bed98431f5" providerId="ADAL" clId="{D82F7F28-8F32-49B5-8782-007F18E0AFBA}" dt="2022-02-21T19:34:00.803" v="1219" actId="47"/>
        <pc:sldMkLst>
          <pc:docMk/>
          <pc:sldMk cId="2298866885" sldId="389"/>
        </pc:sldMkLst>
      </pc:sldChg>
      <pc:sldChg chg="del mod modShow">
        <pc:chgData name="Katie Bertcher" userId="ad97cf6e-86c3-4b50-97ec-81bed98431f5" providerId="ADAL" clId="{D82F7F28-8F32-49B5-8782-007F18E0AFBA}" dt="2022-02-21T19:34:00.803" v="1219" actId="47"/>
        <pc:sldMkLst>
          <pc:docMk/>
          <pc:sldMk cId="3896638864" sldId="393"/>
        </pc:sldMkLst>
      </pc:sldChg>
      <pc:sldChg chg="del mod modShow">
        <pc:chgData name="Katie Bertcher" userId="ad97cf6e-86c3-4b50-97ec-81bed98431f5" providerId="ADAL" clId="{D82F7F28-8F32-49B5-8782-007F18E0AFBA}" dt="2022-02-21T19:34:00.803" v="1219" actId="47"/>
        <pc:sldMkLst>
          <pc:docMk/>
          <pc:sldMk cId="3854121080" sldId="394"/>
        </pc:sldMkLst>
      </pc:sldChg>
      <pc:sldChg chg="del mod modShow">
        <pc:chgData name="Katie Bertcher" userId="ad97cf6e-86c3-4b50-97ec-81bed98431f5" providerId="ADAL" clId="{D82F7F28-8F32-49B5-8782-007F18E0AFBA}" dt="2022-02-21T19:34:00.803" v="1219" actId="47"/>
        <pc:sldMkLst>
          <pc:docMk/>
          <pc:sldMk cId="2493507499" sldId="395"/>
        </pc:sldMkLst>
      </pc:sldChg>
      <pc:sldChg chg="del mod modShow">
        <pc:chgData name="Katie Bertcher" userId="ad97cf6e-86c3-4b50-97ec-81bed98431f5" providerId="ADAL" clId="{D82F7F28-8F32-49B5-8782-007F18E0AFBA}" dt="2022-02-21T19:34:00.803" v="1219" actId="47"/>
        <pc:sldMkLst>
          <pc:docMk/>
          <pc:sldMk cId="1794574737" sldId="396"/>
        </pc:sldMkLst>
      </pc:sldChg>
      <pc:sldChg chg="del mod modShow">
        <pc:chgData name="Katie Bertcher" userId="ad97cf6e-86c3-4b50-97ec-81bed98431f5" providerId="ADAL" clId="{D82F7F28-8F32-49B5-8782-007F18E0AFBA}" dt="2022-02-21T19:34:00.803" v="1219" actId="47"/>
        <pc:sldMkLst>
          <pc:docMk/>
          <pc:sldMk cId="3473116945" sldId="397"/>
        </pc:sldMkLst>
      </pc:sldChg>
      <pc:sldChg chg="del mod modShow">
        <pc:chgData name="Katie Bertcher" userId="ad97cf6e-86c3-4b50-97ec-81bed98431f5" providerId="ADAL" clId="{D82F7F28-8F32-49B5-8782-007F18E0AFBA}" dt="2022-02-21T19:34:00.803" v="1219" actId="47"/>
        <pc:sldMkLst>
          <pc:docMk/>
          <pc:sldMk cId="176872636" sldId="400"/>
        </pc:sldMkLst>
      </pc:sldChg>
      <pc:sldChg chg="del mod modShow">
        <pc:chgData name="Katie Bertcher" userId="ad97cf6e-86c3-4b50-97ec-81bed98431f5" providerId="ADAL" clId="{D82F7F28-8F32-49B5-8782-007F18E0AFBA}" dt="2022-02-21T19:34:00.803" v="1219" actId="47"/>
        <pc:sldMkLst>
          <pc:docMk/>
          <pc:sldMk cId="1806395393" sldId="401"/>
        </pc:sldMkLst>
      </pc:sldChg>
      <pc:sldChg chg="del mod modShow">
        <pc:chgData name="Katie Bertcher" userId="ad97cf6e-86c3-4b50-97ec-81bed98431f5" providerId="ADAL" clId="{D82F7F28-8F32-49B5-8782-007F18E0AFBA}" dt="2022-02-21T19:34:00.803" v="1219" actId="47"/>
        <pc:sldMkLst>
          <pc:docMk/>
          <pc:sldMk cId="2977092683" sldId="403"/>
        </pc:sldMkLst>
      </pc:sldChg>
      <pc:sldChg chg="del mod modShow">
        <pc:chgData name="Katie Bertcher" userId="ad97cf6e-86c3-4b50-97ec-81bed98431f5" providerId="ADAL" clId="{D82F7F28-8F32-49B5-8782-007F18E0AFBA}" dt="2022-02-21T19:34:00.803" v="1219" actId="47"/>
        <pc:sldMkLst>
          <pc:docMk/>
          <pc:sldMk cId="4164504127" sldId="405"/>
        </pc:sldMkLst>
      </pc:sldChg>
      <pc:sldChg chg="del mod modShow">
        <pc:chgData name="Katie Bertcher" userId="ad97cf6e-86c3-4b50-97ec-81bed98431f5" providerId="ADAL" clId="{D82F7F28-8F32-49B5-8782-007F18E0AFBA}" dt="2022-02-21T19:34:00.803" v="1219" actId="47"/>
        <pc:sldMkLst>
          <pc:docMk/>
          <pc:sldMk cId="2308431036" sldId="409"/>
        </pc:sldMkLst>
      </pc:sldChg>
      <pc:sldChg chg="del mod modShow">
        <pc:chgData name="Katie Bertcher" userId="ad97cf6e-86c3-4b50-97ec-81bed98431f5" providerId="ADAL" clId="{D82F7F28-8F32-49B5-8782-007F18E0AFBA}" dt="2022-02-21T19:34:00.803" v="1219" actId="47"/>
        <pc:sldMkLst>
          <pc:docMk/>
          <pc:sldMk cId="1451804126" sldId="410"/>
        </pc:sldMkLst>
      </pc:sldChg>
      <pc:sldChg chg="del mod modShow">
        <pc:chgData name="Katie Bertcher" userId="ad97cf6e-86c3-4b50-97ec-81bed98431f5" providerId="ADAL" clId="{D82F7F28-8F32-49B5-8782-007F18E0AFBA}" dt="2022-02-21T19:34:00.803" v="1219" actId="47"/>
        <pc:sldMkLst>
          <pc:docMk/>
          <pc:sldMk cId="3750040081" sldId="411"/>
        </pc:sldMkLst>
      </pc:sldChg>
      <pc:sldChg chg="del mod modShow">
        <pc:chgData name="Katie Bertcher" userId="ad97cf6e-86c3-4b50-97ec-81bed98431f5" providerId="ADAL" clId="{D82F7F28-8F32-49B5-8782-007F18E0AFBA}" dt="2022-02-21T19:34:00.803" v="1219" actId="47"/>
        <pc:sldMkLst>
          <pc:docMk/>
          <pc:sldMk cId="4262952350" sldId="412"/>
        </pc:sldMkLst>
      </pc:sldChg>
      <pc:sldChg chg="del mod modShow">
        <pc:chgData name="Katie Bertcher" userId="ad97cf6e-86c3-4b50-97ec-81bed98431f5" providerId="ADAL" clId="{D82F7F28-8F32-49B5-8782-007F18E0AFBA}" dt="2022-02-21T19:34:00.803" v="1219" actId="47"/>
        <pc:sldMkLst>
          <pc:docMk/>
          <pc:sldMk cId="3492054899" sldId="423"/>
        </pc:sldMkLst>
      </pc:sldChg>
      <pc:sldChg chg="del mod modShow">
        <pc:chgData name="Katie Bertcher" userId="ad97cf6e-86c3-4b50-97ec-81bed98431f5" providerId="ADAL" clId="{D82F7F28-8F32-49B5-8782-007F18E0AFBA}" dt="2022-02-21T19:34:00.803" v="1219" actId="47"/>
        <pc:sldMkLst>
          <pc:docMk/>
          <pc:sldMk cId="4061047828" sldId="424"/>
        </pc:sldMkLst>
      </pc:sldChg>
      <pc:sldChg chg="del mod modShow">
        <pc:chgData name="Katie Bertcher" userId="ad97cf6e-86c3-4b50-97ec-81bed98431f5" providerId="ADAL" clId="{D82F7F28-8F32-49B5-8782-007F18E0AFBA}" dt="2022-02-21T19:34:00.803" v="1219" actId="47"/>
        <pc:sldMkLst>
          <pc:docMk/>
          <pc:sldMk cId="1087102913" sldId="425"/>
        </pc:sldMkLst>
      </pc:sldChg>
      <pc:sldChg chg="del mod modShow">
        <pc:chgData name="Katie Bertcher" userId="ad97cf6e-86c3-4b50-97ec-81bed98431f5" providerId="ADAL" clId="{D82F7F28-8F32-49B5-8782-007F18E0AFBA}" dt="2022-02-21T19:34:00.803" v="1219" actId="47"/>
        <pc:sldMkLst>
          <pc:docMk/>
          <pc:sldMk cId="2360703640" sldId="426"/>
        </pc:sldMkLst>
      </pc:sldChg>
      <pc:sldChg chg="del mod modShow">
        <pc:chgData name="Katie Bertcher" userId="ad97cf6e-86c3-4b50-97ec-81bed98431f5" providerId="ADAL" clId="{D82F7F28-8F32-49B5-8782-007F18E0AFBA}" dt="2022-02-21T19:34:00.803" v="1219" actId="47"/>
        <pc:sldMkLst>
          <pc:docMk/>
          <pc:sldMk cId="2929657919" sldId="436"/>
        </pc:sldMkLst>
      </pc:sldChg>
      <pc:sldChg chg="del mod modShow">
        <pc:chgData name="Katie Bertcher" userId="ad97cf6e-86c3-4b50-97ec-81bed98431f5" providerId="ADAL" clId="{D82F7F28-8F32-49B5-8782-007F18E0AFBA}" dt="2022-02-21T19:34:00.803" v="1219" actId="47"/>
        <pc:sldMkLst>
          <pc:docMk/>
          <pc:sldMk cId="3227294830" sldId="438"/>
        </pc:sldMkLst>
      </pc:sldChg>
      <pc:sldChg chg="del mod modShow">
        <pc:chgData name="Katie Bertcher" userId="ad97cf6e-86c3-4b50-97ec-81bed98431f5" providerId="ADAL" clId="{D82F7F28-8F32-49B5-8782-007F18E0AFBA}" dt="2022-02-21T19:34:00.803" v="1219" actId="47"/>
        <pc:sldMkLst>
          <pc:docMk/>
          <pc:sldMk cId="3585085340" sldId="439"/>
        </pc:sldMkLst>
      </pc:sldChg>
      <pc:sldChg chg="del mod modShow">
        <pc:chgData name="Katie Bertcher" userId="ad97cf6e-86c3-4b50-97ec-81bed98431f5" providerId="ADAL" clId="{D82F7F28-8F32-49B5-8782-007F18E0AFBA}" dt="2022-02-21T19:34:00.803" v="1219" actId="47"/>
        <pc:sldMkLst>
          <pc:docMk/>
          <pc:sldMk cId="1929271769" sldId="440"/>
        </pc:sldMkLst>
      </pc:sldChg>
      <pc:sldChg chg="del mod modShow">
        <pc:chgData name="Katie Bertcher" userId="ad97cf6e-86c3-4b50-97ec-81bed98431f5" providerId="ADAL" clId="{D82F7F28-8F32-49B5-8782-007F18E0AFBA}" dt="2022-02-21T19:34:00.803" v="1219" actId="47"/>
        <pc:sldMkLst>
          <pc:docMk/>
          <pc:sldMk cId="3927954385" sldId="441"/>
        </pc:sldMkLst>
      </pc:sldChg>
      <pc:sldChg chg="del mod modShow">
        <pc:chgData name="Katie Bertcher" userId="ad97cf6e-86c3-4b50-97ec-81bed98431f5" providerId="ADAL" clId="{D82F7F28-8F32-49B5-8782-007F18E0AFBA}" dt="2022-02-21T19:34:00.803" v="1219" actId="47"/>
        <pc:sldMkLst>
          <pc:docMk/>
          <pc:sldMk cId="369299453" sldId="442"/>
        </pc:sldMkLst>
      </pc:sldChg>
      <pc:sldChg chg="del mod modShow">
        <pc:chgData name="Katie Bertcher" userId="ad97cf6e-86c3-4b50-97ec-81bed98431f5" providerId="ADAL" clId="{D82F7F28-8F32-49B5-8782-007F18E0AFBA}" dt="2022-02-21T19:34:00.803" v="1219" actId="47"/>
        <pc:sldMkLst>
          <pc:docMk/>
          <pc:sldMk cId="2775726620" sldId="443"/>
        </pc:sldMkLst>
      </pc:sldChg>
      <pc:sldChg chg="del mod modShow">
        <pc:chgData name="Katie Bertcher" userId="ad97cf6e-86c3-4b50-97ec-81bed98431f5" providerId="ADAL" clId="{D82F7F28-8F32-49B5-8782-007F18E0AFBA}" dt="2022-02-21T19:34:00.803" v="1219" actId="47"/>
        <pc:sldMkLst>
          <pc:docMk/>
          <pc:sldMk cId="561633354" sldId="444"/>
        </pc:sldMkLst>
      </pc:sldChg>
      <pc:sldChg chg="del mod modShow">
        <pc:chgData name="Katie Bertcher" userId="ad97cf6e-86c3-4b50-97ec-81bed98431f5" providerId="ADAL" clId="{D82F7F28-8F32-49B5-8782-007F18E0AFBA}" dt="2022-02-21T19:34:00.803" v="1219" actId="47"/>
        <pc:sldMkLst>
          <pc:docMk/>
          <pc:sldMk cId="1814140234" sldId="445"/>
        </pc:sldMkLst>
      </pc:sldChg>
      <pc:sldChg chg="del mod modShow">
        <pc:chgData name="Katie Bertcher" userId="ad97cf6e-86c3-4b50-97ec-81bed98431f5" providerId="ADAL" clId="{D82F7F28-8F32-49B5-8782-007F18E0AFBA}" dt="2022-02-21T19:34:00.803" v="1219" actId="47"/>
        <pc:sldMkLst>
          <pc:docMk/>
          <pc:sldMk cId="414579179" sldId="446"/>
        </pc:sldMkLst>
      </pc:sldChg>
      <pc:sldChg chg="del mod modShow">
        <pc:chgData name="Katie Bertcher" userId="ad97cf6e-86c3-4b50-97ec-81bed98431f5" providerId="ADAL" clId="{D82F7F28-8F32-49B5-8782-007F18E0AFBA}" dt="2022-02-21T19:34:00.803" v="1219" actId="47"/>
        <pc:sldMkLst>
          <pc:docMk/>
          <pc:sldMk cId="2838249543" sldId="447"/>
        </pc:sldMkLst>
      </pc:sldChg>
      <pc:sldChg chg="del mod modShow">
        <pc:chgData name="Katie Bertcher" userId="ad97cf6e-86c3-4b50-97ec-81bed98431f5" providerId="ADAL" clId="{D82F7F28-8F32-49B5-8782-007F18E0AFBA}" dt="2022-02-21T19:34:00.803" v="1219" actId="47"/>
        <pc:sldMkLst>
          <pc:docMk/>
          <pc:sldMk cId="4161443295" sldId="448"/>
        </pc:sldMkLst>
      </pc:sldChg>
      <pc:sldChg chg="del mod modShow">
        <pc:chgData name="Katie Bertcher" userId="ad97cf6e-86c3-4b50-97ec-81bed98431f5" providerId="ADAL" clId="{D82F7F28-8F32-49B5-8782-007F18E0AFBA}" dt="2022-02-21T19:34:00.803" v="1219" actId="47"/>
        <pc:sldMkLst>
          <pc:docMk/>
          <pc:sldMk cId="2610746724" sldId="449"/>
        </pc:sldMkLst>
      </pc:sldChg>
      <pc:sldChg chg="del mod modShow">
        <pc:chgData name="Katie Bertcher" userId="ad97cf6e-86c3-4b50-97ec-81bed98431f5" providerId="ADAL" clId="{D82F7F28-8F32-49B5-8782-007F18E0AFBA}" dt="2022-02-21T19:34:00.803" v="1219" actId="47"/>
        <pc:sldMkLst>
          <pc:docMk/>
          <pc:sldMk cId="657402761" sldId="450"/>
        </pc:sldMkLst>
      </pc:sldChg>
      <pc:sldChg chg="del mod modShow">
        <pc:chgData name="Katie Bertcher" userId="ad97cf6e-86c3-4b50-97ec-81bed98431f5" providerId="ADAL" clId="{D82F7F28-8F32-49B5-8782-007F18E0AFBA}" dt="2022-02-21T19:34:00.803" v="1219" actId="47"/>
        <pc:sldMkLst>
          <pc:docMk/>
          <pc:sldMk cId="1932106129" sldId="451"/>
        </pc:sldMkLst>
      </pc:sldChg>
      <pc:sldChg chg="del mod modShow">
        <pc:chgData name="Katie Bertcher" userId="ad97cf6e-86c3-4b50-97ec-81bed98431f5" providerId="ADAL" clId="{D82F7F28-8F32-49B5-8782-007F18E0AFBA}" dt="2022-02-21T19:34:00.803" v="1219" actId="47"/>
        <pc:sldMkLst>
          <pc:docMk/>
          <pc:sldMk cId="3118122471" sldId="452"/>
        </pc:sldMkLst>
      </pc:sldChg>
      <pc:sldChg chg="del mod modShow">
        <pc:chgData name="Katie Bertcher" userId="ad97cf6e-86c3-4b50-97ec-81bed98431f5" providerId="ADAL" clId="{D82F7F28-8F32-49B5-8782-007F18E0AFBA}" dt="2022-02-21T19:34:00.803" v="1219" actId="47"/>
        <pc:sldMkLst>
          <pc:docMk/>
          <pc:sldMk cId="3597006031" sldId="453"/>
        </pc:sldMkLst>
      </pc:sldChg>
      <pc:sldChg chg="del mod modShow">
        <pc:chgData name="Katie Bertcher" userId="ad97cf6e-86c3-4b50-97ec-81bed98431f5" providerId="ADAL" clId="{D82F7F28-8F32-49B5-8782-007F18E0AFBA}" dt="2022-02-21T19:34:00.803" v="1219" actId="47"/>
        <pc:sldMkLst>
          <pc:docMk/>
          <pc:sldMk cId="1042375369" sldId="454"/>
        </pc:sldMkLst>
      </pc:sldChg>
      <pc:sldChg chg="del mod modShow">
        <pc:chgData name="Katie Bertcher" userId="ad97cf6e-86c3-4b50-97ec-81bed98431f5" providerId="ADAL" clId="{D82F7F28-8F32-49B5-8782-007F18E0AFBA}" dt="2022-02-21T19:34:00.803" v="1219" actId="47"/>
        <pc:sldMkLst>
          <pc:docMk/>
          <pc:sldMk cId="560900378" sldId="455"/>
        </pc:sldMkLst>
      </pc:sldChg>
      <pc:sldChg chg="del mod modShow">
        <pc:chgData name="Katie Bertcher" userId="ad97cf6e-86c3-4b50-97ec-81bed98431f5" providerId="ADAL" clId="{D82F7F28-8F32-49B5-8782-007F18E0AFBA}" dt="2022-02-21T19:34:00.803" v="1219" actId="47"/>
        <pc:sldMkLst>
          <pc:docMk/>
          <pc:sldMk cId="2158810680" sldId="456"/>
        </pc:sldMkLst>
      </pc:sldChg>
      <pc:sldChg chg="del mod modShow">
        <pc:chgData name="Katie Bertcher" userId="ad97cf6e-86c3-4b50-97ec-81bed98431f5" providerId="ADAL" clId="{D82F7F28-8F32-49B5-8782-007F18E0AFBA}" dt="2022-02-21T19:34:00.803" v="1219" actId="47"/>
        <pc:sldMkLst>
          <pc:docMk/>
          <pc:sldMk cId="2231549709" sldId="457"/>
        </pc:sldMkLst>
      </pc:sldChg>
      <pc:sldChg chg="del mod modShow">
        <pc:chgData name="Katie Bertcher" userId="ad97cf6e-86c3-4b50-97ec-81bed98431f5" providerId="ADAL" clId="{D82F7F28-8F32-49B5-8782-007F18E0AFBA}" dt="2022-02-21T19:34:00.803" v="1219" actId="47"/>
        <pc:sldMkLst>
          <pc:docMk/>
          <pc:sldMk cId="2409077463" sldId="458"/>
        </pc:sldMkLst>
      </pc:sldChg>
      <pc:sldChg chg="del mod modShow">
        <pc:chgData name="Katie Bertcher" userId="ad97cf6e-86c3-4b50-97ec-81bed98431f5" providerId="ADAL" clId="{D82F7F28-8F32-49B5-8782-007F18E0AFBA}" dt="2022-02-21T19:34:00.803" v="1219" actId="47"/>
        <pc:sldMkLst>
          <pc:docMk/>
          <pc:sldMk cId="2937616018" sldId="459"/>
        </pc:sldMkLst>
      </pc:sldChg>
      <pc:sldChg chg="del mod modShow">
        <pc:chgData name="Katie Bertcher" userId="ad97cf6e-86c3-4b50-97ec-81bed98431f5" providerId="ADAL" clId="{D82F7F28-8F32-49B5-8782-007F18E0AFBA}" dt="2022-02-21T19:34:00.803" v="1219" actId="47"/>
        <pc:sldMkLst>
          <pc:docMk/>
          <pc:sldMk cId="2612856490" sldId="460"/>
        </pc:sldMkLst>
      </pc:sldChg>
      <pc:sldChg chg="del mod modShow">
        <pc:chgData name="Katie Bertcher" userId="ad97cf6e-86c3-4b50-97ec-81bed98431f5" providerId="ADAL" clId="{D82F7F28-8F32-49B5-8782-007F18E0AFBA}" dt="2022-02-21T19:34:00.803" v="1219" actId="47"/>
        <pc:sldMkLst>
          <pc:docMk/>
          <pc:sldMk cId="3221738856" sldId="461"/>
        </pc:sldMkLst>
      </pc:sldChg>
      <pc:sldChg chg="del mod modShow">
        <pc:chgData name="Katie Bertcher" userId="ad97cf6e-86c3-4b50-97ec-81bed98431f5" providerId="ADAL" clId="{D82F7F28-8F32-49B5-8782-007F18E0AFBA}" dt="2022-02-21T19:34:00.803" v="1219" actId="47"/>
        <pc:sldMkLst>
          <pc:docMk/>
          <pc:sldMk cId="2182275698" sldId="462"/>
        </pc:sldMkLst>
      </pc:sldChg>
      <pc:sldChg chg="del mod modShow">
        <pc:chgData name="Katie Bertcher" userId="ad97cf6e-86c3-4b50-97ec-81bed98431f5" providerId="ADAL" clId="{D82F7F28-8F32-49B5-8782-007F18E0AFBA}" dt="2022-02-21T19:34:00.803" v="1219" actId="47"/>
        <pc:sldMkLst>
          <pc:docMk/>
          <pc:sldMk cId="1700309674" sldId="463"/>
        </pc:sldMkLst>
      </pc:sldChg>
      <pc:sldChg chg="del mod modShow">
        <pc:chgData name="Katie Bertcher" userId="ad97cf6e-86c3-4b50-97ec-81bed98431f5" providerId="ADAL" clId="{D82F7F28-8F32-49B5-8782-007F18E0AFBA}" dt="2022-02-21T19:34:00.803" v="1219" actId="47"/>
        <pc:sldMkLst>
          <pc:docMk/>
          <pc:sldMk cId="796088842" sldId="464"/>
        </pc:sldMkLst>
      </pc:sldChg>
      <pc:sldChg chg="del mod modShow">
        <pc:chgData name="Katie Bertcher" userId="ad97cf6e-86c3-4b50-97ec-81bed98431f5" providerId="ADAL" clId="{D82F7F28-8F32-49B5-8782-007F18E0AFBA}" dt="2022-02-21T19:34:00.803" v="1219" actId="47"/>
        <pc:sldMkLst>
          <pc:docMk/>
          <pc:sldMk cId="269468578" sldId="465"/>
        </pc:sldMkLst>
      </pc:sldChg>
      <pc:sldChg chg="del mod modShow">
        <pc:chgData name="Katie Bertcher" userId="ad97cf6e-86c3-4b50-97ec-81bed98431f5" providerId="ADAL" clId="{D82F7F28-8F32-49B5-8782-007F18E0AFBA}" dt="2022-02-21T19:34:00.803" v="1219" actId="47"/>
        <pc:sldMkLst>
          <pc:docMk/>
          <pc:sldMk cId="1063748993" sldId="466"/>
        </pc:sldMkLst>
      </pc:sldChg>
      <pc:sldChg chg="del mod modShow">
        <pc:chgData name="Katie Bertcher" userId="ad97cf6e-86c3-4b50-97ec-81bed98431f5" providerId="ADAL" clId="{D82F7F28-8F32-49B5-8782-007F18E0AFBA}" dt="2022-02-21T19:34:00.803" v="1219" actId="47"/>
        <pc:sldMkLst>
          <pc:docMk/>
          <pc:sldMk cId="1854611473" sldId="467"/>
        </pc:sldMkLst>
      </pc:sldChg>
      <pc:sldChg chg="del mod modShow">
        <pc:chgData name="Katie Bertcher" userId="ad97cf6e-86c3-4b50-97ec-81bed98431f5" providerId="ADAL" clId="{D82F7F28-8F32-49B5-8782-007F18E0AFBA}" dt="2022-02-21T19:34:00.803" v="1219" actId="47"/>
        <pc:sldMkLst>
          <pc:docMk/>
          <pc:sldMk cId="311238145" sldId="468"/>
        </pc:sldMkLst>
      </pc:sldChg>
      <pc:sldChg chg="modSp del mod modShow addCm delCm modCm">
        <pc:chgData name="Katie Bertcher" userId="ad97cf6e-86c3-4b50-97ec-81bed98431f5" providerId="ADAL" clId="{D82F7F28-8F32-49B5-8782-007F18E0AFBA}" dt="2022-02-21T19:36:39.981" v="1220" actId="2696"/>
        <pc:sldMkLst>
          <pc:docMk/>
          <pc:sldMk cId="4181451942" sldId="469"/>
        </pc:sldMkLst>
        <pc:spChg chg="mod">
          <ac:chgData name="Katie Bertcher" userId="ad97cf6e-86c3-4b50-97ec-81bed98431f5" providerId="ADAL" clId="{D82F7F28-8F32-49B5-8782-007F18E0AFBA}" dt="2022-02-08T21:53:39.997" v="646" actId="1076"/>
          <ac:spMkLst>
            <pc:docMk/>
            <pc:sldMk cId="4181451942" sldId="469"/>
            <ac:spMk id="2" creationId="{F1E0294A-625D-42AF-90B6-9630B939CF1F}"/>
          </ac:spMkLst>
        </pc:spChg>
        <pc:graphicFrameChg chg="modGraphic">
          <ac:chgData name="Katie Bertcher" userId="ad97cf6e-86c3-4b50-97ec-81bed98431f5" providerId="ADAL" clId="{D82F7F28-8F32-49B5-8782-007F18E0AFBA}" dt="2022-02-08T23:03:25.685" v="648" actId="20577"/>
          <ac:graphicFrameMkLst>
            <pc:docMk/>
            <pc:sldMk cId="4181451942" sldId="469"/>
            <ac:graphicFrameMk id="4" creationId="{311F2C5A-9AB2-4D87-8EB2-691428946CC3}"/>
          </ac:graphicFrameMkLst>
        </pc:graphicFrameChg>
      </pc:sldChg>
      <pc:sldChg chg="addSp delSp modSp mod addCm delCm modCm">
        <pc:chgData name="Katie Bertcher" userId="ad97cf6e-86c3-4b50-97ec-81bed98431f5" providerId="ADAL" clId="{D82F7F28-8F32-49B5-8782-007F18E0AFBA}" dt="2022-02-21T19:42:51.956" v="1233" actId="1592"/>
        <pc:sldMkLst>
          <pc:docMk/>
          <pc:sldMk cId="2607490156" sldId="471"/>
        </pc:sldMkLst>
        <pc:spChg chg="mod">
          <ac:chgData name="Katie Bertcher" userId="ad97cf6e-86c3-4b50-97ec-81bed98431f5" providerId="ADAL" clId="{D82F7F28-8F32-49B5-8782-007F18E0AFBA}" dt="2022-02-17T22:39:18.414" v="1089" actId="1076"/>
          <ac:spMkLst>
            <pc:docMk/>
            <pc:sldMk cId="2607490156" sldId="471"/>
            <ac:spMk id="7" creationId="{59CF5F93-D696-4E24-86B5-1FDE7044014B}"/>
          </ac:spMkLst>
        </pc:spChg>
        <pc:spChg chg="mod">
          <ac:chgData name="Katie Bertcher" userId="ad97cf6e-86c3-4b50-97ec-81bed98431f5" providerId="ADAL" clId="{D82F7F28-8F32-49B5-8782-007F18E0AFBA}" dt="2022-02-17T22:59:31.407" v="1209" actId="20577"/>
          <ac:spMkLst>
            <pc:docMk/>
            <pc:sldMk cId="2607490156" sldId="471"/>
            <ac:spMk id="10" creationId="{ECA423D9-85E5-44CC-9D82-B433F12F0A2F}"/>
          </ac:spMkLst>
        </pc:spChg>
        <pc:spChg chg="mod">
          <ac:chgData name="Katie Bertcher" userId="ad97cf6e-86c3-4b50-97ec-81bed98431f5" providerId="ADAL" clId="{D82F7F28-8F32-49B5-8782-007F18E0AFBA}" dt="2022-02-17T22:39:04.159" v="1086" actId="6549"/>
          <ac:spMkLst>
            <pc:docMk/>
            <pc:sldMk cId="2607490156" sldId="471"/>
            <ac:spMk id="11" creationId="{8ECE0848-CC93-4CB1-85F1-DEEF3FAA24A2}"/>
          </ac:spMkLst>
        </pc:spChg>
        <pc:spChg chg="add del mod">
          <ac:chgData name="Katie Bertcher" userId="ad97cf6e-86c3-4b50-97ec-81bed98431f5" providerId="ADAL" clId="{D82F7F28-8F32-49B5-8782-007F18E0AFBA}" dt="2022-02-04T19:13:22.068" v="68" actId="478"/>
          <ac:spMkLst>
            <pc:docMk/>
            <pc:sldMk cId="2607490156" sldId="471"/>
            <ac:spMk id="12" creationId="{1739ECCF-CE2C-473A-B981-D40397DB84E6}"/>
          </ac:spMkLst>
        </pc:spChg>
        <pc:graphicFrameChg chg="mod">
          <ac:chgData name="Katie Bertcher" userId="ad97cf6e-86c3-4b50-97ec-81bed98431f5" providerId="ADAL" clId="{D82F7F28-8F32-49B5-8782-007F18E0AFBA}" dt="2022-02-17T22:39:13.670" v="1088" actId="1076"/>
          <ac:graphicFrameMkLst>
            <pc:docMk/>
            <pc:sldMk cId="2607490156" sldId="471"/>
            <ac:graphicFrameMk id="5" creationId="{5A1B54DD-91E8-4B3A-B1BF-CFBBB80CE943}"/>
          </ac:graphicFrameMkLst>
        </pc:graphicFrameChg>
      </pc:sldChg>
      <pc:sldChg chg="modSp mod delCm modCm">
        <pc:chgData name="Katie Bertcher" userId="ad97cf6e-86c3-4b50-97ec-81bed98431f5" providerId="ADAL" clId="{D82F7F28-8F32-49B5-8782-007F18E0AFBA}" dt="2022-02-21T19:44:21.901" v="1243" actId="1592"/>
        <pc:sldMkLst>
          <pc:docMk/>
          <pc:sldMk cId="2835630912" sldId="473"/>
        </pc:sldMkLst>
        <pc:spChg chg="mod">
          <ac:chgData name="Katie Bertcher" userId="ad97cf6e-86c3-4b50-97ec-81bed98431f5" providerId="ADAL" clId="{D82F7F28-8F32-49B5-8782-007F18E0AFBA}" dt="2022-02-17T22:52:20.217" v="1136" actId="20577"/>
          <ac:spMkLst>
            <pc:docMk/>
            <pc:sldMk cId="2835630912" sldId="473"/>
            <ac:spMk id="6" creationId="{D8ADA59C-2BFC-4215-99D0-D4F55A860473}"/>
          </ac:spMkLst>
        </pc:spChg>
        <pc:picChg chg="mod">
          <ac:chgData name="Katie Bertcher" userId="ad97cf6e-86c3-4b50-97ec-81bed98431f5" providerId="ADAL" clId="{D82F7F28-8F32-49B5-8782-007F18E0AFBA}" dt="2022-02-17T22:51:51.985" v="1133" actId="1076"/>
          <ac:picMkLst>
            <pc:docMk/>
            <pc:sldMk cId="2835630912" sldId="473"/>
            <ac:picMk id="11" creationId="{C09FDA75-9850-447C-94EC-8039A5CDB979}"/>
          </ac:picMkLst>
        </pc:picChg>
      </pc:sldChg>
      <pc:sldChg chg="delSp modSp mod delCm">
        <pc:chgData name="Katie Bertcher" userId="ad97cf6e-86c3-4b50-97ec-81bed98431f5" providerId="ADAL" clId="{D82F7F28-8F32-49B5-8782-007F18E0AFBA}" dt="2022-02-21T19:42:26.903" v="1227" actId="1592"/>
        <pc:sldMkLst>
          <pc:docMk/>
          <pc:sldMk cId="3960584178" sldId="476"/>
        </pc:sldMkLst>
        <pc:spChg chg="mod">
          <ac:chgData name="Katie Bertcher" userId="ad97cf6e-86c3-4b50-97ec-81bed98431f5" providerId="ADAL" clId="{D82F7F28-8F32-49B5-8782-007F18E0AFBA}" dt="2022-02-17T22:58:55.298" v="1200" actId="20577"/>
          <ac:spMkLst>
            <pc:docMk/>
            <pc:sldMk cId="3960584178" sldId="476"/>
            <ac:spMk id="2" creationId="{789E9E29-FEA5-468E-8E82-30C7FBB9C058}"/>
          </ac:spMkLst>
        </pc:spChg>
        <pc:spChg chg="del">
          <ac:chgData name="Katie Bertcher" userId="ad97cf6e-86c3-4b50-97ec-81bed98431f5" providerId="ADAL" clId="{D82F7F28-8F32-49B5-8782-007F18E0AFBA}" dt="2022-02-08T21:42:55.458" v="611" actId="478"/>
          <ac:spMkLst>
            <pc:docMk/>
            <pc:sldMk cId="3960584178" sldId="476"/>
            <ac:spMk id="3" creationId="{083E4D34-AB6A-47D3-9A04-5C490ACDE08C}"/>
          </ac:spMkLst>
        </pc:spChg>
      </pc:sldChg>
      <pc:sldChg chg="modSp mod addCm delCm modCm">
        <pc:chgData name="Katie Bertcher" userId="ad97cf6e-86c3-4b50-97ec-81bed98431f5" providerId="ADAL" clId="{D82F7F28-8F32-49B5-8782-007F18E0AFBA}" dt="2022-02-17T22:54:43.676" v="1182" actId="255"/>
        <pc:sldMkLst>
          <pc:docMk/>
          <pc:sldMk cId="3625659860" sldId="478"/>
        </pc:sldMkLst>
        <pc:graphicFrameChg chg="mod modGraphic">
          <ac:chgData name="Katie Bertcher" userId="ad97cf6e-86c3-4b50-97ec-81bed98431f5" providerId="ADAL" clId="{D82F7F28-8F32-49B5-8782-007F18E0AFBA}" dt="2022-02-17T22:54:43.676" v="1182" actId="255"/>
          <ac:graphicFrameMkLst>
            <pc:docMk/>
            <pc:sldMk cId="3625659860" sldId="478"/>
            <ac:graphicFrameMk id="5" creationId="{DD5519C6-DB54-45CD-B3CB-4DDB1B17AFA1}"/>
          </ac:graphicFrameMkLst>
        </pc:graphicFrameChg>
      </pc:sldChg>
      <pc:sldChg chg="addCm modCm">
        <pc:chgData name="Katie Bertcher" userId="ad97cf6e-86c3-4b50-97ec-81bed98431f5" providerId="ADAL" clId="{D82F7F28-8F32-49B5-8782-007F18E0AFBA}" dt="2022-02-22T22:46:30.701" v="1286"/>
        <pc:sldMkLst>
          <pc:docMk/>
          <pc:sldMk cId="3658758921" sldId="480"/>
        </pc:sldMkLst>
      </pc:sldChg>
      <pc:sldChg chg="addCm">
        <pc:chgData name="Katie Bertcher" userId="ad97cf6e-86c3-4b50-97ec-81bed98431f5" providerId="ADAL" clId="{D82F7F28-8F32-49B5-8782-007F18E0AFBA}" dt="2022-02-08T23:44:14.501" v="654" actId="1589"/>
        <pc:sldMkLst>
          <pc:docMk/>
          <pc:sldMk cId="3731886454" sldId="481"/>
        </pc:sldMkLst>
      </pc:sldChg>
      <pc:sldChg chg="delCm">
        <pc:chgData name="Katie Bertcher" userId="ad97cf6e-86c3-4b50-97ec-81bed98431f5" providerId="ADAL" clId="{D82F7F28-8F32-49B5-8782-007F18E0AFBA}" dt="2022-02-16T18:24:57.024" v="708" actId="1592"/>
        <pc:sldMkLst>
          <pc:docMk/>
          <pc:sldMk cId="33289749" sldId="482"/>
        </pc:sldMkLst>
      </pc:sldChg>
      <pc:sldChg chg="modSp mod delCm">
        <pc:chgData name="Katie Bertcher" userId="ad97cf6e-86c3-4b50-97ec-81bed98431f5" providerId="ADAL" clId="{D82F7F28-8F32-49B5-8782-007F18E0AFBA}" dt="2022-02-22T17:37:30.291" v="1278" actId="20577"/>
        <pc:sldMkLst>
          <pc:docMk/>
          <pc:sldMk cId="3242228004" sldId="483"/>
        </pc:sldMkLst>
        <pc:spChg chg="mod">
          <ac:chgData name="Katie Bertcher" userId="ad97cf6e-86c3-4b50-97ec-81bed98431f5" providerId="ADAL" clId="{D82F7F28-8F32-49B5-8782-007F18E0AFBA}" dt="2022-02-22T17:37:30.291" v="1278" actId="20577"/>
          <ac:spMkLst>
            <pc:docMk/>
            <pc:sldMk cId="3242228004" sldId="483"/>
            <ac:spMk id="11" creationId="{8ECE0848-CC93-4CB1-85F1-DEEF3FAA24A2}"/>
          </ac:spMkLst>
        </pc:spChg>
      </pc:sldChg>
      <pc:sldChg chg="addSp delSp modSp mod addCm delCm modCm">
        <pc:chgData name="Katie Bertcher" userId="ad97cf6e-86c3-4b50-97ec-81bed98431f5" providerId="ADAL" clId="{D82F7F28-8F32-49B5-8782-007F18E0AFBA}" dt="2022-02-22T22:33:34.389" v="1284" actId="403"/>
        <pc:sldMkLst>
          <pc:docMk/>
          <pc:sldMk cId="701666064" sldId="485"/>
        </pc:sldMkLst>
        <pc:spChg chg="mod">
          <ac:chgData name="Katie Bertcher" userId="ad97cf6e-86c3-4b50-97ec-81bed98431f5" providerId="ADAL" clId="{D82F7F28-8F32-49B5-8782-007F18E0AFBA}" dt="2022-02-22T22:33:34.389" v="1284" actId="403"/>
          <ac:spMkLst>
            <pc:docMk/>
            <pc:sldMk cId="701666064" sldId="485"/>
            <ac:spMk id="9" creationId="{00000000-0000-0000-0000-000000000000}"/>
          </ac:spMkLst>
        </pc:spChg>
        <pc:spChg chg="mod">
          <ac:chgData name="Katie Bertcher" userId="ad97cf6e-86c3-4b50-97ec-81bed98431f5" providerId="ADAL" clId="{D82F7F28-8F32-49B5-8782-007F18E0AFBA}" dt="2022-02-22T22:33:31.515" v="1283" actId="27636"/>
          <ac:spMkLst>
            <pc:docMk/>
            <pc:sldMk cId="701666064" sldId="485"/>
            <ac:spMk id="11" creationId="{00000000-0000-0000-0000-000000000000}"/>
          </ac:spMkLst>
        </pc:spChg>
        <pc:graphicFrameChg chg="add del mod">
          <ac:chgData name="Katie Bertcher" userId="ad97cf6e-86c3-4b50-97ec-81bed98431f5" providerId="ADAL" clId="{D82F7F28-8F32-49B5-8782-007F18E0AFBA}" dt="2022-02-16T18:23:43.868" v="702" actId="478"/>
          <ac:graphicFrameMkLst>
            <pc:docMk/>
            <pc:sldMk cId="701666064" sldId="485"/>
            <ac:graphicFrameMk id="2" creationId="{23F00F59-084A-4772-8E64-5577D993F8B3}"/>
          </ac:graphicFrameMkLst>
        </pc:graphicFrameChg>
      </pc:sldChg>
      <pc:sldChg chg="modSp delCm">
        <pc:chgData name="Katie Bertcher" userId="ad97cf6e-86c3-4b50-97ec-81bed98431f5" providerId="ADAL" clId="{D82F7F28-8F32-49B5-8782-007F18E0AFBA}" dt="2022-02-17T22:26:27.116" v="1039" actId="20577"/>
        <pc:sldMkLst>
          <pc:docMk/>
          <pc:sldMk cId="1110619931" sldId="486"/>
        </pc:sldMkLst>
        <pc:graphicFrameChg chg="mod">
          <ac:chgData name="Katie Bertcher" userId="ad97cf6e-86c3-4b50-97ec-81bed98431f5" providerId="ADAL" clId="{D82F7F28-8F32-49B5-8782-007F18E0AFBA}" dt="2022-02-17T22:26:27.116" v="1039" actId="20577"/>
          <ac:graphicFrameMkLst>
            <pc:docMk/>
            <pc:sldMk cId="1110619931" sldId="486"/>
            <ac:graphicFrameMk id="14" creationId="{45B0AF93-363D-46C9-8462-ACF7F0C5186A}"/>
          </ac:graphicFrameMkLst>
        </pc:graphicFrameChg>
      </pc:sldChg>
      <pc:sldChg chg="modSp">
        <pc:chgData name="Katie Bertcher" userId="ad97cf6e-86c3-4b50-97ec-81bed98431f5" providerId="ADAL" clId="{D82F7F28-8F32-49B5-8782-007F18E0AFBA}" dt="2022-02-17T22:32:32.992" v="1048" actId="20577"/>
        <pc:sldMkLst>
          <pc:docMk/>
          <pc:sldMk cId="2244564713" sldId="487"/>
        </pc:sldMkLst>
        <pc:graphicFrameChg chg="mod">
          <ac:chgData name="Katie Bertcher" userId="ad97cf6e-86c3-4b50-97ec-81bed98431f5" providerId="ADAL" clId="{D82F7F28-8F32-49B5-8782-007F18E0AFBA}" dt="2022-02-17T22:32:32.992" v="1048" actId="20577"/>
          <ac:graphicFrameMkLst>
            <pc:docMk/>
            <pc:sldMk cId="2244564713" sldId="487"/>
            <ac:graphicFrameMk id="11" creationId="{0046146C-A2B7-4C31-B24D-7A4B2ECD95CB}"/>
          </ac:graphicFrameMkLst>
        </pc:graphicFrameChg>
      </pc:sldChg>
      <pc:sldChg chg="delSp modSp mod addCm delCm modCm">
        <pc:chgData name="Katie Bertcher" userId="ad97cf6e-86c3-4b50-97ec-81bed98431f5" providerId="ADAL" clId="{D82F7F28-8F32-49B5-8782-007F18E0AFBA}" dt="2022-02-21T19:42:19.778" v="1224" actId="1592"/>
        <pc:sldMkLst>
          <pc:docMk/>
          <pc:sldMk cId="1098861164" sldId="488"/>
        </pc:sldMkLst>
        <pc:spChg chg="mod">
          <ac:chgData name="Katie Bertcher" userId="ad97cf6e-86c3-4b50-97ec-81bed98431f5" providerId="ADAL" clId="{D82F7F28-8F32-49B5-8782-007F18E0AFBA}" dt="2022-02-17T22:58:51.490" v="1199" actId="20577"/>
          <ac:spMkLst>
            <pc:docMk/>
            <pc:sldMk cId="1098861164" sldId="488"/>
            <ac:spMk id="2" creationId="{4579CF78-AE0E-4590-B4AC-4F84874AABA3}"/>
          </ac:spMkLst>
        </pc:spChg>
        <pc:spChg chg="del">
          <ac:chgData name="Katie Bertcher" userId="ad97cf6e-86c3-4b50-97ec-81bed98431f5" providerId="ADAL" clId="{D82F7F28-8F32-49B5-8782-007F18E0AFBA}" dt="2022-02-16T18:26:07.224" v="711" actId="478"/>
          <ac:spMkLst>
            <pc:docMk/>
            <pc:sldMk cId="1098861164" sldId="488"/>
            <ac:spMk id="5" creationId="{53F42589-1112-4EC8-A4B0-7F454F13FD8A}"/>
          </ac:spMkLst>
        </pc:spChg>
        <pc:graphicFrameChg chg="mod modGraphic">
          <ac:chgData name="Katie Bertcher" userId="ad97cf6e-86c3-4b50-97ec-81bed98431f5" providerId="ADAL" clId="{D82F7F28-8F32-49B5-8782-007F18E0AFBA}" dt="2022-02-16T21:37:47.802" v="901" actId="20577"/>
          <ac:graphicFrameMkLst>
            <pc:docMk/>
            <pc:sldMk cId="1098861164" sldId="488"/>
            <ac:graphicFrameMk id="11" creationId="{02D88F3A-393C-45BB-BC96-907F4B59BBFA}"/>
          </ac:graphicFrameMkLst>
        </pc:graphicFrameChg>
      </pc:sldChg>
      <pc:sldChg chg="del">
        <pc:chgData name="Katie Bertcher" userId="ad97cf6e-86c3-4b50-97ec-81bed98431f5" providerId="ADAL" clId="{D82F7F28-8F32-49B5-8782-007F18E0AFBA}" dt="2022-02-08T23:13:54.111" v="649" actId="2696"/>
        <pc:sldMkLst>
          <pc:docMk/>
          <pc:sldMk cId="3878366439" sldId="489"/>
        </pc:sldMkLst>
      </pc:sldChg>
      <pc:sldChg chg="modSp mod addCm delCm modCm">
        <pc:chgData name="Katie Bertcher" userId="ad97cf6e-86c3-4b50-97ec-81bed98431f5" providerId="ADAL" clId="{D82F7F28-8F32-49B5-8782-007F18E0AFBA}" dt="2022-02-17T22:59:13.002" v="1204" actId="27636"/>
        <pc:sldMkLst>
          <pc:docMk/>
          <pc:sldMk cId="1835631663" sldId="490"/>
        </pc:sldMkLst>
        <pc:spChg chg="mod">
          <ac:chgData name="Katie Bertcher" userId="ad97cf6e-86c3-4b50-97ec-81bed98431f5" providerId="ADAL" clId="{D82F7F28-8F32-49B5-8782-007F18E0AFBA}" dt="2022-02-17T22:59:13.002" v="1204" actId="27636"/>
          <ac:spMkLst>
            <pc:docMk/>
            <pc:sldMk cId="1835631663" sldId="490"/>
            <ac:spMk id="2" creationId="{4579CF78-AE0E-4590-B4AC-4F84874AABA3}"/>
          </ac:spMkLst>
        </pc:spChg>
        <pc:spChg chg="mod">
          <ac:chgData name="Katie Bertcher" userId="ad97cf6e-86c3-4b50-97ec-81bed98431f5" providerId="ADAL" clId="{D82F7F28-8F32-49B5-8782-007F18E0AFBA}" dt="2022-02-17T22:29:57.910" v="1043" actId="20577"/>
          <ac:spMkLst>
            <pc:docMk/>
            <pc:sldMk cId="1835631663" sldId="490"/>
            <ac:spMk id="3" creationId="{0A7A28A0-5165-4C5C-829C-D23AD3A99DA7}"/>
          </ac:spMkLst>
        </pc:spChg>
      </pc:sldChg>
      <pc:sldChg chg="modSp mod addCm delCm modCm">
        <pc:chgData name="Katie Bertcher" userId="ad97cf6e-86c3-4b50-97ec-81bed98431f5" providerId="ADAL" clId="{D82F7F28-8F32-49B5-8782-007F18E0AFBA}" dt="2022-02-21T19:42:48.149" v="1232" actId="1592"/>
        <pc:sldMkLst>
          <pc:docMk/>
          <pc:sldMk cId="2925688439" sldId="491"/>
        </pc:sldMkLst>
        <pc:spChg chg="mod">
          <ac:chgData name="Katie Bertcher" userId="ad97cf6e-86c3-4b50-97ec-81bed98431f5" providerId="ADAL" clId="{D82F7F28-8F32-49B5-8782-007F18E0AFBA}" dt="2022-02-17T22:59:23.119" v="1208" actId="27636"/>
          <ac:spMkLst>
            <pc:docMk/>
            <pc:sldMk cId="2925688439" sldId="491"/>
            <ac:spMk id="2" creationId="{4579CF78-AE0E-4590-B4AC-4F84874AABA3}"/>
          </ac:spMkLst>
        </pc:spChg>
        <pc:spChg chg="mod">
          <ac:chgData name="Katie Bertcher" userId="ad97cf6e-86c3-4b50-97ec-81bed98431f5" providerId="ADAL" clId="{D82F7F28-8F32-49B5-8782-007F18E0AFBA}" dt="2022-02-17T22:37:31.428" v="1075" actId="20577"/>
          <ac:spMkLst>
            <pc:docMk/>
            <pc:sldMk cId="2925688439" sldId="491"/>
            <ac:spMk id="3" creationId="{0A7A28A0-5165-4C5C-829C-D23AD3A99DA7}"/>
          </ac:spMkLst>
        </pc:spChg>
      </pc:sldChg>
      <pc:sldChg chg="addSp delSp modSp mod addCm delCm">
        <pc:chgData name="Katie Bertcher" userId="ad97cf6e-86c3-4b50-97ec-81bed98431f5" providerId="ADAL" clId="{D82F7F28-8F32-49B5-8782-007F18E0AFBA}" dt="2022-02-21T19:43:19.299" v="1236" actId="1592"/>
        <pc:sldMkLst>
          <pc:docMk/>
          <pc:sldMk cId="2751722688" sldId="492"/>
        </pc:sldMkLst>
        <pc:spChg chg="mod">
          <ac:chgData name="Katie Bertcher" userId="ad97cf6e-86c3-4b50-97ec-81bed98431f5" providerId="ADAL" clId="{D82F7F28-8F32-49B5-8782-007F18E0AFBA}" dt="2022-02-17T22:59:41.414" v="1212" actId="20577"/>
          <ac:spMkLst>
            <pc:docMk/>
            <pc:sldMk cId="2751722688" sldId="492"/>
            <ac:spMk id="10" creationId="{ECA423D9-85E5-44CC-9D82-B433F12F0A2F}"/>
          </ac:spMkLst>
        </pc:spChg>
        <pc:picChg chg="add del mod">
          <ac:chgData name="Katie Bertcher" userId="ad97cf6e-86c3-4b50-97ec-81bed98431f5" providerId="ADAL" clId="{D82F7F28-8F32-49B5-8782-007F18E0AFBA}" dt="2022-02-04T19:16:56.688" v="122" actId="21"/>
          <ac:picMkLst>
            <pc:docMk/>
            <pc:sldMk cId="2751722688" sldId="492"/>
            <ac:picMk id="2" creationId="{B808C77B-8E07-4C82-B6BA-882713E71CF4}"/>
          </ac:picMkLst>
        </pc:picChg>
        <pc:picChg chg="mod">
          <ac:chgData name="Katie Bertcher" userId="ad97cf6e-86c3-4b50-97ec-81bed98431f5" providerId="ADAL" clId="{D82F7F28-8F32-49B5-8782-007F18E0AFBA}" dt="2022-02-04T19:17:00.406" v="123" actId="14826"/>
          <ac:picMkLst>
            <pc:docMk/>
            <pc:sldMk cId="2751722688" sldId="492"/>
            <ac:picMk id="6" creationId="{112A4CDD-D43B-42F1-BB64-862812290D8A}"/>
          </ac:picMkLst>
        </pc:picChg>
      </pc:sldChg>
      <pc:sldChg chg="addCm delCm modCm">
        <pc:chgData name="Katie Bertcher" userId="ad97cf6e-86c3-4b50-97ec-81bed98431f5" providerId="ADAL" clId="{D82F7F28-8F32-49B5-8782-007F18E0AFBA}" dt="2022-02-21T19:44:26.622" v="1245" actId="1592"/>
        <pc:sldMkLst>
          <pc:docMk/>
          <pc:sldMk cId="1226865813" sldId="494"/>
        </pc:sldMkLst>
      </pc:sldChg>
      <pc:sldChg chg="modSp mod">
        <pc:chgData name="Katie Bertcher" userId="ad97cf6e-86c3-4b50-97ec-81bed98431f5" providerId="ADAL" clId="{D82F7F28-8F32-49B5-8782-007F18E0AFBA}" dt="2022-02-17T22:59:20.587" v="1206" actId="27636"/>
        <pc:sldMkLst>
          <pc:docMk/>
          <pc:sldMk cId="3865410185" sldId="496"/>
        </pc:sldMkLst>
        <pc:spChg chg="mod">
          <ac:chgData name="Katie Bertcher" userId="ad97cf6e-86c3-4b50-97ec-81bed98431f5" providerId="ADAL" clId="{D82F7F28-8F32-49B5-8782-007F18E0AFBA}" dt="2022-02-17T22:59:20.587" v="1206" actId="27636"/>
          <ac:spMkLst>
            <pc:docMk/>
            <pc:sldMk cId="3865410185" sldId="496"/>
            <ac:spMk id="2" creationId="{4579CF78-AE0E-4590-B4AC-4F84874AABA3}"/>
          </ac:spMkLst>
        </pc:spChg>
        <pc:graphicFrameChg chg="mod">
          <ac:chgData name="Katie Bertcher" userId="ad97cf6e-86c3-4b50-97ec-81bed98431f5" providerId="ADAL" clId="{D82F7F28-8F32-49B5-8782-007F18E0AFBA}" dt="2022-02-17T22:36:31.686" v="1064" actId="20577"/>
          <ac:graphicFrameMkLst>
            <pc:docMk/>
            <pc:sldMk cId="3865410185" sldId="496"/>
            <ac:graphicFrameMk id="9" creationId="{DB026489-5D2B-4D9A-BF1A-E7541AB633DE}"/>
          </ac:graphicFrameMkLst>
        </pc:graphicFrameChg>
      </pc:sldChg>
      <pc:sldChg chg="delCm">
        <pc:chgData name="Katie Bertcher" userId="ad97cf6e-86c3-4b50-97ec-81bed98431f5" providerId="ADAL" clId="{D82F7F28-8F32-49B5-8782-007F18E0AFBA}" dt="2022-02-21T19:45:03.357" v="1247" actId="1592"/>
        <pc:sldMkLst>
          <pc:docMk/>
          <pc:sldMk cId="2051530314" sldId="497"/>
        </pc:sldMkLst>
      </pc:sldChg>
      <pc:sldChg chg="del mod ord modShow">
        <pc:chgData name="Katie Bertcher" userId="ad97cf6e-86c3-4b50-97ec-81bed98431f5" providerId="ADAL" clId="{D82F7F28-8F32-49B5-8782-007F18E0AFBA}" dt="2022-02-21T19:34:00.803" v="1219" actId="47"/>
        <pc:sldMkLst>
          <pc:docMk/>
          <pc:sldMk cId="3440933228" sldId="498"/>
        </pc:sldMkLst>
      </pc:sldChg>
      <pc:sldChg chg="del mod modShow">
        <pc:chgData name="Katie Bertcher" userId="ad97cf6e-86c3-4b50-97ec-81bed98431f5" providerId="ADAL" clId="{D82F7F28-8F32-49B5-8782-007F18E0AFBA}" dt="2022-02-21T19:34:00.803" v="1219" actId="47"/>
        <pc:sldMkLst>
          <pc:docMk/>
          <pc:sldMk cId="1388016093" sldId="499"/>
        </pc:sldMkLst>
      </pc:sldChg>
      <pc:sldChg chg="del mod modShow">
        <pc:chgData name="Katie Bertcher" userId="ad97cf6e-86c3-4b50-97ec-81bed98431f5" providerId="ADAL" clId="{D82F7F28-8F32-49B5-8782-007F18E0AFBA}" dt="2022-02-21T19:34:00.803" v="1219" actId="47"/>
        <pc:sldMkLst>
          <pc:docMk/>
          <pc:sldMk cId="2008192906" sldId="500"/>
        </pc:sldMkLst>
      </pc:sldChg>
      <pc:sldChg chg="del mod modShow">
        <pc:chgData name="Katie Bertcher" userId="ad97cf6e-86c3-4b50-97ec-81bed98431f5" providerId="ADAL" clId="{D82F7F28-8F32-49B5-8782-007F18E0AFBA}" dt="2022-02-21T19:34:00.803" v="1219" actId="47"/>
        <pc:sldMkLst>
          <pc:docMk/>
          <pc:sldMk cId="225181787" sldId="501"/>
        </pc:sldMkLst>
      </pc:sldChg>
      <pc:sldChg chg="del mod modShow">
        <pc:chgData name="Katie Bertcher" userId="ad97cf6e-86c3-4b50-97ec-81bed98431f5" providerId="ADAL" clId="{D82F7F28-8F32-49B5-8782-007F18E0AFBA}" dt="2022-02-21T19:34:00.803" v="1219" actId="47"/>
        <pc:sldMkLst>
          <pc:docMk/>
          <pc:sldMk cId="319431132" sldId="502"/>
        </pc:sldMkLst>
      </pc:sldChg>
      <pc:sldChg chg="del mod modShow">
        <pc:chgData name="Katie Bertcher" userId="ad97cf6e-86c3-4b50-97ec-81bed98431f5" providerId="ADAL" clId="{D82F7F28-8F32-49B5-8782-007F18E0AFBA}" dt="2022-02-21T19:34:00.803" v="1219" actId="47"/>
        <pc:sldMkLst>
          <pc:docMk/>
          <pc:sldMk cId="1942107253" sldId="503"/>
        </pc:sldMkLst>
      </pc:sldChg>
      <pc:sldChg chg="del mod modShow">
        <pc:chgData name="Katie Bertcher" userId="ad97cf6e-86c3-4b50-97ec-81bed98431f5" providerId="ADAL" clId="{D82F7F28-8F32-49B5-8782-007F18E0AFBA}" dt="2022-02-21T19:34:00.803" v="1219" actId="47"/>
        <pc:sldMkLst>
          <pc:docMk/>
          <pc:sldMk cId="1104548316" sldId="504"/>
        </pc:sldMkLst>
      </pc:sldChg>
      <pc:sldChg chg="del mod modShow">
        <pc:chgData name="Katie Bertcher" userId="ad97cf6e-86c3-4b50-97ec-81bed98431f5" providerId="ADAL" clId="{D82F7F28-8F32-49B5-8782-007F18E0AFBA}" dt="2022-02-21T19:34:00.803" v="1219" actId="47"/>
        <pc:sldMkLst>
          <pc:docMk/>
          <pc:sldMk cId="1266684521" sldId="505"/>
        </pc:sldMkLst>
      </pc:sldChg>
      <pc:sldChg chg="del mod modShow">
        <pc:chgData name="Katie Bertcher" userId="ad97cf6e-86c3-4b50-97ec-81bed98431f5" providerId="ADAL" clId="{D82F7F28-8F32-49B5-8782-007F18E0AFBA}" dt="2022-02-21T19:34:00.803" v="1219" actId="47"/>
        <pc:sldMkLst>
          <pc:docMk/>
          <pc:sldMk cId="2035280470" sldId="506"/>
        </pc:sldMkLst>
      </pc:sldChg>
      <pc:sldChg chg="del mod modShow">
        <pc:chgData name="Katie Bertcher" userId="ad97cf6e-86c3-4b50-97ec-81bed98431f5" providerId="ADAL" clId="{D82F7F28-8F32-49B5-8782-007F18E0AFBA}" dt="2022-02-21T19:34:00.803" v="1219" actId="47"/>
        <pc:sldMkLst>
          <pc:docMk/>
          <pc:sldMk cId="1791276085" sldId="507"/>
        </pc:sldMkLst>
      </pc:sldChg>
      <pc:sldChg chg="del mod modShow">
        <pc:chgData name="Katie Bertcher" userId="ad97cf6e-86c3-4b50-97ec-81bed98431f5" providerId="ADAL" clId="{D82F7F28-8F32-49B5-8782-007F18E0AFBA}" dt="2022-02-21T19:34:00.803" v="1219" actId="47"/>
        <pc:sldMkLst>
          <pc:docMk/>
          <pc:sldMk cId="1167658480" sldId="508"/>
        </pc:sldMkLst>
      </pc:sldChg>
      <pc:sldChg chg="del mod modShow">
        <pc:chgData name="Katie Bertcher" userId="ad97cf6e-86c3-4b50-97ec-81bed98431f5" providerId="ADAL" clId="{D82F7F28-8F32-49B5-8782-007F18E0AFBA}" dt="2022-02-21T19:34:00.803" v="1219" actId="47"/>
        <pc:sldMkLst>
          <pc:docMk/>
          <pc:sldMk cId="1432211149" sldId="509"/>
        </pc:sldMkLst>
      </pc:sldChg>
      <pc:sldChg chg="del mod modShow">
        <pc:chgData name="Katie Bertcher" userId="ad97cf6e-86c3-4b50-97ec-81bed98431f5" providerId="ADAL" clId="{D82F7F28-8F32-49B5-8782-007F18E0AFBA}" dt="2022-02-21T19:34:00.803" v="1219" actId="47"/>
        <pc:sldMkLst>
          <pc:docMk/>
          <pc:sldMk cId="1488820174" sldId="510"/>
        </pc:sldMkLst>
      </pc:sldChg>
      <pc:sldChg chg="del mod modShow">
        <pc:chgData name="Katie Bertcher" userId="ad97cf6e-86c3-4b50-97ec-81bed98431f5" providerId="ADAL" clId="{D82F7F28-8F32-49B5-8782-007F18E0AFBA}" dt="2022-02-21T19:34:00.803" v="1219" actId="47"/>
        <pc:sldMkLst>
          <pc:docMk/>
          <pc:sldMk cId="2956560203" sldId="511"/>
        </pc:sldMkLst>
      </pc:sldChg>
      <pc:sldChg chg="del mod modShow">
        <pc:chgData name="Katie Bertcher" userId="ad97cf6e-86c3-4b50-97ec-81bed98431f5" providerId="ADAL" clId="{D82F7F28-8F32-49B5-8782-007F18E0AFBA}" dt="2022-02-21T19:34:00.803" v="1219" actId="47"/>
        <pc:sldMkLst>
          <pc:docMk/>
          <pc:sldMk cId="644787210" sldId="512"/>
        </pc:sldMkLst>
      </pc:sldChg>
      <pc:sldChg chg="del mod modShow">
        <pc:chgData name="Katie Bertcher" userId="ad97cf6e-86c3-4b50-97ec-81bed98431f5" providerId="ADAL" clId="{D82F7F28-8F32-49B5-8782-007F18E0AFBA}" dt="2022-02-21T19:34:00.803" v="1219" actId="47"/>
        <pc:sldMkLst>
          <pc:docMk/>
          <pc:sldMk cId="1884282771" sldId="513"/>
        </pc:sldMkLst>
      </pc:sldChg>
      <pc:sldChg chg="del mod modShow">
        <pc:chgData name="Katie Bertcher" userId="ad97cf6e-86c3-4b50-97ec-81bed98431f5" providerId="ADAL" clId="{D82F7F28-8F32-49B5-8782-007F18E0AFBA}" dt="2022-02-21T19:34:00.803" v="1219" actId="47"/>
        <pc:sldMkLst>
          <pc:docMk/>
          <pc:sldMk cId="506762616" sldId="514"/>
        </pc:sldMkLst>
      </pc:sldChg>
      <pc:sldChg chg="modSp mod delCm">
        <pc:chgData name="Katie Bertcher" userId="ad97cf6e-86c3-4b50-97ec-81bed98431f5" providerId="ADAL" clId="{D82F7F28-8F32-49B5-8782-007F18E0AFBA}" dt="2022-02-17T22:59:09.561" v="1202" actId="20577"/>
        <pc:sldMkLst>
          <pc:docMk/>
          <pc:sldMk cId="3966088069" sldId="515"/>
        </pc:sldMkLst>
        <pc:spChg chg="mod">
          <ac:chgData name="Katie Bertcher" userId="ad97cf6e-86c3-4b50-97ec-81bed98431f5" providerId="ADAL" clId="{D82F7F28-8F32-49B5-8782-007F18E0AFBA}" dt="2022-02-17T22:59:09.561" v="1202" actId="20577"/>
          <ac:spMkLst>
            <pc:docMk/>
            <pc:sldMk cId="3966088069" sldId="515"/>
            <ac:spMk id="2" creationId="{4579CF78-AE0E-4590-B4AC-4F84874AABA3}"/>
          </ac:spMkLst>
        </pc:spChg>
      </pc:sldChg>
      <pc:sldChg chg="modSp mod addCm delCm modCm">
        <pc:chgData name="Katie Bertcher" userId="ad97cf6e-86c3-4b50-97ec-81bed98431f5" providerId="ADAL" clId="{D82F7F28-8F32-49B5-8782-007F18E0AFBA}" dt="2022-02-17T22:58:44.058" v="1198" actId="1592"/>
        <pc:sldMkLst>
          <pc:docMk/>
          <pc:sldMk cId="3882464905" sldId="518"/>
        </pc:sldMkLst>
        <pc:spChg chg="mod">
          <ac:chgData name="Katie Bertcher" userId="ad97cf6e-86c3-4b50-97ec-81bed98431f5" providerId="ADAL" clId="{D82F7F28-8F32-49B5-8782-007F18E0AFBA}" dt="2022-02-17T22:58:42.502" v="1197" actId="20577"/>
          <ac:spMkLst>
            <pc:docMk/>
            <pc:sldMk cId="3882464905" sldId="518"/>
            <ac:spMk id="2" creationId="{4579CF78-AE0E-4590-B4AC-4F84874AABA3}"/>
          </ac:spMkLst>
        </pc:spChg>
        <pc:spChg chg="mod">
          <ac:chgData name="Katie Bertcher" userId="ad97cf6e-86c3-4b50-97ec-81bed98431f5" providerId="ADAL" clId="{D82F7F28-8F32-49B5-8782-007F18E0AFBA}" dt="2022-02-17T22:09:00.601" v="994" actId="1076"/>
          <ac:spMkLst>
            <pc:docMk/>
            <pc:sldMk cId="3882464905" sldId="518"/>
            <ac:spMk id="15" creationId="{4365C8B2-0101-4032-B2EC-F1122DC8DE06}"/>
          </ac:spMkLst>
        </pc:spChg>
        <pc:graphicFrameChg chg="mod modGraphic">
          <ac:chgData name="Katie Bertcher" userId="ad97cf6e-86c3-4b50-97ec-81bed98431f5" providerId="ADAL" clId="{D82F7F28-8F32-49B5-8782-007F18E0AFBA}" dt="2022-02-17T22:08:58.602" v="993" actId="14100"/>
          <ac:graphicFrameMkLst>
            <pc:docMk/>
            <pc:sldMk cId="3882464905" sldId="518"/>
            <ac:graphicFrameMk id="8" creationId="{44CBC241-7309-40FA-91F6-A58D52227B2B}"/>
          </ac:graphicFrameMkLst>
        </pc:graphicFrameChg>
        <pc:graphicFrameChg chg="mod modGraphic">
          <ac:chgData name="Katie Bertcher" userId="ad97cf6e-86c3-4b50-97ec-81bed98431f5" providerId="ADAL" clId="{D82F7F28-8F32-49B5-8782-007F18E0AFBA}" dt="2022-02-17T22:10:44.760" v="1000" actId="20577"/>
          <ac:graphicFrameMkLst>
            <pc:docMk/>
            <pc:sldMk cId="3882464905" sldId="518"/>
            <ac:graphicFrameMk id="9" creationId="{C5EBFDCB-CB01-4409-8508-79EA5E04A59A}"/>
          </ac:graphicFrameMkLst>
        </pc:graphicFrameChg>
      </pc:sldChg>
      <pc:sldChg chg="modSp mod ord addCm modCm">
        <pc:chgData name="Katie Bertcher" userId="ad97cf6e-86c3-4b50-97ec-81bed98431f5" providerId="ADAL" clId="{D82F7F28-8F32-49B5-8782-007F18E0AFBA}" dt="2022-02-08T21:49:45.628" v="634" actId="400"/>
        <pc:sldMkLst>
          <pc:docMk/>
          <pc:sldMk cId="1590241753" sldId="519"/>
        </pc:sldMkLst>
        <pc:spChg chg="mod">
          <ac:chgData name="Katie Bertcher" userId="ad97cf6e-86c3-4b50-97ec-81bed98431f5" providerId="ADAL" clId="{D82F7F28-8F32-49B5-8782-007F18E0AFBA}" dt="2022-02-08T21:49:45.628" v="634" actId="400"/>
          <ac:spMkLst>
            <pc:docMk/>
            <pc:sldMk cId="1590241753" sldId="519"/>
            <ac:spMk id="3" creationId="{9BA0533A-B08B-45F5-980C-317EA60BF05E}"/>
          </ac:spMkLst>
        </pc:spChg>
      </pc:sldChg>
      <pc:sldChg chg="del">
        <pc:chgData name="Katie Bertcher" userId="ad97cf6e-86c3-4b50-97ec-81bed98431f5" providerId="ADAL" clId="{D82F7F28-8F32-49B5-8782-007F18E0AFBA}" dt="2022-02-04T21:00:30.057" v="239" actId="47"/>
        <pc:sldMkLst>
          <pc:docMk/>
          <pc:sldMk cId="125005201" sldId="520"/>
        </pc:sldMkLst>
      </pc:sldChg>
      <pc:sldChg chg="addSp modSp del mod">
        <pc:chgData name="Katie Bertcher" userId="ad97cf6e-86c3-4b50-97ec-81bed98431f5" providerId="ADAL" clId="{D82F7F28-8F32-49B5-8782-007F18E0AFBA}" dt="2022-02-04T21:05:52.816" v="271" actId="2696"/>
        <pc:sldMkLst>
          <pc:docMk/>
          <pc:sldMk cId="2902826613" sldId="521"/>
        </pc:sldMkLst>
        <pc:spChg chg="mod">
          <ac:chgData name="Katie Bertcher" userId="ad97cf6e-86c3-4b50-97ec-81bed98431f5" providerId="ADAL" clId="{D82F7F28-8F32-49B5-8782-007F18E0AFBA}" dt="2022-02-04T21:00:34.708" v="249" actId="20577"/>
          <ac:spMkLst>
            <pc:docMk/>
            <pc:sldMk cId="2902826613" sldId="521"/>
            <ac:spMk id="2" creationId="{64034083-A9BC-4F15-B1CA-DE18EF936327}"/>
          </ac:spMkLst>
        </pc:spChg>
        <pc:graphicFrameChg chg="add mod modGraphic">
          <ac:chgData name="Katie Bertcher" userId="ad97cf6e-86c3-4b50-97ec-81bed98431f5" providerId="ADAL" clId="{D82F7F28-8F32-49B5-8782-007F18E0AFBA}" dt="2022-02-04T21:05:35.685" v="270" actId="20577"/>
          <ac:graphicFrameMkLst>
            <pc:docMk/>
            <pc:sldMk cId="2902826613" sldId="521"/>
            <ac:graphicFrameMk id="4" creationId="{DBB4AE1E-D24A-4398-8276-923F708E5FEE}"/>
          </ac:graphicFrameMkLst>
        </pc:graphicFrameChg>
      </pc:sldChg>
      <pc:sldChg chg="ord addCm modCm">
        <pc:chgData name="Katie Bertcher" userId="ad97cf6e-86c3-4b50-97ec-81bed98431f5" providerId="ADAL" clId="{D82F7F28-8F32-49B5-8782-007F18E0AFBA}" dt="2022-02-08T21:51:18.611" v="639"/>
        <pc:sldMkLst>
          <pc:docMk/>
          <pc:sldMk cId="1397941217" sldId="522"/>
        </pc:sldMkLst>
      </pc:sldChg>
      <pc:sldChg chg="addSp delSp modSp new mod">
        <pc:chgData name="Katie Bertcher" userId="ad97cf6e-86c3-4b50-97ec-81bed98431f5" providerId="ADAL" clId="{D82F7F28-8F32-49B5-8782-007F18E0AFBA}" dt="2022-02-17T23:00:13.967" v="1218" actId="20577"/>
        <pc:sldMkLst>
          <pc:docMk/>
          <pc:sldMk cId="991419626" sldId="523"/>
        </pc:sldMkLst>
        <pc:spChg chg="mod">
          <ac:chgData name="Katie Bertcher" userId="ad97cf6e-86c3-4b50-97ec-81bed98431f5" providerId="ADAL" clId="{D82F7F28-8F32-49B5-8782-007F18E0AFBA}" dt="2022-02-17T23:00:13.967" v="1218" actId="20577"/>
          <ac:spMkLst>
            <pc:docMk/>
            <pc:sldMk cId="991419626" sldId="523"/>
            <ac:spMk id="2" creationId="{C97C3E00-ED5B-46CD-A91D-EA119B58B7ED}"/>
          </ac:spMkLst>
        </pc:spChg>
        <pc:spChg chg="del">
          <ac:chgData name="Katie Bertcher" userId="ad97cf6e-86c3-4b50-97ec-81bed98431f5" providerId="ADAL" clId="{D82F7F28-8F32-49B5-8782-007F18E0AFBA}" dt="2022-02-04T20:01:16.988" v="133" actId="478"/>
          <ac:spMkLst>
            <pc:docMk/>
            <pc:sldMk cId="991419626" sldId="523"/>
            <ac:spMk id="3" creationId="{AA8F9679-8583-4C6A-89C1-E1670971C9AC}"/>
          </ac:spMkLst>
        </pc:spChg>
        <pc:spChg chg="mod">
          <ac:chgData name="Katie Bertcher" userId="ad97cf6e-86c3-4b50-97ec-81bed98431f5" providerId="ADAL" clId="{D82F7F28-8F32-49B5-8782-007F18E0AFBA}" dt="2022-02-04T19:18:50.020" v="128"/>
          <ac:spMkLst>
            <pc:docMk/>
            <pc:sldMk cId="991419626" sldId="523"/>
            <ac:spMk id="5" creationId="{D2DF127E-F52F-4D6C-A4CB-D80609D3F779}"/>
          </ac:spMkLst>
        </pc:spChg>
        <pc:spChg chg="mod">
          <ac:chgData name="Katie Bertcher" userId="ad97cf6e-86c3-4b50-97ec-81bed98431f5" providerId="ADAL" clId="{D82F7F28-8F32-49B5-8782-007F18E0AFBA}" dt="2022-02-04T19:18:50.020" v="128"/>
          <ac:spMkLst>
            <pc:docMk/>
            <pc:sldMk cId="991419626" sldId="523"/>
            <ac:spMk id="6" creationId="{AED1EFA1-61EE-4C5B-B0A0-E578ED329CCE}"/>
          </ac:spMkLst>
        </pc:spChg>
        <pc:grpChg chg="add del mod">
          <ac:chgData name="Katie Bertcher" userId="ad97cf6e-86c3-4b50-97ec-81bed98431f5" providerId="ADAL" clId="{D82F7F28-8F32-49B5-8782-007F18E0AFBA}" dt="2022-02-17T23:00:11.823" v="1217" actId="478"/>
          <ac:grpSpMkLst>
            <pc:docMk/>
            <pc:sldMk cId="991419626" sldId="523"/>
            <ac:grpSpMk id="4" creationId="{95D70928-3A3F-490F-8FC7-778223441D67}"/>
          </ac:grpSpMkLst>
        </pc:grpChg>
        <pc:picChg chg="add mod">
          <ac:chgData name="Katie Bertcher" userId="ad97cf6e-86c3-4b50-97ec-81bed98431f5" providerId="ADAL" clId="{D82F7F28-8F32-49B5-8782-007F18E0AFBA}" dt="2022-02-08T21:01:55.323" v="541" actId="1035"/>
          <ac:picMkLst>
            <pc:docMk/>
            <pc:sldMk cId="991419626" sldId="523"/>
            <ac:picMk id="7" creationId="{55EBD90A-A003-4846-BD96-F9AC33481D7A}"/>
          </ac:picMkLst>
        </pc:picChg>
      </pc:sldChg>
      <pc:sldChg chg="addSp delSp modSp new mod modClrScheme chgLayout">
        <pc:chgData name="Katie Bertcher" userId="ad97cf6e-86c3-4b50-97ec-81bed98431f5" providerId="ADAL" clId="{D82F7F28-8F32-49B5-8782-007F18E0AFBA}" dt="2022-02-04T21:17:20.956" v="352" actId="20577"/>
        <pc:sldMkLst>
          <pc:docMk/>
          <pc:sldMk cId="1227676330" sldId="524"/>
        </pc:sldMkLst>
        <pc:spChg chg="del mod ord">
          <ac:chgData name="Katie Bertcher" userId="ad97cf6e-86c3-4b50-97ec-81bed98431f5" providerId="ADAL" clId="{D82F7F28-8F32-49B5-8782-007F18E0AFBA}" dt="2022-02-04T21:16:41.533" v="279" actId="700"/>
          <ac:spMkLst>
            <pc:docMk/>
            <pc:sldMk cId="1227676330" sldId="524"/>
            <ac:spMk id="2" creationId="{B2B063F0-B3D4-422D-AEFC-FA907EF64B82}"/>
          </ac:spMkLst>
        </pc:spChg>
        <pc:spChg chg="del mod ord">
          <ac:chgData name="Katie Bertcher" userId="ad97cf6e-86c3-4b50-97ec-81bed98431f5" providerId="ADAL" clId="{D82F7F28-8F32-49B5-8782-007F18E0AFBA}" dt="2022-02-04T21:16:41.533" v="279" actId="700"/>
          <ac:spMkLst>
            <pc:docMk/>
            <pc:sldMk cId="1227676330" sldId="524"/>
            <ac:spMk id="3" creationId="{82A74D40-877D-4269-844C-A7B0F18528A0}"/>
          </ac:spMkLst>
        </pc:spChg>
        <pc:spChg chg="add mod ord">
          <ac:chgData name="Katie Bertcher" userId="ad97cf6e-86c3-4b50-97ec-81bed98431f5" providerId="ADAL" clId="{D82F7F28-8F32-49B5-8782-007F18E0AFBA}" dt="2022-02-04T21:16:47.619" v="292" actId="20577"/>
          <ac:spMkLst>
            <pc:docMk/>
            <pc:sldMk cId="1227676330" sldId="524"/>
            <ac:spMk id="4" creationId="{7A1377D2-A2DB-4794-ACAB-59F275F537F0}"/>
          </ac:spMkLst>
        </pc:spChg>
        <pc:spChg chg="add mod ord">
          <ac:chgData name="Katie Bertcher" userId="ad97cf6e-86c3-4b50-97ec-81bed98431f5" providerId="ADAL" clId="{D82F7F28-8F32-49B5-8782-007F18E0AFBA}" dt="2022-02-04T21:17:20.956" v="352" actId="20577"/>
          <ac:spMkLst>
            <pc:docMk/>
            <pc:sldMk cId="1227676330" sldId="524"/>
            <ac:spMk id="5" creationId="{06FD0D4E-D491-4EA3-832F-88E97088CE8E}"/>
          </ac:spMkLst>
        </pc:spChg>
      </pc:sldChg>
      <pc:sldChg chg="delSp modSp add del mod chgLayout">
        <pc:chgData name="Katie Bertcher" userId="ad97cf6e-86c3-4b50-97ec-81bed98431f5" providerId="ADAL" clId="{D82F7F28-8F32-49B5-8782-007F18E0AFBA}" dt="2022-02-04T20:59:02.628" v="235" actId="47"/>
        <pc:sldMkLst>
          <pc:docMk/>
          <pc:sldMk cId="3859520742" sldId="524"/>
        </pc:sldMkLst>
        <pc:spChg chg="mod ord">
          <ac:chgData name="Katie Bertcher" userId="ad97cf6e-86c3-4b50-97ec-81bed98431f5" providerId="ADAL" clId="{D82F7F28-8F32-49B5-8782-007F18E0AFBA}" dt="2022-02-04T20:54:12.078" v="228" actId="6549"/>
          <ac:spMkLst>
            <pc:docMk/>
            <pc:sldMk cId="3859520742" sldId="524"/>
            <ac:spMk id="11" creationId="{00000000-0000-0000-0000-000000000000}"/>
          </ac:spMkLst>
        </pc:spChg>
        <pc:spChg chg="mod ord">
          <ac:chgData name="Katie Bertcher" userId="ad97cf6e-86c3-4b50-97ec-81bed98431f5" providerId="ADAL" clId="{D82F7F28-8F32-49B5-8782-007F18E0AFBA}" dt="2022-02-04T20:47:08.315" v="226" actId="700"/>
          <ac:spMkLst>
            <pc:docMk/>
            <pc:sldMk cId="3859520742" sldId="524"/>
            <ac:spMk id="17" creationId="{00000000-0000-0000-0000-000000000000}"/>
          </ac:spMkLst>
        </pc:spChg>
        <pc:graphicFrameChg chg="del">
          <ac:chgData name="Katie Bertcher" userId="ad97cf6e-86c3-4b50-97ec-81bed98431f5" providerId="ADAL" clId="{D82F7F28-8F32-49B5-8782-007F18E0AFBA}" dt="2022-02-04T20:47:01.966" v="223" actId="478"/>
          <ac:graphicFrameMkLst>
            <pc:docMk/>
            <pc:sldMk cId="3859520742" sldId="524"/>
            <ac:graphicFrameMk id="10" creationId="{00000000-0000-0000-0000-000000000000}"/>
          </ac:graphicFrameMkLst>
        </pc:graphicFrameChg>
        <pc:graphicFrameChg chg="del">
          <ac:chgData name="Katie Bertcher" userId="ad97cf6e-86c3-4b50-97ec-81bed98431f5" providerId="ADAL" clId="{D82F7F28-8F32-49B5-8782-007F18E0AFBA}" dt="2022-02-04T20:47:03.422" v="224" actId="478"/>
          <ac:graphicFrameMkLst>
            <pc:docMk/>
            <pc:sldMk cId="3859520742" sldId="524"/>
            <ac:graphicFrameMk id="12" creationId="{00000000-0000-0000-0000-000000000000}"/>
          </ac:graphicFrameMkLst>
        </pc:graphicFrameChg>
        <pc:cxnChg chg="del">
          <ac:chgData name="Katie Bertcher" userId="ad97cf6e-86c3-4b50-97ec-81bed98431f5" providerId="ADAL" clId="{D82F7F28-8F32-49B5-8782-007F18E0AFBA}" dt="2022-02-04T20:47:04.789" v="225" actId="478"/>
          <ac:cxnSpMkLst>
            <pc:docMk/>
            <pc:sldMk cId="3859520742" sldId="524"/>
            <ac:cxnSpMk id="14" creationId="{00000000-0000-0000-0000-000000000000}"/>
          </ac:cxnSpMkLst>
        </pc:cxnChg>
      </pc:sldChg>
      <pc:sldChg chg="modSp new mod">
        <pc:chgData name="Katie Bertcher" userId="ad97cf6e-86c3-4b50-97ec-81bed98431f5" providerId="ADAL" clId="{D82F7F28-8F32-49B5-8782-007F18E0AFBA}" dt="2022-02-04T21:17:24.334" v="356" actId="20577"/>
        <pc:sldMkLst>
          <pc:docMk/>
          <pc:sldMk cId="1660458827" sldId="525"/>
        </pc:sldMkLst>
        <pc:spChg chg="mod">
          <ac:chgData name="Katie Bertcher" userId="ad97cf6e-86c3-4b50-97ec-81bed98431f5" providerId="ADAL" clId="{D82F7F28-8F32-49B5-8782-007F18E0AFBA}" dt="2022-02-04T21:17:14.970" v="348" actId="20577"/>
          <ac:spMkLst>
            <pc:docMk/>
            <pc:sldMk cId="1660458827" sldId="525"/>
            <ac:spMk id="2" creationId="{F3B92B66-576F-4CD9-BDD8-DE8DDE7D89CD}"/>
          </ac:spMkLst>
        </pc:spChg>
        <pc:spChg chg="mod">
          <ac:chgData name="Katie Bertcher" userId="ad97cf6e-86c3-4b50-97ec-81bed98431f5" providerId="ADAL" clId="{D82F7F28-8F32-49B5-8782-007F18E0AFBA}" dt="2022-02-04T21:17:24.334" v="356" actId="20577"/>
          <ac:spMkLst>
            <pc:docMk/>
            <pc:sldMk cId="1660458827" sldId="525"/>
            <ac:spMk id="3" creationId="{A4E32440-FB0D-4AF4-9DAB-0F38BD82652B}"/>
          </ac:spMkLst>
        </pc:spChg>
      </pc:sldChg>
      <pc:sldChg chg="addSp delSp modSp add mod delCm modCm">
        <pc:chgData name="Katie Bertcher" userId="ad97cf6e-86c3-4b50-97ec-81bed98431f5" providerId="ADAL" clId="{D82F7F28-8F32-49B5-8782-007F18E0AFBA}" dt="2022-02-21T19:45:14.553" v="1250" actId="1592"/>
        <pc:sldMkLst>
          <pc:docMk/>
          <pc:sldMk cId="4023623227" sldId="526"/>
        </pc:sldMkLst>
        <pc:spChg chg="mod">
          <ac:chgData name="Katie Bertcher" userId="ad97cf6e-86c3-4b50-97ec-81bed98431f5" providerId="ADAL" clId="{D82F7F28-8F32-49B5-8782-007F18E0AFBA}" dt="2022-02-17T23:00:06.130" v="1215" actId="20577"/>
          <ac:spMkLst>
            <pc:docMk/>
            <pc:sldMk cId="4023623227" sldId="526"/>
            <ac:spMk id="2" creationId="{4579CF78-AE0E-4590-B4AC-4F84874AABA3}"/>
          </ac:spMkLst>
        </pc:spChg>
        <pc:spChg chg="del">
          <ac:chgData name="Katie Bertcher" userId="ad97cf6e-86c3-4b50-97ec-81bed98431f5" providerId="ADAL" clId="{D82F7F28-8F32-49B5-8782-007F18E0AFBA}" dt="2022-02-08T21:42:26.206" v="569" actId="478"/>
          <ac:spMkLst>
            <pc:docMk/>
            <pc:sldMk cId="4023623227" sldId="526"/>
            <ac:spMk id="3" creationId="{0A7A28A0-5165-4C5C-829C-D23AD3A99DA7}"/>
          </ac:spMkLst>
        </pc:spChg>
        <pc:spChg chg="del">
          <ac:chgData name="Katie Bertcher" userId="ad97cf6e-86c3-4b50-97ec-81bed98431f5" providerId="ADAL" clId="{D82F7F28-8F32-49B5-8782-007F18E0AFBA}" dt="2022-02-08T21:42:24.087" v="568" actId="478"/>
          <ac:spMkLst>
            <pc:docMk/>
            <pc:sldMk cId="4023623227" sldId="526"/>
            <ac:spMk id="5" creationId="{53F42589-1112-4EC8-A4B0-7F454F13FD8A}"/>
          </ac:spMkLst>
        </pc:spChg>
        <pc:spChg chg="add del mod">
          <ac:chgData name="Katie Bertcher" userId="ad97cf6e-86c3-4b50-97ec-81bed98431f5" providerId="ADAL" clId="{D82F7F28-8F32-49B5-8782-007F18E0AFBA}" dt="2022-02-08T23:20:29.500" v="650" actId="478"/>
          <ac:spMkLst>
            <pc:docMk/>
            <pc:sldMk cId="4023623227" sldId="526"/>
            <ac:spMk id="10" creationId="{B18DD95F-CD37-47AC-9477-85F9FB1FC054}"/>
          </ac:spMkLst>
        </pc:spChg>
        <pc:spChg chg="add del mod">
          <ac:chgData name="Katie Bertcher" userId="ad97cf6e-86c3-4b50-97ec-81bed98431f5" providerId="ADAL" clId="{D82F7F28-8F32-49B5-8782-007F18E0AFBA}" dt="2022-02-08T23:20:31.639" v="651" actId="478"/>
          <ac:spMkLst>
            <pc:docMk/>
            <pc:sldMk cId="4023623227" sldId="526"/>
            <ac:spMk id="13" creationId="{064B140E-9C85-4B03-A142-E5A40B14EE53}"/>
          </ac:spMkLst>
        </pc:spChg>
        <pc:grpChg chg="del">
          <ac:chgData name="Katie Bertcher" userId="ad97cf6e-86c3-4b50-97ec-81bed98431f5" providerId="ADAL" clId="{D82F7F28-8F32-49B5-8782-007F18E0AFBA}" dt="2022-02-17T23:00:08.183" v="1216" actId="478"/>
          <ac:grpSpMkLst>
            <pc:docMk/>
            <pc:sldMk cId="4023623227" sldId="526"/>
            <ac:grpSpMk id="7" creationId="{81426793-01C0-4CE6-93AA-2E3DD47BEA31}"/>
          </ac:grpSpMkLst>
        </pc:grpChg>
        <pc:graphicFrameChg chg="del">
          <ac:chgData name="Katie Bertcher" userId="ad97cf6e-86c3-4b50-97ec-81bed98431f5" providerId="ADAL" clId="{D82F7F28-8F32-49B5-8782-007F18E0AFBA}" dt="2022-02-08T21:42:29.355" v="570" actId="478"/>
          <ac:graphicFrameMkLst>
            <pc:docMk/>
            <pc:sldMk cId="4023623227" sldId="526"/>
            <ac:graphicFrameMk id="11" creationId="{02D88F3A-393C-45BB-BC96-907F4B59BBFA}"/>
          </ac:graphicFrameMkLst>
        </pc:graphicFrameChg>
        <pc:graphicFrameChg chg="add mod">
          <ac:chgData name="Katie Bertcher" userId="ad97cf6e-86c3-4b50-97ec-81bed98431f5" providerId="ADAL" clId="{D82F7F28-8F32-49B5-8782-007F18E0AFBA}" dt="2022-02-08T23:20:32.457" v="652"/>
          <ac:graphicFrameMkLst>
            <pc:docMk/>
            <pc:sldMk cId="4023623227" sldId="526"/>
            <ac:graphicFrameMk id="14" creationId="{1A0B54B7-DF9F-4CB1-A5BA-4D1E356888C8}"/>
          </ac:graphicFrameMkLst>
        </pc:graphicFrameChg>
      </pc:sldChg>
      <pc:sldChg chg="add del">
        <pc:chgData name="Katie Bertcher" userId="ad97cf6e-86c3-4b50-97ec-81bed98431f5" providerId="ADAL" clId="{D82F7F28-8F32-49B5-8782-007F18E0AFBA}" dt="2022-02-08T21:42:33.780" v="572"/>
        <pc:sldMkLst>
          <pc:docMk/>
          <pc:sldMk cId="2861115680" sldId="527"/>
        </pc:sldMkLst>
      </pc:sldChg>
      <pc:sldChg chg="modSp mod">
        <pc:chgData name="Katie Bertcher" userId="ad97cf6e-86c3-4b50-97ec-81bed98431f5" providerId="ADAL" clId="{D82F7F28-8F32-49B5-8782-007F18E0AFBA}" dt="2022-02-17T22:59:47.906" v="1214" actId="20577"/>
        <pc:sldMkLst>
          <pc:docMk/>
          <pc:sldMk cId="3779294326" sldId="527"/>
        </pc:sldMkLst>
        <pc:spChg chg="mod">
          <ac:chgData name="Katie Bertcher" userId="ad97cf6e-86c3-4b50-97ec-81bed98431f5" providerId="ADAL" clId="{D82F7F28-8F32-49B5-8782-007F18E0AFBA}" dt="2022-02-17T22:59:47.906" v="1214" actId="20577"/>
          <ac:spMkLst>
            <pc:docMk/>
            <pc:sldMk cId="3779294326" sldId="527"/>
            <ac:spMk id="3" creationId="{00000000-0000-0000-0000-000000000000}"/>
          </ac:spMkLst>
        </pc:spChg>
      </pc:sldChg>
      <pc:sldChg chg="addCm delCm">
        <pc:chgData name="Katie Bertcher" userId="ad97cf6e-86c3-4b50-97ec-81bed98431f5" providerId="ADAL" clId="{D82F7F28-8F32-49B5-8782-007F18E0AFBA}" dt="2022-02-17T22:56:05.734" v="1184" actId="1592"/>
        <pc:sldMkLst>
          <pc:docMk/>
          <pc:sldMk cId="4284919508" sldId="528"/>
        </pc:sldMkLst>
      </pc:sldChg>
      <pc:sldChg chg="addCm modCm">
        <pc:chgData name="Katie Bertcher" userId="ad97cf6e-86c3-4b50-97ec-81bed98431f5" providerId="ADAL" clId="{D82F7F28-8F32-49B5-8782-007F18E0AFBA}" dt="2022-02-17T22:56:46.364" v="1186"/>
        <pc:sldMkLst>
          <pc:docMk/>
          <pc:sldMk cId="880526000" sldId="533"/>
        </pc:sldMkLst>
      </pc:sldChg>
      <pc:sldChg chg="modSp mod addCm delCm modCm">
        <pc:chgData name="Katie Bertcher" userId="ad97cf6e-86c3-4b50-97ec-81bed98431f5" providerId="ADAL" clId="{D82F7F28-8F32-49B5-8782-007F18E0AFBA}" dt="2022-02-21T19:44:16.517" v="1242" actId="1592"/>
        <pc:sldMkLst>
          <pc:docMk/>
          <pc:sldMk cId="1876437440" sldId="534"/>
        </pc:sldMkLst>
        <pc:spChg chg="mod">
          <ac:chgData name="Katie Bertcher" userId="ad97cf6e-86c3-4b50-97ec-81bed98431f5" providerId="ADAL" clId="{D82F7F28-8F32-49B5-8782-007F18E0AFBA}" dt="2022-02-17T22:47:33.301" v="1110" actId="14100"/>
          <ac:spMkLst>
            <pc:docMk/>
            <pc:sldMk cId="1876437440" sldId="534"/>
            <ac:spMk id="5" creationId="{00000000-0000-0000-0000-000000000000}"/>
          </ac:spMkLst>
        </pc:spChg>
        <pc:spChg chg="mod">
          <ac:chgData name="Katie Bertcher" userId="ad97cf6e-86c3-4b50-97ec-81bed98431f5" providerId="ADAL" clId="{D82F7F28-8F32-49B5-8782-007F18E0AFBA}" dt="2022-02-17T22:59:44.302" v="1213" actId="20577"/>
          <ac:spMkLst>
            <pc:docMk/>
            <pc:sldMk cId="1876437440" sldId="534"/>
            <ac:spMk id="10" creationId="{ECA423D9-85E5-44CC-9D82-B433F12F0A2F}"/>
          </ac:spMkLst>
        </pc:spChg>
        <pc:spChg chg="mod">
          <ac:chgData name="Katie Bertcher" userId="ad97cf6e-86c3-4b50-97ec-81bed98431f5" providerId="ADAL" clId="{D82F7F28-8F32-49B5-8782-007F18E0AFBA}" dt="2022-02-21T19:43:53.597" v="1240" actId="20577"/>
          <ac:spMkLst>
            <pc:docMk/>
            <pc:sldMk cId="1876437440" sldId="534"/>
            <ac:spMk id="11" creationId="{8ECE0848-CC93-4CB1-85F1-DEEF3FAA24A2}"/>
          </ac:spMkLst>
        </pc:spChg>
        <pc:spChg chg="mod">
          <ac:chgData name="Katie Bertcher" userId="ad97cf6e-86c3-4b50-97ec-81bed98431f5" providerId="ADAL" clId="{D82F7F28-8F32-49B5-8782-007F18E0AFBA}" dt="2022-02-17T22:47:43.592" v="1111" actId="1076"/>
          <ac:spMkLst>
            <pc:docMk/>
            <pc:sldMk cId="1876437440" sldId="534"/>
            <ac:spMk id="13" creationId="{59CF5F93-D696-4E24-86B5-1FDE7044014B}"/>
          </ac:spMkLst>
        </pc:spChg>
        <pc:graphicFrameChg chg="modGraphic">
          <ac:chgData name="Katie Bertcher" userId="ad97cf6e-86c3-4b50-97ec-81bed98431f5" providerId="ADAL" clId="{D82F7F28-8F32-49B5-8782-007F18E0AFBA}" dt="2022-02-17T22:48:15.317" v="1114" actId="14734"/>
          <ac:graphicFrameMkLst>
            <pc:docMk/>
            <pc:sldMk cId="1876437440" sldId="534"/>
            <ac:graphicFrameMk id="4" creationId="{00000000-0000-0000-0000-000000000000}"/>
          </ac:graphicFrameMkLst>
        </pc:graphicFrameChg>
      </pc:sldChg>
      <pc:sldChg chg="modSp add mod">
        <pc:chgData name="Katie Bertcher" userId="ad97cf6e-86c3-4b50-97ec-81bed98431f5" providerId="ADAL" clId="{D82F7F28-8F32-49B5-8782-007F18E0AFBA}" dt="2022-02-22T17:35:17.363" v="1272" actId="20577"/>
        <pc:sldMkLst>
          <pc:docMk/>
          <pc:sldMk cId="75099329" sldId="536"/>
        </pc:sldMkLst>
        <pc:spChg chg="mod">
          <ac:chgData name="Katie Bertcher" userId="ad97cf6e-86c3-4b50-97ec-81bed98431f5" providerId="ADAL" clId="{D82F7F28-8F32-49B5-8782-007F18E0AFBA}" dt="2022-02-22T17:35:17.363" v="1272" actId="20577"/>
          <ac:spMkLst>
            <pc:docMk/>
            <pc:sldMk cId="75099329" sldId="536"/>
            <ac:spMk id="3" creationId="{00000000-0000-0000-0000-000000000000}"/>
          </ac:spMkLst>
        </pc:spChg>
      </pc:sldChg>
      <pc:sldMasterChg chg="delSldLayout">
        <pc:chgData name="Katie Bertcher" userId="ad97cf6e-86c3-4b50-97ec-81bed98431f5" providerId="ADAL" clId="{D82F7F28-8F32-49B5-8782-007F18E0AFBA}" dt="2022-02-21T19:34:00.803" v="1219" actId="47"/>
        <pc:sldMasterMkLst>
          <pc:docMk/>
          <pc:sldMasterMk cId="0" sldId="2147483666"/>
        </pc:sldMasterMkLst>
        <pc:sldLayoutChg chg="del">
          <pc:chgData name="Katie Bertcher" userId="ad97cf6e-86c3-4b50-97ec-81bed98431f5" providerId="ADAL" clId="{D82F7F28-8F32-49B5-8782-007F18E0AFBA}" dt="2022-02-21T19:34:00.803" v="1219" actId="47"/>
          <pc:sldLayoutMkLst>
            <pc:docMk/>
            <pc:sldMasterMk cId="0" sldId="2147483666"/>
            <pc:sldLayoutMk cId="1818643783" sldId="2147483693"/>
          </pc:sldLayoutMkLst>
        </pc:sldLayoutChg>
        <pc:sldLayoutChg chg="del">
          <pc:chgData name="Katie Bertcher" userId="ad97cf6e-86c3-4b50-97ec-81bed98431f5" providerId="ADAL" clId="{D82F7F28-8F32-49B5-8782-007F18E0AFBA}" dt="2022-02-21T19:34:00.803" v="1219" actId="47"/>
          <pc:sldLayoutMkLst>
            <pc:docMk/>
            <pc:sldMasterMk cId="0" sldId="2147483666"/>
            <pc:sldLayoutMk cId="1755185529" sldId="2147483694"/>
          </pc:sldLayoutMkLst>
        </pc:sldLayoutChg>
        <pc:sldLayoutChg chg="del">
          <pc:chgData name="Katie Bertcher" userId="ad97cf6e-86c3-4b50-97ec-81bed98431f5" providerId="ADAL" clId="{D82F7F28-8F32-49B5-8782-007F18E0AFBA}" dt="2022-02-21T19:34:00.803" v="1219" actId="47"/>
          <pc:sldLayoutMkLst>
            <pc:docMk/>
            <pc:sldMasterMk cId="0" sldId="2147483666"/>
            <pc:sldLayoutMk cId="979469865" sldId="2147483695"/>
          </pc:sldLayoutMkLst>
        </pc:sldLayoutChg>
      </pc:sldMasterChg>
    </pc:docChg>
  </pc:docChgLst>
  <pc:docChgLst>
    <pc:chgData name="Debyani" userId="0519483a-6584-4364-a2ff-318abab67af6" providerId="ADAL" clId="{B0C0064E-BD3F-41D9-9642-DA6B26F726DC}"/>
    <pc:docChg chg="undo custSel modSld sldOrd">
      <pc:chgData name="Debyani" userId="0519483a-6584-4364-a2ff-318abab67af6" providerId="ADAL" clId="{B0C0064E-BD3F-41D9-9642-DA6B26F726DC}" dt="2022-01-26T21:28:54.665" v="353"/>
      <pc:docMkLst>
        <pc:docMk/>
      </pc:docMkLst>
      <pc:sldChg chg="modSp mod addCm delCm modCm">
        <pc:chgData name="Debyani" userId="0519483a-6584-4364-a2ff-318abab67af6" providerId="ADAL" clId="{B0C0064E-BD3F-41D9-9642-DA6B26F726DC}" dt="2022-01-26T21:04:19.977" v="329" actId="20577"/>
        <pc:sldMkLst>
          <pc:docMk/>
          <pc:sldMk cId="3350842149" sldId="295"/>
        </pc:sldMkLst>
        <pc:spChg chg="mod">
          <ac:chgData name="Debyani" userId="0519483a-6584-4364-a2ff-318abab67af6" providerId="ADAL" clId="{B0C0064E-BD3F-41D9-9642-DA6B26F726DC}" dt="2022-01-26T21:04:19.977" v="329" actId="20577"/>
          <ac:spMkLst>
            <pc:docMk/>
            <pc:sldMk cId="3350842149" sldId="295"/>
            <ac:spMk id="2" creationId="{00000000-0000-0000-0000-000000000000}"/>
          </ac:spMkLst>
        </pc:spChg>
      </pc:sldChg>
      <pc:sldChg chg="modSp mod addCm delCm modCm">
        <pc:chgData name="Debyani" userId="0519483a-6584-4364-a2ff-318abab67af6" providerId="ADAL" clId="{B0C0064E-BD3F-41D9-9642-DA6B26F726DC}" dt="2022-01-26T21:28:54.665" v="353"/>
        <pc:sldMkLst>
          <pc:docMk/>
          <pc:sldMk cId="4181451942" sldId="469"/>
        </pc:sldMkLst>
        <pc:spChg chg="mod">
          <ac:chgData name="Debyani" userId="0519483a-6584-4364-a2ff-318abab67af6" providerId="ADAL" clId="{B0C0064E-BD3F-41D9-9642-DA6B26F726DC}" dt="2022-01-26T21:08:36.326" v="337" actId="20577"/>
          <ac:spMkLst>
            <pc:docMk/>
            <pc:sldMk cId="4181451942" sldId="469"/>
            <ac:spMk id="10" creationId="{ECA423D9-85E5-44CC-9D82-B433F12F0A2F}"/>
          </ac:spMkLst>
        </pc:spChg>
        <pc:spChg chg="mod">
          <ac:chgData name="Debyani" userId="0519483a-6584-4364-a2ff-318abab67af6" providerId="ADAL" clId="{B0C0064E-BD3F-41D9-9642-DA6B26F726DC}" dt="2022-01-26T21:26:32.146" v="351" actId="15"/>
          <ac:spMkLst>
            <pc:docMk/>
            <pc:sldMk cId="4181451942" sldId="469"/>
            <ac:spMk id="11" creationId="{8ECE0848-CC93-4CB1-85F1-DEEF3FAA24A2}"/>
          </ac:spMkLst>
        </pc:spChg>
      </pc:sldChg>
      <pc:sldChg chg="modSp mod">
        <pc:chgData name="Debyani" userId="0519483a-6584-4364-a2ff-318abab67af6" providerId="ADAL" clId="{B0C0064E-BD3F-41D9-9642-DA6B26F726DC}" dt="2022-01-26T20:28:12.671" v="38" actId="20577"/>
        <pc:sldMkLst>
          <pc:docMk/>
          <pc:sldMk cId="1262191676" sldId="470"/>
        </pc:sldMkLst>
        <pc:spChg chg="mod">
          <ac:chgData name="Debyani" userId="0519483a-6584-4364-a2ff-318abab67af6" providerId="ADAL" clId="{B0C0064E-BD3F-41D9-9642-DA6B26F726DC}" dt="2022-01-26T20:28:12.671" v="38" actId="20577"/>
          <ac:spMkLst>
            <pc:docMk/>
            <pc:sldMk cId="1262191676" sldId="470"/>
            <ac:spMk id="10" creationId="{ECA423D9-85E5-44CC-9D82-B433F12F0A2F}"/>
          </ac:spMkLst>
        </pc:spChg>
      </pc:sldChg>
      <pc:sldChg chg="modSp mod ord">
        <pc:chgData name="Debyani" userId="0519483a-6584-4364-a2ff-318abab67af6" providerId="ADAL" clId="{B0C0064E-BD3F-41D9-9642-DA6B26F726DC}" dt="2022-01-26T20:06:43.966" v="20" actId="313"/>
        <pc:sldMkLst>
          <pc:docMk/>
          <pc:sldMk cId="3658758921" sldId="480"/>
        </pc:sldMkLst>
        <pc:spChg chg="mod">
          <ac:chgData name="Debyani" userId="0519483a-6584-4364-a2ff-318abab67af6" providerId="ADAL" clId="{B0C0064E-BD3F-41D9-9642-DA6B26F726DC}" dt="2022-01-26T20:06:43.966" v="20" actId="313"/>
          <ac:spMkLst>
            <pc:docMk/>
            <pc:sldMk cId="3658758921" sldId="480"/>
            <ac:spMk id="2" creationId="{4579CF78-AE0E-4590-B4AC-4F84874AABA3}"/>
          </ac:spMkLst>
        </pc:spChg>
      </pc:sldChg>
    </pc:docChg>
  </pc:docChgLst>
  <pc:docChgLst>
    <pc:chgData name="Kimo.Spector" userId="S::kimo.spector_pse.com#ext#@accesshub.onmicrosoft.com::b51bae0d-d088-43c7-bb78-c90ea004198f" providerId="AD" clId="Web-{9F367BDF-2F59-5370-8AC3-DA451607198A}"/>
    <pc:docChg chg="modSld sldOrd">
      <pc:chgData name="Kimo.Spector" userId="S::kimo.spector_pse.com#ext#@accesshub.onmicrosoft.com::b51bae0d-d088-43c7-bb78-c90ea004198f" providerId="AD" clId="Web-{9F367BDF-2F59-5370-8AC3-DA451607198A}" dt="2022-02-10T17:54:02.830" v="6"/>
      <pc:docMkLst>
        <pc:docMk/>
      </pc:docMkLst>
      <pc:sldChg chg="addSp delSp modSp">
        <pc:chgData name="Kimo.Spector" userId="S::kimo.spector_pse.com#ext#@accesshub.onmicrosoft.com::b51bae0d-d088-43c7-bb78-c90ea004198f" providerId="AD" clId="Web-{9F367BDF-2F59-5370-8AC3-DA451607198A}" dt="2022-02-10T17:54:02.830" v="6"/>
        <pc:sldMkLst>
          <pc:docMk/>
          <pc:sldMk cId="3731886454" sldId="481"/>
        </pc:sldMkLst>
        <pc:graphicFrameChg chg="add del mod">
          <ac:chgData name="Kimo.Spector" userId="S::kimo.spector_pse.com#ext#@accesshub.onmicrosoft.com::b51bae0d-d088-43c7-bb78-c90ea004198f" providerId="AD" clId="Web-{9F367BDF-2F59-5370-8AC3-DA451607198A}" dt="2022-02-10T17:53:35.471" v="4"/>
          <ac:graphicFrameMkLst>
            <pc:docMk/>
            <pc:sldMk cId="3731886454" sldId="481"/>
            <ac:graphicFrameMk id="8" creationId="{D3A7FAC4-8F63-4F22-BFB9-30E2EC1BBC74}"/>
          </ac:graphicFrameMkLst>
        </pc:graphicFrameChg>
        <pc:picChg chg="del">
          <ac:chgData name="Kimo.Spector" userId="S::kimo.spector_pse.com#ext#@accesshub.onmicrosoft.com::b51bae0d-d088-43c7-bb78-c90ea004198f" providerId="AD" clId="Web-{9F367BDF-2F59-5370-8AC3-DA451607198A}" dt="2022-02-10T17:53:17.830" v="2"/>
          <ac:picMkLst>
            <pc:docMk/>
            <pc:sldMk cId="3731886454" sldId="481"/>
            <ac:picMk id="4" creationId="{FFEB51F8-9E61-45D4-8D81-5E3F3FCFF514}"/>
          </ac:picMkLst>
        </pc:picChg>
        <pc:picChg chg="add del mod">
          <ac:chgData name="Kimo.Spector" userId="S::kimo.spector_pse.com#ext#@accesshub.onmicrosoft.com::b51bae0d-d088-43c7-bb78-c90ea004198f" providerId="AD" clId="Web-{9F367BDF-2F59-5370-8AC3-DA451607198A}" dt="2022-02-10T17:54:02.830" v="6"/>
          <ac:picMkLst>
            <pc:docMk/>
            <pc:sldMk cId="3731886454" sldId="481"/>
            <ac:picMk id="9" creationId="{99E623A7-CF27-4DCE-82BD-71D153FA6D77}"/>
          </ac:picMkLst>
        </pc:picChg>
      </pc:sldChg>
      <pc:sldChg chg="ord">
        <pc:chgData name="Kimo.Spector" userId="S::kimo.spector_pse.com#ext#@accesshub.onmicrosoft.com::b51bae0d-d088-43c7-bb78-c90ea004198f" providerId="AD" clId="Web-{9F367BDF-2F59-5370-8AC3-DA451607198A}" dt="2022-02-10T17:48:18.908" v="1"/>
        <pc:sldMkLst>
          <pc:docMk/>
          <pc:sldMk cId="4023623227" sldId="526"/>
        </pc:sldMkLst>
      </pc:sldChg>
    </pc:docChg>
  </pc:docChgLst>
  <pc:docChgLst>
    <pc:chgData name="Kimo.Spector" userId="S::kimo.spector_pse.com#ext#@accesshub.onmicrosoft.com::b51bae0d-d088-43c7-bb78-c90ea004198f" providerId="AD" clId="Web-{007DDA38-5CF5-16D5-EDD6-30E9BB44E789}"/>
    <pc:docChg chg="modSld">
      <pc:chgData name="Kimo.Spector" userId="S::kimo.spector_pse.com#ext#@accesshub.onmicrosoft.com::b51bae0d-d088-43c7-bb78-c90ea004198f" providerId="AD" clId="Web-{007DDA38-5CF5-16D5-EDD6-30E9BB44E789}" dt="2022-02-15T00:27:19.872" v="0"/>
      <pc:docMkLst>
        <pc:docMk/>
      </pc:docMkLst>
      <pc:sldChg chg="mod modShow">
        <pc:chgData name="Kimo.Spector" userId="S::kimo.spector_pse.com#ext#@accesshub.onmicrosoft.com::b51bae0d-d088-43c7-bb78-c90ea004198f" providerId="AD" clId="Web-{007DDA38-5CF5-16D5-EDD6-30E9BB44E789}" dt="2022-02-15T00:27:19.872" v="0"/>
        <pc:sldMkLst>
          <pc:docMk/>
          <pc:sldMk cId="3779294326" sldId="527"/>
        </pc:sldMkLst>
      </pc:sldChg>
    </pc:docChg>
  </pc:docChgLst>
</pc:chgInfo>
</file>

<file path=ppt/diagrams/_rels/data8.xml.rels><?xml version="1.0" encoding="UTF-8" standalone="yes"?>
<Relationships xmlns="http://schemas.openxmlformats.org/package/2006/relationships"><Relationship Id="rId3" Type="http://schemas.openxmlformats.org/officeDocument/2006/relationships/hyperlink" Target="https://www.rfp.pse.com/" TargetMode="External"/><Relationship Id="rId7" Type="http://schemas.openxmlformats.org/officeDocument/2006/relationships/hyperlink" Target="https://www.bpa.gov/Contact/Pages/Contact-Information-Transmission.aspx" TargetMode="External"/><Relationship Id="rId2" Type="http://schemas.openxmlformats.org/officeDocument/2006/relationships/hyperlink" Target="mailto:DERRFPmailbox@pse.com" TargetMode="External"/><Relationship Id="rId1" Type="http://schemas.openxmlformats.org/officeDocument/2006/relationships/hyperlink" Target="http://www.pse.com/rfp" TargetMode="External"/><Relationship Id="rId6" Type="http://schemas.openxmlformats.org/officeDocument/2006/relationships/hyperlink" Target="mailto:vincent.musco@bateswhite.com" TargetMode="External"/><Relationship Id="rId5" Type="http://schemas.openxmlformats.org/officeDocument/2006/relationships/hyperlink" Target="mailto:frank.mossburg@bateswhite.com" TargetMode="External"/><Relationship Id="rId4" Type="http://schemas.openxmlformats.org/officeDocument/2006/relationships/hyperlink" Target="http://www.oatioasis.com/psei/"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www.rfp.pse.com/" TargetMode="External"/><Relationship Id="rId7" Type="http://schemas.openxmlformats.org/officeDocument/2006/relationships/hyperlink" Target="https://www.bpa.gov/Contact/Pages/Contact-Information-Transmission.aspx" TargetMode="External"/><Relationship Id="rId2" Type="http://schemas.openxmlformats.org/officeDocument/2006/relationships/hyperlink" Target="mailto:DERRFPmailbox@pse.com" TargetMode="External"/><Relationship Id="rId1" Type="http://schemas.openxmlformats.org/officeDocument/2006/relationships/hyperlink" Target="http://www.pse.com/rfp" TargetMode="External"/><Relationship Id="rId6" Type="http://schemas.openxmlformats.org/officeDocument/2006/relationships/hyperlink" Target="http://www.oatioasis.com/psei/" TargetMode="External"/><Relationship Id="rId5" Type="http://schemas.openxmlformats.org/officeDocument/2006/relationships/hyperlink" Target="mailto:vincent.musco@bateswhite.com" TargetMode="External"/><Relationship Id="rId4" Type="http://schemas.openxmlformats.org/officeDocument/2006/relationships/hyperlink" Target="mailto:frank.mossburg@bateswhite.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5B978-F5C6-438A-96D0-D9B0BC763D7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6001CE77-18B3-4F6D-A671-685A5180B654}">
      <dgm:prSet phldrT="[Text]" custT="1"/>
      <dgm:spPr/>
      <dgm:t>
        <a:bodyPr/>
        <a:lstStyle/>
        <a:p>
          <a:r>
            <a:rPr lang="en-US" sz="1800" dirty="0"/>
            <a:t>Communicate the drivers and </a:t>
          </a:r>
          <a:r>
            <a:rPr lang="en-US" sz="1800" dirty="0" smtClean="0"/>
            <a:t>goals of </a:t>
          </a:r>
          <a:r>
            <a:rPr lang="en-US" sz="1800" dirty="0"/>
            <a:t>PSE’s DER RFP</a:t>
          </a:r>
        </a:p>
      </dgm:t>
    </dgm:pt>
    <dgm:pt modelId="{6B8E43BB-E341-4E36-8680-2F459E92A557}" type="parTrans" cxnId="{2E781C5D-0E91-4C97-A1E2-AE34255A14EB}">
      <dgm:prSet/>
      <dgm:spPr/>
      <dgm:t>
        <a:bodyPr/>
        <a:lstStyle/>
        <a:p>
          <a:endParaRPr lang="en-US"/>
        </a:p>
      </dgm:t>
    </dgm:pt>
    <dgm:pt modelId="{616B4EE3-5515-420D-9F23-B8C9BF3C207A}" type="sibTrans" cxnId="{2E781C5D-0E91-4C97-A1E2-AE34255A14EB}">
      <dgm:prSet/>
      <dgm:spPr/>
      <dgm:t>
        <a:bodyPr/>
        <a:lstStyle/>
        <a:p>
          <a:endParaRPr lang="en-US"/>
        </a:p>
      </dgm:t>
    </dgm:pt>
    <dgm:pt modelId="{A88CA2A5-37A4-4378-B63B-06CDB19E0CB6}">
      <dgm:prSet custT="1"/>
      <dgm:spPr/>
      <dgm:t>
        <a:bodyPr/>
        <a:lstStyle/>
        <a:p>
          <a:r>
            <a:rPr lang="en-US" sz="1800"/>
            <a:t>Review resource needs and requested vendor services</a:t>
          </a:r>
        </a:p>
      </dgm:t>
    </dgm:pt>
    <dgm:pt modelId="{F5CB8057-6254-4160-A5D8-A577975D8073}" type="parTrans" cxnId="{8219D2F4-9048-4C15-9A29-B2D9FE8C6BFE}">
      <dgm:prSet/>
      <dgm:spPr/>
      <dgm:t>
        <a:bodyPr/>
        <a:lstStyle/>
        <a:p>
          <a:endParaRPr lang="en-US"/>
        </a:p>
      </dgm:t>
    </dgm:pt>
    <dgm:pt modelId="{3E6088AE-F0A6-4FAB-8509-B4629A311CFD}" type="sibTrans" cxnId="{8219D2F4-9048-4C15-9A29-B2D9FE8C6BFE}">
      <dgm:prSet/>
      <dgm:spPr/>
      <dgm:t>
        <a:bodyPr/>
        <a:lstStyle/>
        <a:p>
          <a:endParaRPr lang="en-US"/>
        </a:p>
      </dgm:t>
    </dgm:pt>
    <dgm:pt modelId="{AB7E6264-03CB-48AB-BABD-2143D5C063EA}">
      <dgm:prSet custT="1"/>
      <dgm:spPr/>
      <dgm:t>
        <a:bodyPr/>
        <a:lstStyle/>
        <a:p>
          <a:r>
            <a:rPr lang="en-US" sz="1800"/>
            <a:t>Review the evaluation process</a:t>
          </a:r>
        </a:p>
      </dgm:t>
    </dgm:pt>
    <dgm:pt modelId="{17237141-8142-456B-A47D-A8B0F2EDD21A}" type="parTrans" cxnId="{E2D75F8F-0C92-40FD-9866-636D56153C63}">
      <dgm:prSet/>
      <dgm:spPr/>
      <dgm:t>
        <a:bodyPr/>
        <a:lstStyle/>
        <a:p>
          <a:endParaRPr lang="en-US"/>
        </a:p>
      </dgm:t>
    </dgm:pt>
    <dgm:pt modelId="{241F6FC0-549C-4BD0-9A90-1349005917E8}" type="sibTrans" cxnId="{E2D75F8F-0C92-40FD-9866-636D56153C63}">
      <dgm:prSet/>
      <dgm:spPr/>
      <dgm:t>
        <a:bodyPr/>
        <a:lstStyle/>
        <a:p>
          <a:endParaRPr lang="en-US"/>
        </a:p>
      </dgm:t>
    </dgm:pt>
    <dgm:pt modelId="{669BB73B-0D02-48DC-9B30-8788D6C0F9E9}">
      <dgm:prSet custT="1"/>
      <dgm:spPr/>
      <dgm:t>
        <a:bodyPr/>
        <a:lstStyle/>
        <a:p>
          <a:r>
            <a:rPr lang="en-US" sz="1800" dirty="0" smtClean="0"/>
            <a:t>Demonstrate the bid preparation process</a:t>
          </a:r>
          <a:endParaRPr lang="en-US" sz="1800" dirty="0"/>
        </a:p>
      </dgm:t>
    </dgm:pt>
    <dgm:pt modelId="{FFFBDC76-CD2A-48E2-8C03-6A1611A3DA18}" type="parTrans" cxnId="{83A9ED32-87C4-424C-B845-2AC55E0EB713}">
      <dgm:prSet/>
      <dgm:spPr/>
      <dgm:t>
        <a:bodyPr/>
        <a:lstStyle/>
        <a:p>
          <a:endParaRPr lang="en-US"/>
        </a:p>
      </dgm:t>
    </dgm:pt>
    <dgm:pt modelId="{43900F5C-D796-4191-B793-F35F127222D8}" type="sibTrans" cxnId="{83A9ED32-87C4-424C-B845-2AC55E0EB713}">
      <dgm:prSet/>
      <dgm:spPr/>
      <dgm:t>
        <a:bodyPr/>
        <a:lstStyle/>
        <a:p>
          <a:endParaRPr lang="en-US"/>
        </a:p>
      </dgm:t>
    </dgm:pt>
    <dgm:pt modelId="{27EEF11D-9297-4C2E-BF81-5B3F6C2AF42A}">
      <dgm:prSet custT="1"/>
      <dgm:spPr/>
      <dgm:t>
        <a:bodyPr/>
        <a:lstStyle/>
        <a:p>
          <a:r>
            <a:rPr lang="en-US" sz="1800" dirty="0" smtClean="0"/>
            <a:t>Address questions from prospective bidders </a:t>
          </a:r>
          <a:endParaRPr lang="en-US" sz="1800" dirty="0"/>
        </a:p>
      </dgm:t>
    </dgm:pt>
    <dgm:pt modelId="{495DD1F4-B333-4618-AF15-0B710FC70F22}" type="parTrans" cxnId="{94321349-A02C-4C5B-8C63-5FBBFA9F125E}">
      <dgm:prSet/>
      <dgm:spPr/>
      <dgm:t>
        <a:bodyPr/>
        <a:lstStyle/>
        <a:p>
          <a:endParaRPr lang="en-US"/>
        </a:p>
      </dgm:t>
    </dgm:pt>
    <dgm:pt modelId="{B86C8F18-65E6-4140-8BE9-D3666510461B}" type="sibTrans" cxnId="{94321349-A02C-4C5B-8C63-5FBBFA9F125E}">
      <dgm:prSet/>
      <dgm:spPr/>
      <dgm:t>
        <a:bodyPr/>
        <a:lstStyle/>
        <a:p>
          <a:endParaRPr lang="en-US"/>
        </a:p>
      </dgm:t>
    </dgm:pt>
    <dgm:pt modelId="{63173F99-5D1C-4E7F-B02C-9C381D4EED5C}" type="pres">
      <dgm:prSet presAssocID="{4C85B978-F5C6-438A-96D0-D9B0BC763D77}" presName="Name0" presStyleCnt="0">
        <dgm:presLayoutVars>
          <dgm:dir/>
        </dgm:presLayoutVars>
      </dgm:prSet>
      <dgm:spPr/>
      <dgm:t>
        <a:bodyPr/>
        <a:lstStyle/>
        <a:p>
          <a:endParaRPr lang="en-US"/>
        </a:p>
      </dgm:t>
    </dgm:pt>
    <dgm:pt modelId="{C6B2F36B-D87D-42D1-A89E-01F330F90723}" type="pres">
      <dgm:prSet presAssocID="{6001CE77-18B3-4F6D-A671-685A5180B654}" presName="noChildren" presStyleCnt="0"/>
      <dgm:spPr/>
    </dgm:pt>
    <dgm:pt modelId="{0F6E5085-36F6-4FF6-B54D-287AD6B8C945}" type="pres">
      <dgm:prSet presAssocID="{6001CE77-18B3-4F6D-A671-685A5180B654}" presName="gap" presStyleCnt="0"/>
      <dgm:spPr/>
    </dgm:pt>
    <dgm:pt modelId="{8C999860-7377-4EB3-BE98-40C8BEBB09FF}" type="pres">
      <dgm:prSet presAssocID="{6001CE77-18B3-4F6D-A671-685A5180B654}" presName="medCircle2" presStyleLbl="vennNode1" presStyleIdx="0" presStyleCnt="5" custLinFactX="-49213" custLinFactNeighborX="-100000" custLinFactNeighborY="276"/>
      <dgm:spPr/>
    </dgm:pt>
    <dgm:pt modelId="{A077E9E6-16A3-452A-951B-DDCB7770FF7E}" type="pres">
      <dgm:prSet presAssocID="{6001CE77-18B3-4F6D-A671-685A5180B654}" presName="txLvlOnly1" presStyleLbl="revTx" presStyleIdx="0" presStyleCnt="5" custScaleX="156386"/>
      <dgm:spPr/>
      <dgm:t>
        <a:bodyPr/>
        <a:lstStyle/>
        <a:p>
          <a:endParaRPr lang="en-US"/>
        </a:p>
      </dgm:t>
    </dgm:pt>
    <dgm:pt modelId="{C490205A-425B-45E2-8F7B-5A9B0FDC0A40}" type="pres">
      <dgm:prSet presAssocID="{A88CA2A5-37A4-4378-B63B-06CDB19E0CB6}" presName="noChildren" presStyleCnt="0"/>
      <dgm:spPr/>
    </dgm:pt>
    <dgm:pt modelId="{304F2F28-1CAE-494E-8008-3F22DDC102C9}" type="pres">
      <dgm:prSet presAssocID="{A88CA2A5-37A4-4378-B63B-06CDB19E0CB6}" presName="gap" presStyleCnt="0"/>
      <dgm:spPr/>
    </dgm:pt>
    <dgm:pt modelId="{7CC412B4-CB37-45A9-B8EE-009CA0ECD8BC}" type="pres">
      <dgm:prSet presAssocID="{A88CA2A5-37A4-4378-B63B-06CDB19E0CB6}" presName="medCircle2" presStyleLbl="vennNode1" presStyleIdx="1" presStyleCnt="5" custLinFactX="-49213" custLinFactNeighborX="-100000" custLinFactNeighborY="276"/>
      <dgm:spPr/>
    </dgm:pt>
    <dgm:pt modelId="{2DA4E2AA-ECD6-43BB-908C-0C6807345ECF}" type="pres">
      <dgm:prSet presAssocID="{A88CA2A5-37A4-4378-B63B-06CDB19E0CB6}" presName="txLvlOnly1" presStyleLbl="revTx" presStyleIdx="1" presStyleCnt="5" custScaleX="156386"/>
      <dgm:spPr/>
      <dgm:t>
        <a:bodyPr/>
        <a:lstStyle/>
        <a:p>
          <a:endParaRPr lang="en-US"/>
        </a:p>
      </dgm:t>
    </dgm:pt>
    <dgm:pt modelId="{E7B16D24-557C-46F9-B183-45826DCE4CD6}" type="pres">
      <dgm:prSet presAssocID="{AB7E6264-03CB-48AB-BABD-2143D5C063EA}" presName="noChildren" presStyleCnt="0"/>
      <dgm:spPr/>
    </dgm:pt>
    <dgm:pt modelId="{33BAE8AC-07FE-41B1-96AC-2078183A7D75}" type="pres">
      <dgm:prSet presAssocID="{AB7E6264-03CB-48AB-BABD-2143D5C063EA}" presName="gap" presStyleCnt="0"/>
      <dgm:spPr/>
    </dgm:pt>
    <dgm:pt modelId="{52A6C6C3-0549-49E1-913F-7CA3A091E31E}" type="pres">
      <dgm:prSet presAssocID="{AB7E6264-03CB-48AB-BABD-2143D5C063EA}" presName="medCircle2" presStyleLbl="vennNode1" presStyleIdx="2" presStyleCnt="5" custLinFactX="-49213" custLinFactNeighborX="-100000" custLinFactNeighborY="276"/>
      <dgm:spPr/>
    </dgm:pt>
    <dgm:pt modelId="{2111FFF8-4C52-4877-8549-649D24F4C8B5}" type="pres">
      <dgm:prSet presAssocID="{AB7E6264-03CB-48AB-BABD-2143D5C063EA}" presName="txLvlOnly1" presStyleLbl="revTx" presStyleIdx="2" presStyleCnt="5" custScaleX="156386"/>
      <dgm:spPr/>
      <dgm:t>
        <a:bodyPr/>
        <a:lstStyle/>
        <a:p>
          <a:endParaRPr lang="en-US"/>
        </a:p>
      </dgm:t>
    </dgm:pt>
    <dgm:pt modelId="{28B90184-63DC-45DE-A5E2-007D3211A69B}" type="pres">
      <dgm:prSet presAssocID="{669BB73B-0D02-48DC-9B30-8788D6C0F9E9}" presName="noChildren" presStyleCnt="0"/>
      <dgm:spPr/>
    </dgm:pt>
    <dgm:pt modelId="{A187D101-5415-47A5-9343-900C1D76F337}" type="pres">
      <dgm:prSet presAssocID="{669BB73B-0D02-48DC-9B30-8788D6C0F9E9}" presName="gap" presStyleCnt="0"/>
      <dgm:spPr/>
    </dgm:pt>
    <dgm:pt modelId="{7A12661F-D54F-45C6-959C-DD2BFE0DE594}" type="pres">
      <dgm:prSet presAssocID="{669BB73B-0D02-48DC-9B30-8788D6C0F9E9}" presName="medCircle2" presStyleLbl="vennNode1" presStyleIdx="3" presStyleCnt="5" custLinFactX="-49213" custLinFactNeighborX="-100000" custLinFactNeighborY="276"/>
      <dgm:spPr/>
    </dgm:pt>
    <dgm:pt modelId="{BB84E74E-211B-45E2-9FE9-FAC2BD80C371}" type="pres">
      <dgm:prSet presAssocID="{669BB73B-0D02-48DC-9B30-8788D6C0F9E9}" presName="txLvlOnly1" presStyleLbl="revTx" presStyleIdx="3" presStyleCnt="5" custScaleX="156386"/>
      <dgm:spPr/>
      <dgm:t>
        <a:bodyPr/>
        <a:lstStyle/>
        <a:p>
          <a:endParaRPr lang="en-US"/>
        </a:p>
      </dgm:t>
    </dgm:pt>
    <dgm:pt modelId="{BEA2C653-CA97-4660-AE3D-0D6087B958F4}" type="pres">
      <dgm:prSet presAssocID="{27EEF11D-9297-4C2E-BF81-5B3F6C2AF42A}" presName="noChildren" presStyleCnt="0"/>
      <dgm:spPr/>
    </dgm:pt>
    <dgm:pt modelId="{A9CC940D-D4EA-49FF-8566-F20B1A1A8484}" type="pres">
      <dgm:prSet presAssocID="{27EEF11D-9297-4C2E-BF81-5B3F6C2AF42A}" presName="gap" presStyleCnt="0"/>
      <dgm:spPr/>
    </dgm:pt>
    <dgm:pt modelId="{EBCE124E-3616-42DE-B865-F0303D6C0057}" type="pres">
      <dgm:prSet presAssocID="{27EEF11D-9297-4C2E-BF81-5B3F6C2AF42A}" presName="medCircle2" presStyleLbl="vennNode1" presStyleIdx="4" presStyleCnt="5" custLinFactX="-49213" custLinFactNeighborX="-100000" custLinFactNeighborY="214"/>
      <dgm:spPr/>
    </dgm:pt>
    <dgm:pt modelId="{AB9A9DE5-6981-445B-9107-868EF57F6840}" type="pres">
      <dgm:prSet presAssocID="{27EEF11D-9297-4C2E-BF81-5B3F6C2AF42A}" presName="txLvlOnly1" presStyleLbl="revTx" presStyleIdx="4" presStyleCnt="5" custScaleX="156386"/>
      <dgm:spPr/>
      <dgm:t>
        <a:bodyPr/>
        <a:lstStyle/>
        <a:p>
          <a:endParaRPr lang="en-US"/>
        </a:p>
      </dgm:t>
    </dgm:pt>
  </dgm:ptLst>
  <dgm:cxnLst>
    <dgm:cxn modelId="{AB0ACF43-A715-43AE-A8D8-8610A89C88A0}" type="presOf" srcId="{27EEF11D-9297-4C2E-BF81-5B3F6C2AF42A}" destId="{AB9A9DE5-6981-445B-9107-868EF57F6840}" srcOrd="0" destOrd="0" presId="urn:microsoft.com/office/officeart/2008/layout/VerticalCircleList"/>
    <dgm:cxn modelId="{8219D2F4-9048-4C15-9A29-B2D9FE8C6BFE}" srcId="{4C85B978-F5C6-438A-96D0-D9B0BC763D77}" destId="{A88CA2A5-37A4-4378-B63B-06CDB19E0CB6}" srcOrd="1" destOrd="0" parTransId="{F5CB8057-6254-4160-A5D8-A577975D8073}" sibTransId="{3E6088AE-F0A6-4FAB-8509-B4629A311CFD}"/>
    <dgm:cxn modelId="{1024A66E-92A9-4FE0-AB0D-0006C5317C01}" type="presOf" srcId="{4C85B978-F5C6-438A-96D0-D9B0BC763D77}" destId="{63173F99-5D1C-4E7F-B02C-9C381D4EED5C}" srcOrd="0" destOrd="0" presId="urn:microsoft.com/office/officeart/2008/layout/VerticalCircleList"/>
    <dgm:cxn modelId="{3A01E2C4-6516-4E68-84DE-EE6871C9477B}" type="presOf" srcId="{6001CE77-18B3-4F6D-A671-685A5180B654}" destId="{A077E9E6-16A3-452A-951B-DDCB7770FF7E}" srcOrd="0" destOrd="0" presId="urn:microsoft.com/office/officeart/2008/layout/VerticalCircleList"/>
    <dgm:cxn modelId="{9243FE33-18F4-460A-8977-C861A3E595B8}" type="presOf" srcId="{AB7E6264-03CB-48AB-BABD-2143D5C063EA}" destId="{2111FFF8-4C52-4877-8549-649D24F4C8B5}" srcOrd="0" destOrd="0" presId="urn:microsoft.com/office/officeart/2008/layout/VerticalCircleList"/>
    <dgm:cxn modelId="{2E781C5D-0E91-4C97-A1E2-AE34255A14EB}" srcId="{4C85B978-F5C6-438A-96D0-D9B0BC763D77}" destId="{6001CE77-18B3-4F6D-A671-685A5180B654}" srcOrd="0" destOrd="0" parTransId="{6B8E43BB-E341-4E36-8680-2F459E92A557}" sibTransId="{616B4EE3-5515-420D-9F23-B8C9BF3C207A}"/>
    <dgm:cxn modelId="{83A9ED32-87C4-424C-B845-2AC55E0EB713}" srcId="{4C85B978-F5C6-438A-96D0-D9B0BC763D77}" destId="{669BB73B-0D02-48DC-9B30-8788D6C0F9E9}" srcOrd="3" destOrd="0" parTransId="{FFFBDC76-CD2A-48E2-8C03-6A1611A3DA18}" sibTransId="{43900F5C-D796-4191-B793-F35F127222D8}"/>
    <dgm:cxn modelId="{E4FB5016-84ED-4BA2-A6CE-8D4303D49DBC}" type="presOf" srcId="{A88CA2A5-37A4-4378-B63B-06CDB19E0CB6}" destId="{2DA4E2AA-ECD6-43BB-908C-0C6807345ECF}" srcOrd="0" destOrd="0" presId="urn:microsoft.com/office/officeart/2008/layout/VerticalCircleList"/>
    <dgm:cxn modelId="{E2D75F8F-0C92-40FD-9866-636D56153C63}" srcId="{4C85B978-F5C6-438A-96D0-D9B0BC763D77}" destId="{AB7E6264-03CB-48AB-BABD-2143D5C063EA}" srcOrd="2" destOrd="0" parTransId="{17237141-8142-456B-A47D-A8B0F2EDD21A}" sibTransId="{241F6FC0-549C-4BD0-9A90-1349005917E8}"/>
    <dgm:cxn modelId="{94321349-A02C-4C5B-8C63-5FBBFA9F125E}" srcId="{4C85B978-F5C6-438A-96D0-D9B0BC763D77}" destId="{27EEF11D-9297-4C2E-BF81-5B3F6C2AF42A}" srcOrd="4" destOrd="0" parTransId="{495DD1F4-B333-4618-AF15-0B710FC70F22}" sibTransId="{B86C8F18-65E6-4140-8BE9-D3666510461B}"/>
    <dgm:cxn modelId="{185B5D0D-23D4-4DF3-8983-9AE91372BA48}" type="presOf" srcId="{669BB73B-0D02-48DC-9B30-8788D6C0F9E9}" destId="{BB84E74E-211B-45E2-9FE9-FAC2BD80C371}" srcOrd="0" destOrd="0" presId="urn:microsoft.com/office/officeart/2008/layout/VerticalCircleList"/>
    <dgm:cxn modelId="{D14F560E-E97C-4181-90D2-9F475BDD7D37}" type="presParOf" srcId="{63173F99-5D1C-4E7F-B02C-9C381D4EED5C}" destId="{C6B2F36B-D87D-42D1-A89E-01F330F90723}" srcOrd="0" destOrd="0" presId="urn:microsoft.com/office/officeart/2008/layout/VerticalCircleList"/>
    <dgm:cxn modelId="{C2C0243A-4E8C-4616-B6F2-8A0E683FA8D8}" type="presParOf" srcId="{C6B2F36B-D87D-42D1-A89E-01F330F90723}" destId="{0F6E5085-36F6-4FF6-B54D-287AD6B8C945}" srcOrd="0" destOrd="0" presId="urn:microsoft.com/office/officeart/2008/layout/VerticalCircleList"/>
    <dgm:cxn modelId="{05CC1EB2-5FBF-4342-824F-147136F81DFF}" type="presParOf" srcId="{C6B2F36B-D87D-42D1-A89E-01F330F90723}" destId="{8C999860-7377-4EB3-BE98-40C8BEBB09FF}" srcOrd="1" destOrd="0" presId="urn:microsoft.com/office/officeart/2008/layout/VerticalCircleList"/>
    <dgm:cxn modelId="{E1EC052F-6D9E-45E7-975A-886F8A76B11D}" type="presParOf" srcId="{C6B2F36B-D87D-42D1-A89E-01F330F90723}" destId="{A077E9E6-16A3-452A-951B-DDCB7770FF7E}" srcOrd="2" destOrd="0" presId="urn:microsoft.com/office/officeart/2008/layout/VerticalCircleList"/>
    <dgm:cxn modelId="{31013A69-E831-406F-9BB9-9039CB48B3EE}" type="presParOf" srcId="{63173F99-5D1C-4E7F-B02C-9C381D4EED5C}" destId="{C490205A-425B-45E2-8F7B-5A9B0FDC0A40}" srcOrd="1" destOrd="0" presId="urn:microsoft.com/office/officeart/2008/layout/VerticalCircleList"/>
    <dgm:cxn modelId="{F20F692B-7D91-4EF3-8061-50A20CB8B797}" type="presParOf" srcId="{C490205A-425B-45E2-8F7B-5A9B0FDC0A40}" destId="{304F2F28-1CAE-494E-8008-3F22DDC102C9}" srcOrd="0" destOrd="0" presId="urn:microsoft.com/office/officeart/2008/layout/VerticalCircleList"/>
    <dgm:cxn modelId="{08AD8AAB-28F5-4B1D-940B-3B80499114BE}" type="presParOf" srcId="{C490205A-425B-45E2-8F7B-5A9B0FDC0A40}" destId="{7CC412B4-CB37-45A9-B8EE-009CA0ECD8BC}" srcOrd="1" destOrd="0" presId="urn:microsoft.com/office/officeart/2008/layout/VerticalCircleList"/>
    <dgm:cxn modelId="{36C89015-3F4B-4155-9353-9000E64B1ED3}" type="presParOf" srcId="{C490205A-425B-45E2-8F7B-5A9B0FDC0A40}" destId="{2DA4E2AA-ECD6-43BB-908C-0C6807345ECF}" srcOrd="2" destOrd="0" presId="urn:microsoft.com/office/officeart/2008/layout/VerticalCircleList"/>
    <dgm:cxn modelId="{CB1E5D17-156C-442D-A361-F09A3A9ACD4B}" type="presParOf" srcId="{63173F99-5D1C-4E7F-B02C-9C381D4EED5C}" destId="{E7B16D24-557C-46F9-B183-45826DCE4CD6}" srcOrd="2" destOrd="0" presId="urn:microsoft.com/office/officeart/2008/layout/VerticalCircleList"/>
    <dgm:cxn modelId="{2E4C1E40-39D9-4E1B-B0A3-A57E95D9FD43}" type="presParOf" srcId="{E7B16D24-557C-46F9-B183-45826DCE4CD6}" destId="{33BAE8AC-07FE-41B1-96AC-2078183A7D75}" srcOrd="0" destOrd="0" presId="urn:microsoft.com/office/officeart/2008/layout/VerticalCircleList"/>
    <dgm:cxn modelId="{2EAEED48-BDF6-4E84-A4CE-02160DA9857F}" type="presParOf" srcId="{E7B16D24-557C-46F9-B183-45826DCE4CD6}" destId="{52A6C6C3-0549-49E1-913F-7CA3A091E31E}" srcOrd="1" destOrd="0" presId="urn:microsoft.com/office/officeart/2008/layout/VerticalCircleList"/>
    <dgm:cxn modelId="{8E1F22FE-848B-45D9-A689-629EBFA2F3A7}" type="presParOf" srcId="{E7B16D24-557C-46F9-B183-45826DCE4CD6}" destId="{2111FFF8-4C52-4877-8549-649D24F4C8B5}" srcOrd="2" destOrd="0" presId="urn:microsoft.com/office/officeart/2008/layout/VerticalCircleList"/>
    <dgm:cxn modelId="{17752370-F2A9-44EC-A6E6-E288E0F8543E}" type="presParOf" srcId="{63173F99-5D1C-4E7F-B02C-9C381D4EED5C}" destId="{28B90184-63DC-45DE-A5E2-007D3211A69B}" srcOrd="3" destOrd="0" presId="urn:microsoft.com/office/officeart/2008/layout/VerticalCircleList"/>
    <dgm:cxn modelId="{5F6238E9-1CF0-4238-9573-9B77DC862673}" type="presParOf" srcId="{28B90184-63DC-45DE-A5E2-007D3211A69B}" destId="{A187D101-5415-47A5-9343-900C1D76F337}" srcOrd="0" destOrd="0" presId="urn:microsoft.com/office/officeart/2008/layout/VerticalCircleList"/>
    <dgm:cxn modelId="{B5E4E054-C1EB-4C69-8A8D-424144442A89}" type="presParOf" srcId="{28B90184-63DC-45DE-A5E2-007D3211A69B}" destId="{7A12661F-D54F-45C6-959C-DD2BFE0DE594}" srcOrd="1" destOrd="0" presId="urn:microsoft.com/office/officeart/2008/layout/VerticalCircleList"/>
    <dgm:cxn modelId="{601C31D6-9248-424F-AD27-022E316AB461}" type="presParOf" srcId="{28B90184-63DC-45DE-A5E2-007D3211A69B}" destId="{BB84E74E-211B-45E2-9FE9-FAC2BD80C371}" srcOrd="2" destOrd="0" presId="urn:microsoft.com/office/officeart/2008/layout/VerticalCircleList"/>
    <dgm:cxn modelId="{5136746F-6FB3-420A-BFEA-955E789AC718}" type="presParOf" srcId="{63173F99-5D1C-4E7F-B02C-9C381D4EED5C}" destId="{BEA2C653-CA97-4660-AE3D-0D6087B958F4}" srcOrd="4" destOrd="0" presId="urn:microsoft.com/office/officeart/2008/layout/VerticalCircleList"/>
    <dgm:cxn modelId="{98EE0C2C-65C0-4D4C-A710-F6388D68D821}" type="presParOf" srcId="{BEA2C653-CA97-4660-AE3D-0D6087B958F4}" destId="{A9CC940D-D4EA-49FF-8566-F20B1A1A8484}" srcOrd="0" destOrd="0" presId="urn:microsoft.com/office/officeart/2008/layout/VerticalCircleList"/>
    <dgm:cxn modelId="{D9B501C0-0339-45EE-A91F-441FA6BA44C2}" type="presParOf" srcId="{BEA2C653-CA97-4660-AE3D-0D6087B958F4}" destId="{EBCE124E-3616-42DE-B865-F0303D6C0057}" srcOrd="1" destOrd="0" presId="urn:microsoft.com/office/officeart/2008/layout/VerticalCircleList"/>
    <dgm:cxn modelId="{5CC92A83-B737-4C7B-B5B9-3AC0265ECAF2}" type="presParOf" srcId="{BEA2C653-CA97-4660-AE3D-0D6087B958F4}" destId="{AB9A9DE5-6981-445B-9107-868EF57F6840}"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B71A3-921C-4E64-AD6B-75725A862CB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AF8076-F605-4A96-91B8-8409B14DBC48}">
      <dgm:prSet phldrT="[Text]"/>
      <dgm:spPr>
        <a:xfrm>
          <a:off x="0" y="1693"/>
          <a:ext cx="1593999" cy="1117949"/>
        </a:xfrm>
        <a:prstGeom prst="roundRect">
          <a:avLst/>
        </a:prstGeom>
        <a:solidFill>
          <a:srgbClr val="00667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a:solidFill>
                <a:srgbClr val="FFFFFF"/>
              </a:solidFill>
              <a:latin typeface="+mn-lt"/>
              <a:ea typeface="+mn-ea"/>
              <a:cs typeface="+mn-cs"/>
            </a:rPr>
            <a:t>Solar</a:t>
          </a:r>
        </a:p>
      </dgm:t>
    </dgm:pt>
    <dgm:pt modelId="{DBDA469B-2EFF-49BB-BD4E-954FE221E7EF}" type="parTrans" cxnId="{75604596-880C-4D26-BCBB-A26F9133054C}">
      <dgm:prSet/>
      <dgm:spPr/>
      <dgm:t>
        <a:bodyPr/>
        <a:lstStyle/>
        <a:p>
          <a:endParaRPr lang="en-US"/>
        </a:p>
      </dgm:t>
    </dgm:pt>
    <dgm:pt modelId="{F3918875-1DDF-4ADD-AC5B-2D27B8BC1595}" type="sibTrans" cxnId="{75604596-880C-4D26-BCBB-A26F9133054C}">
      <dgm:prSet/>
      <dgm:spPr/>
      <dgm:t>
        <a:bodyPr/>
        <a:lstStyle/>
        <a:p>
          <a:endParaRPr lang="en-US"/>
        </a:p>
      </dgm:t>
    </dgm:pt>
    <dgm:pt modelId="{6331E8A6-1F55-4215-B383-DCA0AF0AA0E2}">
      <dgm:prSet phldrT="[Text]"/>
      <dgm:spPr>
        <a:xfrm rot="5400000">
          <a:off x="2563708" y="-856219"/>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Multi-Family roof-top solar incentive</a:t>
          </a:r>
        </a:p>
      </dgm:t>
    </dgm:pt>
    <dgm:pt modelId="{FAC99EDE-0750-46C6-834F-92EB8F7A0B73}" type="parTrans" cxnId="{2B655C2A-18E1-41BB-8D2B-70183411FBD8}">
      <dgm:prSet/>
      <dgm:spPr/>
      <dgm:t>
        <a:bodyPr/>
        <a:lstStyle/>
        <a:p>
          <a:endParaRPr lang="en-US"/>
        </a:p>
      </dgm:t>
    </dgm:pt>
    <dgm:pt modelId="{9745A724-3E20-4840-9962-798BF514534F}" type="sibTrans" cxnId="{2B655C2A-18E1-41BB-8D2B-70183411FBD8}">
      <dgm:prSet/>
      <dgm:spPr/>
      <dgm:t>
        <a:bodyPr/>
        <a:lstStyle/>
        <a:p>
          <a:endParaRPr lang="en-US"/>
        </a:p>
      </dgm:t>
    </dgm:pt>
    <dgm:pt modelId="{38C5D666-BDB8-465D-A5F0-A7522E13C12C}">
      <dgm:prSet phldrT="[Text]"/>
      <dgm:spPr>
        <a:xfrm rot="5400000">
          <a:off x="2563708" y="-856219"/>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C&amp;I roof-top solar incentive</a:t>
          </a:r>
        </a:p>
      </dgm:t>
    </dgm:pt>
    <dgm:pt modelId="{0AD9388F-1960-4014-8CB5-5CEA50C0F4D9}" type="parTrans" cxnId="{EB4BBD9B-620E-48E2-854A-F4171C769D62}">
      <dgm:prSet/>
      <dgm:spPr/>
      <dgm:t>
        <a:bodyPr/>
        <a:lstStyle/>
        <a:p>
          <a:endParaRPr lang="en-US"/>
        </a:p>
      </dgm:t>
    </dgm:pt>
    <dgm:pt modelId="{DEE4A352-DEF0-405A-8E79-C3FEC92BCC83}" type="sibTrans" cxnId="{EB4BBD9B-620E-48E2-854A-F4171C769D62}">
      <dgm:prSet/>
      <dgm:spPr/>
      <dgm:t>
        <a:bodyPr/>
        <a:lstStyle/>
        <a:p>
          <a:endParaRPr lang="en-US"/>
        </a:p>
      </dgm:t>
    </dgm:pt>
    <dgm:pt modelId="{E62A0D1C-AF55-4256-8964-10053C882AE7}">
      <dgm:prSet phldrT="[Text]"/>
      <dgm:spPr>
        <a:xfrm rot="5400000">
          <a:off x="2563708" y="-856219"/>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3</a:t>
          </a:r>
          <a:r>
            <a:rPr lang="en-US" baseline="30000">
              <a:solidFill>
                <a:srgbClr val="474C55">
                  <a:hueOff val="0"/>
                  <a:satOff val="0"/>
                  <a:lumOff val="0"/>
                  <a:alphaOff val="0"/>
                </a:srgbClr>
              </a:solidFill>
              <a:latin typeface="+mn-lt"/>
              <a:ea typeface="+mn-ea"/>
              <a:cs typeface="+mn-cs"/>
            </a:rPr>
            <a:t>rd</a:t>
          </a:r>
          <a:r>
            <a:rPr lang="en-US">
              <a:solidFill>
                <a:srgbClr val="474C55">
                  <a:hueOff val="0"/>
                  <a:satOff val="0"/>
                  <a:lumOff val="0"/>
                  <a:alphaOff val="0"/>
                </a:srgbClr>
              </a:solidFill>
              <a:latin typeface="+mn-lt"/>
              <a:ea typeface="+mn-ea"/>
              <a:cs typeface="+mn-cs"/>
            </a:rPr>
            <a:t> party distributed solar PPA</a:t>
          </a:r>
        </a:p>
      </dgm:t>
    </dgm:pt>
    <dgm:pt modelId="{8876EABE-8932-44FF-9F7C-AD1E4464A1BA}" type="parTrans" cxnId="{38A604E5-CB78-42D0-9B36-51389E05A708}">
      <dgm:prSet/>
      <dgm:spPr/>
      <dgm:t>
        <a:bodyPr/>
        <a:lstStyle/>
        <a:p>
          <a:endParaRPr lang="en-US"/>
        </a:p>
      </dgm:t>
    </dgm:pt>
    <dgm:pt modelId="{F641348C-BEE0-436C-89C3-148EECB8AA61}" type="sibTrans" cxnId="{38A604E5-CB78-42D0-9B36-51389E05A708}">
      <dgm:prSet/>
      <dgm:spPr/>
      <dgm:t>
        <a:bodyPr/>
        <a:lstStyle/>
        <a:p>
          <a:endParaRPr lang="en-US"/>
        </a:p>
      </dgm:t>
    </dgm:pt>
    <dgm:pt modelId="{517B104F-DCD8-41C1-87CA-8D4CD39B8433}">
      <dgm:prSet phldrT="[Text]"/>
      <dgm:spPr>
        <a:xfrm rot="5400000">
          <a:off x="2563708" y="-856219"/>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Residential roof-top solar leasing</a:t>
          </a:r>
        </a:p>
      </dgm:t>
    </dgm:pt>
    <dgm:pt modelId="{B32F446A-F405-4302-A799-2E9B066B6C5D}" type="parTrans" cxnId="{01115E01-4233-4A04-9E96-CC461EC60D00}">
      <dgm:prSet/>
      <dgm:spPr/>
      <dgm:t>
        <a:bodyPr/>
        <a:lstStyle/>
        <a:p>
          <a:endParaRPr lang="en-US"/>
        </a:p>
      </dgm:t>
    </dgm:pt>
    <dgm:pt modelId="{CB54488A-F198-423C-B912-554089A016CF}" type="sibTrans" cxnId="{01115E01-4233-4A04-9E96-CC461EC60D00}">
      <dgm:prSet/>
      <dgm:spPr/>
      <dgm:t>
        <a:bodyPr/>
        <a:lstStyle/>
        <a:p>
          <a:endParaRPr lang="en-US"/>
        </a:p>
      </dgm:t>
    </dgm:pt>
    <dgm:pt modelId="{5297D622-6F50-4853-9642-107EEBFAA543}">
      <dgm:prSet phldrT="[Text]"/>
      <dgm:spPr>
        <a:xfrm>
          <a:off x="0" y="1175541"/>
          <a:ext cx="1593999" cy="1117949"/>
        </a:xfrm>
        <a:prstGeom prst="roundRect">
          <a:avLst/>
        </a:prstGeom>
        <a:solidFill>
          <a:srgbClr val="00667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a:solidFill>
                <a:srgbClr val="FFFFFF"/>
              </a:solidFill>
              <a:latin typeface="+mn-lt"/>
              <a:ea typeface="+mn-ea"/>
              <a:cs typeface="+mn-cs"/>
            </a:rPr>
            <a:t>Batteries</a:t>
          </a:r>
        </a:p>
      </dgm:t>
    </dgm:pt>
    <dgm:pt modelId="{6D2512A2-77D6-4AF9-9735-3CD74461E617}" type="parTrans" cxnId="{EFB43E06-1F1B-4E89-8310-1A78544F85A4}">
      <dgm:prSet/>
      <dgm:spPr/>
      <dgm:t>
        <a:bodyPr/>
        <a:lstStyle/>
        <a:p>
          <a:endParaRPr lang="en-US"/>
        </a:p>
      </dgm:t>
    </dgm:pt>
    <dgm:pt modelId="{CDF2BEFA-1014-4357-AEBC-1D1303181C10}" type="sibTrans" cxnId="{EFB43E06-1F1B-4E89-8310-1A78544F85A4}">
      <dgm:prSet/>
      <dgm:spPr/>
      <dgm:t>
        <a:bodyPr/>
        <a:lstStyle/>
        <a:p>
          <a:endParaRPr lang="en-US"/>
        </a:p>
      </dgm:t>
    </dgm:pt>
    <dgm:pt modelId="{8877ABF2-8142-4F9C-B406-EFB19271A2B5}">
      <dgm:prSet phldrT="[Text]"/>
      <dgm:spPr>
        <a:xfrm rot="5400000">
          <a:off x="2563708" y="317627"/>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C&amp;I space leasing for batteries</a:t>
          </a:r>
        </a:p>
      </dgm:t>
    </dgm:pt>
    <dgm:pt modelId="{D072C7D4-1016-4278-8F8C-F3E3A15C02CA}" type="parTrans" cxnId="{3161DE9B-3F5B-4EBB-A3E4-A09EFA7BE36B}">
      <dgm:prSet/>
      <dgm:spPr/>
      <dgm:t>
        <a:bodyPr/>
        <a:lstStyle/>
        <a:p>
          <a:endParaRPr lang="en-US"/>
        </a:p>
      </dgm:t>
    </dgm:pt>
    <dgm:pt modelId="{EFB653C3-83A7-4CBD-B261-2A1739A7A80E}" type="sibTrans" cxnId="{3161DE9B-3F5B-4EBB-A3E4-A09EFA7BE36B}">
      <dgm:prSet/>
      <dgm:spPr/>
      <dgm:t>
        <a:bodyPr/>
        <a:lstStyle/>
        <a:p>
          <a:endParaRPr lang="en-US"/>
        </a:p>
      </dgm:t>
    </dgm:pt>
    <dgm:pt modelId="{91624E0A-9AAE-40E2-B27E-31818EE6753D}">
      <dgm:prSet phldrT="[Text]"/>
      <dgm:spPr>
        <a:xfrm rot="5400000">
          <a:off x="2563708" y="317627"/>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Residential PSE Battery Leasing</a:t>
          </a:r>
        </a:p>
      </dgm:t>
    </dgm:pt>
    <dgm:pt modelId="{02C69DA5-E3EF-44BF-9B05-B50D34C1EBD3}" type="parTrans" cxnId="{CF20DBA5-8E66-4F36-A51A-0C327AE63E44}">
      <dgm:prSet/>
      <dgm:spPr/>
      <dgm:t>
        <a:bodyPr/>
        <a:lstStyle/>
        <a:p>
          <a:endParaRPr lang="en-US"/>
        </a:p>
      </dgm:t>
    </dgm:pt>
    <dgm:pt modelId="{2D2A45C8-F527-4460-AC55-27CF36CB255C}" type="sibTrans" cxnId="{CF20DBA5-8E66-4F36-A51A-0C327AE63E44}">
      <dgm:prSet/>
      <dgm:spPr/>
      <dgm:t>
        <a:bodyPr/>
        <a:lstStyle/>
        <a:p>
          <a:endParaRPr lang="en-US"/>
        </a:p>
      </dgm:t>
    </dgm:pt>
    <dgm:pt modelId="{2339DA0E-3BBB-4B93-A3B1-74E5848D2BBF}">
      <dgm:prSet phldrT="[Text]"/>
      <dgm:spPr>
        <a:xfrm rot="5400000">
          <a:off x="2563708" y="317627"/>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Customer-sited solar + storage</a:t>
          </a:r>
        </a:p>
      </dgm:t>
    </dgm:pt>
    <dgm:pt modelId="{983F6ECB-CF84-463F-A20E-7B88FD6A329A}" type="parTrans" cxnId="{4524B866-1CBA-4D86-BCA4-BE7C5A923B13}">
      <dgm:prSet/>
      <dgm:spPr/>
      <dgm:t>
        <a:bodyPr/>
        <a:lstStyle/>
        <a:p>
          <a:endParaRPr lang="en-US"/>
        </a:p>
      </dgm:t>
    </dgm:pt>
    <dgm:pt modelId="{1C9B3B01-D321-43E1-BDF4-8D5CBD9EE789}" type="sibTrans" cxnId="{4524B866-1CBA-4D86-BCA4-BE7C5A923B13}">
      <dgm:prSet/>
      <dgm:spPr/>
      <dgm:t>
        <a:bodyPr/>
        <a:lstStyle/>
        <a:p>
          <a:endParaRPr lang="en-US"/>
        </a:p>
      </dgm:t>
    </dgm:pt>
    <dgm:pt modelId="{89993659-BCB4-4456-A1CF-ADFA12E51102}">
      <dgm:prSet phldrT="[Text]"/>
      <dgm:spPr>
        <a:xfrm>
          <a:off x="0" y="2349388"/>
          <a:ext cx="1593999" cy="1117949"/>
        </a:xfrm>
        <a:prstGeom prst="roundRect">
          <a:avLst/>
        </a:prstGeom>
        <a:solidFill>
          <a:srgbClr val="00667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a:solidFill>
                <a:schemeClr val="bg1"/>
              </a:solidFill>
              <a:latin typeface="+mn-lt"/>
              <a:ea typeface="+mn-ea"/>
              <a:cs typeface="+mn-cs"/>
            </a:rPr>
            <a:t>Demand Response</a:t>
          </a:r>
        </a:p>
      </dgm:t>
    </dgm:pt>
    <dgm:pt modelId="{E6429C0D-4909-4205-B5FE-4E8F5B0EBD51}" type="parTrans" cxnId="{F6914326-6929-4AAB-B5AE-9912BD1A4700}">
      <dgm:prSet/>
      <dgm:spPr/>
      <dgm:t>
        <a:bodyPr/>
        <a:lstStyle/>
        <a:p>
          <a:endParaRPr lang="en-US"/>
        </a:p>
      </dgm:t>
    </dgm:pt>
    <dgm:pt modelId="{56AD9304-E142-456C-9F4E-6A143FF6426A}" type="sibTrans" cxnId="{F6914326-6929-4AAB-B5AE-9912BD1A4700}">
      <dgm:prSet/>
      <dgm:spPr/>
      <dgm:t>
        <a:bodyPr/>
        <a:lstStyle/>
        <a:p>
          <a:endParaRPr lang="en-US"/>
        </a:p>
      </dgm:t>
    </dgm:pt>
    <dgm:pt modelId="{8B7C8092-85FD-4C13-B75C-6629803DF402}">
      <dgm:prSet phldrT="[Text]"/>
      <dgm:spPr>
        <a:xfrm rot="5400000">
          <a:off x="2563708" y="1491474"/>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chemeClr val="tx1"/>
              </a:solidFill>
              <a:latin typeface="+mn-lt"/>
              <a:ea typeface="+mn-ea"/>
              <a:cs typeface="+mn-cs"/>
            </a:rPr>
            <a:t>Residential or SMB DLC Water Heater and Space Heat</a:t>
          </a:r>
        </a:p>
      </dgm:t>
    </dgm:pt>
    <dgm:pt modelId="{20D6D29B-0D32-43EC-844E-849A13C62D00}" type="parTrans" cxnId="{E7C4404A-84D5-46B4-BE27-CE00C0E12A77}">
      <dgm:prSet/>
      <dgm:spPr/>
      <dgm:t>
        <a:bodyPr/>
        <a:lstStyle/>
        <a:p>
          <a:endParaRPr lang="en-US"/>
        </a:p>
      </dgm:t>
    </dgm:pt>
    <dgm:pt modelId="{88814F9D-67FA-4242-9B30-919A3706D38D}" type="sibTrans" cxnId="{E7C4404A-84D5-46B4-BE27-CE00C0E12A77}">
      <dgm:prSet/>
      <dgm:spPr/>
      <dgm:t>
        <a:bodyPr/>
        <a:lstStyle/>
        <a:p>
          <a:endParaRPr lang="en-US"/>
        </a:p>
      </dgm:t>
    </dgm:pt>
    <dgm:pt modelId="{703C284A-5CCA-413C-A954-18051682187E}">
      <dgm:prSet phldrT="[Text]"/>
      <dgm:spPr>
        <a:xfrm rot="5400000">
          <a:off x="2563708" y="1491474"/>
          <a:ext cx="894359" cy="2833777"/>
        </a:xfr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chemeClr val="tx1"/>
              </a:solidFill>
              <a:latin typeface="+mn-lt"/>
              <a:ea typeface="+mn-ea"/>
              <a:cs typeface="+mn-cs"/>
            </a:rPr>
            <a:t>C&amp;I DR</a:t>
          </a:r>
        </a:p>
      </dgm:t>
    </dgm:pt>
    <dgm:pt modelId="{30A6CB20-DC7D-4C37-AB6B-427630C666DB}" type="parTrans" cxnId="{940665D1-A218-421B-852A-1A0F525D6E7F}">
      <dgm:prSet/>
      <dgm:spPr/>
      <dgm:t>
        <a:bodyPr/>
        <a:lstStyle/>
        <a:p>
          <a:endParaRPr lang="en-US"/>
        </a:p>
      </dgm:t>
    </dgm:pt>
    <dgm:pt modelId="{8DCC3341-58CD-4773-831E-DF2B52D3F966}" type="sibTrans" cxnId="{940665D1-A218-421B-852A-1A0F525D6E7F}">
      <dgm:prSet/>
      <dgm:spPr/>
      <dgm:t>
        <a:bodyPr/>
        <a:lstStyle/>
        <a:p>
          <a:endParaRPr lang="en-US"/>
        </a:p>
      </dgm:t>
    </dgm:pt>
    <dgm:pt modelId="{571025BB-BCF8-4F92-8614-DBE87CE07BC3}">
      <dgm:prSet phldrT="[Text]"/>
      <dgm:spPr>
        <a:xfrm rot="5400000">
          <a:off x="2563708" y="-856219"/>
          <a:ext cx="894359" cy="2833777"/>
        </a:xfr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gm:spPr>
      <dgm:t>
        <a:bodyPr/>
        <a:lstStyle/>
        <a:p>
          <a:pPr>
            <a:buChar char="•"/>
          </a:pPr>
          <a:r>
            <a:rPr lang="en-US">
              <a:solidFill>
                <a:srgbClr val="474C55">
                  <a:hueOff val="0"/>
                  <a:satOff val="0"/>
                  <a:lumOff val="0"/>
                  <a:alphaOff val="0"/>
                </a:srgbClr>
              </a:solidFill>
              <a:latin typeface="+mn-lt"/>
              <a:ea typeface="+mn-ea"/>
              <a:cs typeface="+mn-cs"/>
            </a:rPr>
            <a:t>Community solar</a:t>
          </a:r>
        </a:p>
      </dgm:t>
    </dgm:pt>
    <dgm:pt modelId="{984D2866-A7B3-409B-82AD-199817C1794D}" type="parTrans" cxnId="{86A6218F-C4B4-46E3-A5E7-C9364E1FDB92}">
      <dgm:prSet/>
      <dgm:spPr/>
    </dgm:pt>
    <dgm:pt modelId="{0FF04631-D16D-4499-A172-E319249AEB53}" type="sibTrans" cxnId="{86A6218F-C4B4-46E3-A5E7-C9364E1FDB92}">
      <dgm:prSet/>
      <dgm:spPr/>
    </dgm:pt>
    <dgm:pt modelId="{FC6C0F09-EDDB-476C-8304-A1C22BB739A8}" type="pres">
      <dgm:prSet presAssocID="{538B71A3-921C-4E64-AD6B-75725A862CBD}" presName="Name0" presStyleCnt="0">
        <dgm:presLayoutVars>
          <dgm:dir/>
          <dgm:animLvl val="lvl"/>
          <dgm:resizeHandles val="exact"/>
        </dgm:presLayoutVars>
      </dgm:prSet>
      <dgm:spPr/>
      <dgm:t>
        <a:bodyPr/>
        <a:lstStyle/>
        <a:p>
          <a:endParaRPr lang="en-US"/>
        </a:p>
      </dgm:t>
    </dgm:pt>
    <dgm:pt modelId="{D036EEE3-F7E0-4FC6-9737-FBFBEC9457CB}" type="pres">
      <dgm:prSet presAssocID="{35AF8076-F605-4A96-91B8-8409B14DBC48}" presName="linNode" presStyleCnt="0"/>
      <dgm:spPr/>
    </dgm:pt>
    <dgm:pt modelId="{FD1A1DB3-5C06-454E-A5DB-701392DF91C6}" type="pres">
      <dgm:prSet presAssocID="{35AF8076-F605-4A96-91B8-8409B14DBC48}" presName="parentText" presStyleLbl="node1" presStyleIdx="0" presStyleCnt="3">
        <dgm:presLayoutVars>
          <dgm:chMax val="1"/>
          <dgm:bulletEnabled val="1"/>
        </dgm:presLayoutVars>
      </dgm:prSet>
      <dgm:spPr/>
      <dgm:t>
        <a:bodyPr/>
        <a:lstStyle/>
        <a:p>
          <a:endParaRPr lang="en-US"/>
        </a:p>
      </dgm:t>
    </dgm:pt>
    <dgm:pt modelId="{EBD14FE5-A4CA-4919-9837-C469A826BC91}" type="pres">
      <dgm:prSet presAssocID="{35AF8076-F605-4A96-91B8-8409B14DBC48}" presName="descendantText" presStyleLbl="alignAccFollowNode1" presStyleIdx="0" presStyleCnt="3">
        <dgm:presLayoutVars>
          <dgm:bulletEnabled val="1"/>
        </dgm:presLayoutVars>
      </dgm:prSet>
      <dgm:spPr>
        <a:prstGeom prst="round2SameRect">
          <a:avLst/>
        </a:prstGeom>
      </dgm:spPr>
      <dgm:t>
        <a:bodyPr/>
        <a:lstStyle/>
        <a:p>
          <a:endParaRPr lang="en-US"/>
        </a:p>
      </dgm:t>
    </dgm:pt>
    <dgm:pt modelId="{0F479D65-288E-478B-B62B-0664FA6CA35C}" type="pres">
      <dgm:prSet presAssocID="{F3918875-1DDF-4ADD-AC5B-2D27B8BC1595}" presName="sp" presStyleCnt="0"/>
      <dgm:spPr/>
    </dgm:pt>
    <dgm:pt modelId="{55399591-959F-4DF4-B9AF-A27D559E7F67}" type="pres">
      <dgm:prSet presAssocID="{5297D622-6F50-4853-9642-107EEBFAA543}" presName="linNode" presStyleCnt="0"/>
      <dgm:spPr/>
    </dgm:pt>
    <dgm:pt modelId="{50DFB546-2161-41ED-926E-DDF846E47852}" type="pres">
      <dgm:prSet presAssocID="{5297D622-6F50-4853-9642-107EEBFAA543}" presName="parentText" presStyleLbl="node1" presStyleIdx="1" presStyleCnt="3">
        <dgm:presLayoutVars>
          <dgm:chMax val="1"/>
          <dgm:bulletEnabled val="1"/>
        </dgm:presLayoutVars>
      </dgm:prSet>
      <dgm:spPr/>
      <dgm:t>
        <a:bodyPr/>
        <a:lstStyle/>
        <a:p>
          <a:endParaRPr lang="en-US"/>
        </a:p>
      </dgm:t>
    </dgm:pt>
    <dgm:pt modelId="{88D0A73F-19E3-42DB-8751-94834FC5CC5E}" type="pres">
      <dgm:prSet presAssocID="{5297D622-6F50-4853-9642-107EEBFAA543}" presName="descendantText" presStyleLbl="alignAccFollowNode1" presStyleIdx="1" presStyleCnt="3">
        <dgm:presLayoutVars>
          <dgm:bulletEnabled val="1"/>
        </dgm:presLayoutVars>
      </dgm:prSet>
      <dgm:spPr/>
      <dgm:t>
        <a:bodyPr/>
        <a:lstStyle/>
        <a:p>
          <a:endParaRPr lang="en-US"/>
        </a:p>
      </dgm:t>
    </dgm:pt>
    <dgm:pt modelId="{82450002-A2DD-49D2-9917-F23A3ABE6F0B}" type="pres">
      <dgm:prSet presAssocID="{CDF2BEFA-1014-4357-AEBC-1D1303181C10}" presName="sp" presStyleCnt="0"/>
      <dgm:spPr/>
    </dgm:pt>
    <dgm:pt modelId="{4B012777-AF1C-4BD4-AF64-0FFE76482212}" type="pres">
      <dgm:prSet presAssocID="{89993659-BCB4-4456-A1CF-ADFA12E51102}" presName="linNode" presStyleCnt="0"/>
      <dgm:spPr/>
    </dgm:pt>
    <dgm:pt modelId="{65C59D24-CDB6-4D97-85AD-F8EABF5767CF}" type="pres">
      <dgm:prSet presAssocID="{89993659-BCB4-4456-A1CF-ADFA12E51102}" presName="parentText" presStyleLbl="node1" presStyleIdx="2" presStyleCnt="3">
        <dgm:presLayoutVars>
          <dgm:chMax val="1"/>
          <dgm:bulletEnabled val="1"/>
        </dgm:presLayoutVars>
      </dgm:prSet>
      <dgm:spPr/>
      <dgm:t>
        <a:bodyPr/>
        <a:lstStyle/>
        <a:p>
          <a:endParaRPr lang="en-US"/>
        </a:p>
      </dgm:t>
    </dgm:pt>
    <dgm:pt modelId="{D7B1D272-56CB-4367-8D29-C17B831E85A2}" type="pres">
      <dgm:prSet presAssocID="{89993659-BCB4-4456-A1CF-ADFA12E51102}" presName="descendantText" presStyleLbl="alignAccFollowNode1" presStyleIdx="2" presStyleCnt="3">
        <dgm:presLayoutVars>
          <dgm:bulletEnabled val="1"/>
        </dgm:presLayoutVars>
      </dgm:prSet>
      <dgm:spPr>
        <a:prstGeom prst="round2SameRect">
          <a:avLst/>
        </a:prstGeom>
      </dgm:spPr>
      <dgm:t>
        <a:bodyPr/>
        <a:lstStyle/>
        <a:p>
          <a:endParaRPr lang="en-US"/>
        </a:p>
      </dgm:t>
    </dgm:pt>
  </dgm:ptLst>
  <dgm:cxnLst>
    <dgm:cxn modelId="{E7C4404A-84D5-46B4-BE27-CE00C0E12A77}" srcId="{89993659-BCB4-4456-A1CF-ADFA12E51102}" destId="{8B7C8092-85FD-4C13-B75C-6629803DF402}" srcOrd="0" destOrd="0" parTransId="{20D6D29B-0D32-43EC-844E-849A13C62D00}" sibTransId="{88814F9D-67FA-4242-9B30-919A3706D38D}"/>
    <dgm:cxn modelId="{01115E01-4233-4A04-9E96-CC461EC60D00}" srcId="{35AF8076-F605-4A96-91B8-8409B14DBC48}" destId="{517B104F-DCD8-41C1-87CA-8D4CD39B8433}" srcOrd="3" destOrd="0" parTransId="{B32F446A-F405-4302-A799-2E9B066B6C5D}" sibTransId="{CB54488A-F198-423C-B912-554089A016CF}"/>
    <dgm:cxn modelId="{EB4BBD9B-620E-48E2-854A-F4171C769D62}" srcId="{35AF8076-F605-4A96-91B8-8409B14DBC48}" destId="{38C5D666-BDB8-465D-A5F0-A7522E13C12C}" srcOrd="1" destOrd="0" parTransId="{0AD9388F-1960-4014-8CB5-5CEA50C0F4D9}" sibTransId="{DEE4A352-DEF0-405A-8E79-C3FEC92BCC83}"/>
    <dgm:cxn modelId="{596F5663-7B42-41A5-ACE0-17ADCCA8CBF5}" type="presOf" srcId="{571025BB-BCF8-4F92-8614-DBE87CE07BC3}" destId="{EBD14FE5-A4CA-4919-9837-C469A826BC91}" srcOrd="0" destOrd="4" presId="urn:microsoft.com/office/officeart/2005/8/layout/vList5"/>
    <dgm:cxn modelId="{2B655C2A-18E1-41BB-8D2B-70183411FBD8}" srcId="{35AF8076-F605-4A96-91B8-8409B14DBC48}" destId="{6331E8A6-1F55-4215-B383-DCA0AF0AA0E2}" srcOrd="0" destOrd="0" parTransId="{FAC99EDE-0750-46C6-834F-92EB8F7A0B73}" sibTransId="{9745A724-3E20-4840-9962-798BF514534F}"/>
    <dgm:cxn modelId="{CF20DBA5-8E66-4F36-A51A-0C327AE63E44}" srcId="{5297D622-6F50-4853-9642-107EEBFAA543}" destId="{91624E0A-9AAE-40E2-B27E-31818EE6753D}" srcOrd="1" destOrd="0" parTransId="{02C69DA5-E3EF-44BF-9B05-B50D34C1EBD3}" sibTransId="{2D2A45C8-F527-4460-AC55-27CF36CB255C}"/>
    <dgm:cxn modelId="{38A604E5-CB78-42D0-9B36-51389E05A708}" srcId="{35AF8076-F605-4A96-91B8-8409B14DBC48}" destId="{E62A0D1C-AF55-4256-8964-10053C882AE7}" srcOrd="2" destOrd="0" parTransId="{8876EABE-8932-44FF-9F7C-AD1E4464A1BA}" sibTransId="{F641348C-BEE0-436C-89C3-148EECB8AA61}"/>
    <dgm:cxn modelId="{940665D1-A218-421B-852A-1A0F525D6E7F}" srcId="{89993659-BCB4-4456-A1CF-ADFA12E51102}" destId="{703C284A-5CCA-413C-A954-18051682187E}" srcOrd="1" destOrd="0" parTransId="{30A6CB20-DC7D-4C37-AB6B-427630C666DB}" sibTransId="{8DCC3341-58CD-4773-831E-DF2B52D3F966}"/>
    <dgm:cxn modelId="{3161DE9B-3F5B-4EBB-A3E4-A09EFA7BE36B}" srcId="{5297D622-6F50-4853-9642-107EEBFAA543}" destId="{8877ABF2-8142-4F9C-B406-EFB19271A2B5}" srcOrd="0" destOrd="0" parTransId="{D072C7D4-1016-4278-8F8C-F3E3A15C02CA}" sibTransId="{EFB653C3-83A7-4CBD-B261-2A1739A7A80E}"/>
    <dgm:cxn modelId="{ABBB42F6-24E0-414C-AA1D-F601F468C7DF}" type="presOf" srcId="{38C5D666-BDB8-465D-A5F0-A7522E13C12C}" destId="{EBD14FE5-A4CA-4919-9837-C469A826BC91}" srcOrd="0" destOrd="1" presId="urn:microsoft.com/office/officeart/2005/8/layout/vList5"/>
    <dgm:cxn modelId="{7728D03A-3DB0-4C4B-B142-14FBCE428483}" type="presOf" srcId="{703C284A-5CCA-413C-A954-18051682187E}" destId="{D7B1D272-56CB-4367-8D29-C17B831E85A2}" srcOrd="0" destOrd="1" presId="urn:microsoft.com/office/officeart/2005/8/layout/vList5"/>
    <dgm:cxn modelId="{C5F9AEA7-7255-4AC5-B2C1-9B0F9A71B455}" type="presOf" srcId="{5297D622-6F50-4853-9642-107EEBFAA543}" destId="{50DFB546-2161-41ED-926E-DDF846E47852}" srcOrd="0" destOrd="0" presId="urn:microsoft.com/office/officeart/2005/8/layout/vList5"/>
    <dgm:cxn modelId="{86A6218F-C4B4-46E3-A5E7-C9364E1FDB92}" srcId="{35AF8076-F605-4A96-91B8-8409B14DBC48}" destId="{571025BB-BCF8-4F92-8614-DBE87CE07BC3}" srcOrd="4" destOrd="0" parTransId="{984D2866-A7B3-409B-82AD-199817C1794D}" sibTransId="{0FF04631-D16D-4499-A172-E319249AEB53}"/>
    <dgm:cxn modelId="{4524B866-1CBA-4D86-BCA4-BE7C5A923B13}" srcId="{5297D622-6F50-4853-9642-107EEBFAA543}" destId="{2339DA0E-3BBB-4B93-A3B1-74E5848D2BBF}" srcOrd="2" destOrd="0" parTransId="{983F6ECB-CF84-463F-A20E-7B88FD6A329A}" sibTransId="{1C9B3B01-D321-43E1-BDF4-8D5CBD9EE789}"/>
    <dgm:cxn modelId="{C06206E0-479D-47B7-91B8-55C73D0D28CC}" type="presOf" srcId="{8B7C8092-85FD-4C13-B75C-6629803DF402}" destId="{D7B1D272-56CB-4367-8D29-C17B831E85A2}" srcOrd="0" destOrd="0" presId="urn:microsoft.com/office/officeart/2005/8/layout/vList5"/>
    <dgm:cxn modelId="{1AAE7E26-C91E-4909-9DD9-B6D6E8837BAA}" type="presOf" srcId="{E62A0D1C-AF55-4256-8964-10053C882AE7}" destId="{EBD14FE5-A4CA-4919-9837-C469A826BC91}" srcOrd="0" destOrd="2" presId="urn:microsoft.com/office/officeart/2005/8/layout/vList5"/>
    <dgm:cxn modelId="{75604596-880C-4D26-BCBB-A26F9133054C}" srcId="{538B71A3-921C-4E64-AD6B-75725A862CBD}" destId="{35AF8076-F605-4A96-91B8-8409B14DBC48}" srcOrd="0" destOrd="0" parTransId="{DBDA469B-2EFF-49BB-BD4E-954FE221E7EF}" sibTransId="{F3918875-1DDF-4ADD-AC5B-2D27B8BC1595}"/>
    <dgm:cxn modelId="{85FF6A93-2005-4D28-8091-562F36E41956}" type="presOf" srcId="{538B71A3-921C-4E64-AD6B-75725A862CBD}" destId="{FC6C0F09-EDDB-476C-8304-A1C22BB739A8}" srcOrd="0" destOrd="0" presId="urn:microsoft.com/office/officeart/2005/8/layout/vList5"/>
    <dgm:cxn modelId="{F6914326-6929-4AAB-B5AE-9912BD1A4700}" srcId="{538B71A3-921C-4E64-AD6B-75725A862CBD}" destId="{89993659-BCB4-4456-A1CF-ADFA12E51102}" srcOrd="2" destOrd="0" parTransId="{E6429C0D-4909-4205-B5FE-4E8F5B0EBD51}" sibTransId="{56AD9304-E142-456C-9F4E-6A143FF6426A}"/>
    <dgm:cxn modelId="{EFB43E06-1F1B-4E89-8310-1A78544F85A4}" srcId="{538B71A3-921C-4E64-AD6B-75725A862CBD}" destId="{5297D622-6F50-4853-9642-107EEBFAA543}" srcOrd="1" destOrd="0" parTransId="{6D2512A2-77D6-4AF9-9735-3CD74461E617}" sibTransId="{CDF2BEFA-1014-4357-AEBC-1D1303181C10}"/>
    <dgm:cxn modelId="{5B37E501-A422-4402-8BA8-58F94E067E3E}" type="presOf" srcId="{517B104F-DCD8-41C1-87CA-8D4CD39B8433}" destId="{EBD14FE5-A4CA-4919-9837-C469A826BC91}" srcOrd="0" destOrd="3" presId="urn:microsoft.com/office/officeart/2005/8/layout/vList5"/>
    <dgm:cxn modelId="{2CB6CC0E-F0CE-41DE-841C-47FC9EF64C0E}" type="presOf" srcId="{8877ABF2-8142-4F9C-B406-EFB19271A2B5}" destId="{88D0A73F-19E3-42DB-8751-94834FC5CC5E}" srcOrd="0" destOrd="0" presId="urn:microsoft.com/office/officeart/2005/8/layout/vList5"/>
    <dgm:cxn modelId="{DBBB142A-C602-47B6-A66E-5FC7C4823D66}" type="presOf" srcId="{89993659-BCB4-4456-A1CF-ADFA12E51102}" destId="{65C59D24-CDB6-4D97-85AD-F8EABF5767CF}" srcOrd="0" destOrd="0" presId="urn:microsoft.com/office/officeart/2005/8/layout/vList5"/>
    <dgm:cxn modelId="{D4C7EFCE-3355-4ECA-AC54-0060E2F69851}" type="presOf" srcId="{6331E8A6-1F55-4215-B383-DCA0AF0AA0E2}" destId="{EBD14FE5-A4CA-4919-9837-C469A826BC91}" srcOrd="0" destOrd="0" presId="urn:microsoft.com/office/officeart/2005/8/layout/vList5"/>
    <dgm:cxn modelId="{74C5DF94-88F5-486D-B1D5-B0F82C0804C8}" type="presOf" srcId="{2339DA0E-3BBB-4B93-A3B1-74E5848D2BBF}" destId="{88D0A73F-19E3-42DB-8751-94834FC5CC5E}" srcOrd="0" destOrd="2" presId="urn:microsoft.com/office/officeart/2005/8/layout/vList5"/>
    <dgm:cxn modelId="{A8C34CC1-53FC-4BD3-8AA8-25CA7F587F6D}" type="presOf" srcId="{35AF8076-F605-4A96-91B8-8409B14DBC48}" destId="{FD1A1DB3-5C06-454E-A5DB-701392DF91C6}" srcOrd="0" destOrd="0" presId="urn:microsoft.com/office/officeart/2005/8/layout/vList5"/>
    <dgm:cxn modelId="{B4496388-6485-4EE6-ABF7-70EBE308E242}" type="presOf" srcId="{91624E0A-9AAE-40E2-B27E-31818EE6753D}" destId="{88D0A73F-19E3-42DB-8751-94834FC5CC5E}" srcOrd="0" destOrd="1" presId="urn:microsoft.com/office/officeart/2005/8/layout/vList5"/>
    <dgm:cxn modelId="{EC2C570E-D293-4F9B-AC07-D9BB00BA8F95}" type="presParOf" srcId="{FC6C0F09-EDDB-476C-8304-A1C22BB739A8}" destId="{D036EEE3-F7E0-4FC6-9737-FBFBEC9457CB}" srcOrd="0" destOrd="0" presId="urn:microsoft.com/office/officeart/2005/8/layout/vList5"/>
    <dgm:cxn modelId="{14E489EF-634B-4F12-8DB7-83E75134B981}" type="presParOf" srcId="{D036EEE3-F7E0-4FC6-9737-FBFBEC9457CB}" destId="{FD1A1DB3-5C06-454E-A5DB-701392DF91C6}" srcOrd="0" destOrd="0" presId="urn:microsoft.com/office/officeart/2005/8/layout/vList5"/>
    <dgm:cxn modelId="{2596D80B-6E0A-4174-99BE-1787D7B8F126}" type="presParOf" srcId="{D036EEE3-F7E0-4FC6-9737-FBFBEC9457CB}" destId="{EBD14FE5-A4CA-4919-9837-C469A826BC91}" srcOrd="1" destOrd="0" presId="urn:microsoft.com/office/officeart/2005/8/layout/vList5"/>
    <dgm:cxn modelId="{0C1CBFF9-A655-4BFA-88DD-A58FA5AC1946}" type="presParOf" srcId="{FC6C0F09-EDDB-476C-8304-A1C22BB739A8}" destId="{0F479D65-288E-478B-B62B-0664FA6CA35C}" srcOrd="1" destOrd="0" presId="urn:microsoft.com/office/officeart/2005/8/layout/vList5"/>
    <dgm:cxn modelId="{DA41FB05-07E4-400A-AC9C-BBDA2CB38BBF}" type="presParOf" srcId="{FC6C0F09-EDDB-476C-8304-A1C22BB739A8}" destId="{55399591-959F-4DF4-B9AF-A27D559E7F67}" srcOrd="2" destOrd="0" presId="urn:microsoft.com/office/officeart/2005/8/layout/vList5"/>
    <dgm:cxn modelId="{105A54C2-BB91-460E-847F-29FC7E62F4C8}" type="presParOf" srcId="{55399591-959F-4DF4-B9AF-A27D559E7F67}" destId="{50DFB546-2161-41ED-926E-DDF846E47852}" srcOrd="0" destOrd="0" presId="urn:microsoft.com/office/officeart/2005/8/layout/vList5"/>
    <dgm:cxn modelId="{36CEB514-67EA-4B5A-AD9D-D8B876E69467}" type="presParOf" srcId="{55399591-959F-4DF4-B9AF-A27D559E7F67}" destId="{88D0A73F-19E3-42DB-8751-94834FC5CC5E}" srcOrd="1" destOrd="0" presId="urn:microsoft.com/office/officeart/2005/8/layout/vList5"/>
    <dgm:cxn modelId="{A4926AED-5EFE-4BBE-8E63-9D915C5D8347}" type="presParOf" srcId="{FC6C0F09-EDDB-476C-8304-A1C22BB739A8}" destId="{82450002-A2DD-49D2-9917-F23A3ABE6F0B}" srcOrd="3" destOrd="0" presId="urn:microsoft.com/office/officeart/2005/8/layout/vList5"/>
    <dgm:cxn modelId="{1B715F35-0EAB-4B72-888E-8112A1F34AB1}" type="presParOf" srcId="{FC6C0F09-EDDB-476C-8304-A1C22BB739A8}" destId="{4B012777-AF1C-4BD4-AF64-0FFE76482212}" srcOrd="4" destOrd="0" presId="urn:microsoft.com/office/officeart/2005/8/layout/vList5"/>
    <dgm:cxn modelId="{807CEB92-41B3-402C-9265-EF872C237F0F}" type="presParOf" srcId="{4B012777-AF1C-4BD4-AF64-0FFE76482212}" destId="{65C59D24-CDB6-4D97-85AD-F8EABF5767CF}" srcOrd="0" destOrd="0" presId="urn:microsoft.com/office/officeart/2005/8/layout/vList5"/>
    <dgm:cxn modelId="{32967201-EEC5-432D-872C-E5EDE44C0296}" type="presParOf" srcId="{4B012777-AF1C-4BD4-AF64-0FFE76482212}" destId="{D7B1D272-56CB-4367-8D29-C17B831E85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175FE9-2119-46AE-A130-3A23E6D01D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AABEB27-C779-4E12-B2EE-982EB5CD00B5}">
      <dgm:prSet phldrT="[Text]"/>
      <dgm:spPr/>
      <dgm:t>
        <a:bodyPr/>
        <a:lstStyle/>
        <a:p>
          <a:r>
            <a:rPr lang="en-US">
              <a:latin typeface="+mn-lt"/>
            </a:rPr>
            <a:t>Resources Types</a:t>
          </a:r>
        </a:p>
      </dgm:t>
    </dgm:pt>
    <dgm:pt modelId="{39A80604-7892-44F4-B489-BE2528B4FF88}" type="parTrans" cxnId="{EFCF0A79-2321-40ED-8284-32AFF87B89E2}">
      <dgm:prSet/>
      <dgm:spPr/>
      <dgm:t>
        <a:bodyPr/>
        <a:lstStyle/>
        <a:p>
          <a:endParaRPr lang="en-US"/>
        </a:p>
      </dgm:t>
    </dgm:pt>
    <dgm:pt modelId="{94DD421A-3063-4A5B-8963-2D5AC39BB1C4}" type="sibTrans" cxnId="{EFCF0A79-2321-40ED-8284-32AFF87B89E2}">
      <dgm:prSet/>
      <dgm:spPr/>
      <dgm:t>
        <a:bodyPr/>
        <a:lstStyle/>
        <a:p>
          <a:endParaRPr lang="en-US"/>
        </a:p>
      </dgm:t>
    </dgm:pt>
    <dgm:pt modelId="{09345951-C473-4703-B699-D5CD32DFF981}">
      <dgm:prSet phldrT="[Text]"/>
      <dgm:spPr/>
      <dgm:t>
        <a:bodyPr/>
        <a:lstStyle/>
        <a:p>
          <a:r>
            <a:rPr lang="en-US">
              <a:latin typeface="+mn-lt"/>
            </a:rPr>
            <a:t>Expected Bid Structure</a:t>
          </a:r>
        </a:p>
      </dgm:t>
    </dgm:pt>
    <dgm:pt modelId="{55C60BD0-44CE-4EE3-BA58-6CD26DCAE568}" type="parTrans" cxnId="{73F39646-9067-4A2F-8E19-061C93DD5162}">
      <dgm:prSet/>
      <dgm:spPr/>
      <dgm:t>
        <a:bodyPr/>
        <a:lstStyle/>
        <a:p>
          <a:endParaRPr lang="en-US"/>
        </a:p>
      </dgm:t>
    </dgm:pt>
    <dgm:pt modelId="{29445438-7467-48EE-810D-E90C40D3C35B}" type="sibTrans" cxnId="{73F39646-9067-4A2F-8E19-061C93DD5162}">
      <dgm:prSet/>
      <dgm:spPr/>
      <dgm:t>
        <a:bodyPr/>
        <a:lstStyle/>
        <a:p>
          <a:endParaRPr lang="en-US"/>
        </a:p>
      </dgm:t>
    </dgm:pt>
    <dgm:pt modelId="{BF3ED843-0CFF-4D19-AC24-D79E6C8C1D7F}">
      <dgm:prSet phldrT="[Text]"/>
      <dgm:spPr/>
      <dgm:t>
        <a:bodyPr/>
        <a:lstStyle/>
        <a:p>
          <a:r>
            <a:rPr lang="en-US">
              <a:latin typeface="+mn-lt"/>
            </a:rPr>
            <a:t>Solar</a:t>
          </a:r>
        </a:p>
      </dgm:t>
    </dgm:pt>
    <dgm:pt modelId="{D0B06BA4-9B25-493A-9454-8607FB32093B}" type="parTrans" cxnId="{8B63CC13-D377-4CAF-8E5D-40BE32862F6D}">
      <dgm:prSet/>
      <dgm:spPr/>
      <dgm:t>
        <a:bodyPr/>
        <a:lstStyle/>
        <a:p>
          <a:endParaRPr lang="en-US"/>
        </a:p>
      </dgm:t>
    </dgm:pt>
    <dgm:pt modelId="{731B4A85-5C05-445A-8C8C-8DAF248B449B}" type="sibTrans" cxnId="{8B63CC13-D377-4CAF-8E5D-40BE32862F6D}">
      <dgm:prSet/>
      <dgm:spPr/>
      <dgm:t>
        <a:bodyPr/>
        <a:lstStyle/>
        <a:p>
          <a:endParaRPr lang="en-US"/>
        </a:p>
      </dgm:t>
    </dgm:pt>
    <dgm:pt modelId="{24E9B5AE-58FA-4D80-BBFE-4F6CE4D05D68}">
      <dgm:prSet phldrT="[Text]"/>
      <dgm:spPr/>
      <dgm:t>
        <a:bodyPr/>
        <a:lstStyle/>
        <a:p>
          <a:r>
            <a:rPr lang="en-US">
              <a:latin typeface="+mn-lt"/>
            </a:rPr>
            <a:t>Demand Response (DR)</a:t>
          </a:r>
        </a:p>
      </dgm:t>
    </dgm:pt>
    <dgm:pt modelId="{2F822F43-E87D-43AB-A540-CAE3DED99042}" type="parTrans" cxnId="{988B2300-70D7-4FC3-851B-CF33FC2FA545}">
      <dgm:prSet/>
      <dgm:spPr/>
      <dgm:t>
        <a:bodyPr/>
        <a:lstStyle/>
        <a:p>
          <a:endParaRPr lang="en-US"/>
        </a:p>
      </dgm:t>
    </dgm:pt>
    <dgm:pt modelId="{A91BA5F9-44B8-43C4-8DA6-D561B1C940BE}" type="sibTrans" cxnId="{988B2300-70D7-4FC3-851B-CF33FC2FA545}">
      <dgm:prSet/>
      <dgm:spPr/>
      <dgm:t>
        <a:bodyPr/>
        <a:lstStyle/>
        <a:p>
          <a:endParaRPr lang="en-US"/>
        </a:p>
      </dgm:t>
    </dgm:pt>
    <dgm:pt modelId="{4E2669FF-FC0E-4D9E-B14A-E2959264E3D0}">
      <dgm:prSet phldrT="[Text]"/>
      <dgm:spPr/>
      <dgm:t>
        <a:bodyPr/>
        <a:lstStyle/>
        <a:p>
          <a:r>
            <a:rPr lang="en-US" b="0">
              <a:effectLst/>
              <a:latin typeface="+mn-lt"/>
              <a:ea typeface="Batang" panose="02030600000101010101" pitchFamily="18" charset="-127"/>
              <a:cs typeface="Arial" panose="020B0604020202020204" pitchFamily="34" charset="0"/>
            </a:rPr>
            <a:t>Turnkey pay-for-performance for DR and BESS</a:t>
          </a:r>
          <a:endParaRPr lang="en-US" b="0">
            <a:latin typeface="+mn-lt"/>
          </a:endParaRPr>
        </a:p>
      </dgm:t>
    </dgm:pt>
    <dgm:pt modelId="{F2051312-D863-47FC-8ABD-04FB61FE30B0}" type="parTrans" cxnId="{BB06D67B-6A43-47CA-B984-1F7B255CEFF3}">
      <dgm:prSet/>
      <dgm:spPr/>
      <dgm:t>
        <a:bodyPr/>
        <a:lstStyle/>
        <a:p>
          <a:endParaRPr lang="en-US"/>
        </a:p>
      </dgm:t>
    </dgm:pt>
    <dgm:pt modelId="{AC2CB3D9-0FDE-4E32-A39B-A2A8240D5AD9}" type="sibTrans" cxnId="{BB06D67B-6A43-47CA-B984-1F7B255CEFF3}">
      <dgm:prSet/>
      <dgm:spPr/>
      <dgm:t>
        <a:bodyPr/>
        <a:lstStyle/>
        <a:p>
          <a:endParaRPr lang="en-US"/>
        </a:p>
      </dgm:t>
    </dgm:pt>
    <dgm:pt modelId="{BE7E3945-0CA8-403B-AE97-7130CD790E1E}">
      <dgm:prSet phldrT="[Text]"/>
      <dgm:spPr/>
      <dgm:t>
        <a:bodyPr/>
        <a:lstStyle/>
        <a:p>
          <a:r>
            <a:rPr lang="en-US" b="0">
              <a:effectLst/>
              <a:latin typeface="+mn-lt"/>
              <a:ea typeface="Batang" panose="02030600000101010101" pitchFamily="18" charset="-127"/>
              <a:cs typeface="Arial" panose="020B0604020202020204" pitchFamily="34" charset="0"/>
            </a:rPr>
            <a:t>Ownership contracts for solar and BESS</a:t>
          </a:r>
          <a:endParaRPr lang="en-US" b="0">
            <a:latin typeface="+mn-lt"/>
          </a:endParaRPr>
        </a:p>
      </dgm:t>
    </dgm:pt>
    <dgm:pt modelId="{4E5118C1-7C35-4CA4-9773-4173890FA1E0}" type="parTrans" cxnId="{5026AEE0-637E-42F2-B7CD-5F4FEDF80623}">
      <dgm:prSet/>
      <dgm:spPr/>
      <dgm:t>
        <a:bodyPr/>
        <a:lstStyle/>
        <a:p>
          <a:endParaRPr lang="en-US"/>
        </a:p>
      </dgm:t>
    </dgm:pt>
    <dgm:pt modelId="{69BE2108-107A-4D9E-8D61-31F9B6A1ED10}" type="sibTrans" cxnId="{5026AEE0-637E-42F2-B7CD-5F4FEDF80623}">
      <dgm:prSet/>
      <dgm:spPr/>
      <dgm:t>
        <a:bodyPr/>
        <a:lstStyle/>
        <a:p>
          <a:endParaRPr lang="en-US"/>
        </a:p>
      </dgm:t>
    </dgm:pt>
    <dgm:pt modelId="{D09701D2-CFA6-4AAE-AD64-F865D75B0154}">
      <dgm:prSet phldrT="[Text]"/>
      <dgm:spPr/>
      <dgm:t>
        <a:bodyPr/>
        <a:lstStyle/>
        <a:p>
          <a:r>
            <a:rPr lang="en-US" b="0">
              <a:effectLst/>
              <a:latin typeface="+mn-lt"/>
              <a:ea typeface="Batang" panose="02030600000101010101" pitchFamily="18" charset="-127"/>
              <a:cs typeface="Arial" panose="020B0604020202020204" pitchFamily="34" charset="0"/>
            </a:rPr>
            <a:t>Power Purchase Agreements (PPA) for solar</a:t>
          </a:r>
          <a:endParaRPr lang="en-US" b="0">
            <a:latin typeface="+mn-lt"/>
          </a:endParaRPr>
        </a:p>
      </dgm:t>
    </dgm:pt>
    <dgm:pt modelId="{C6E2AEF7-2C12-45F4-8764-0907D461B974}" type="parTrans" cxnId="{982961E4-03D0-41D2-946B-2B30320660CD}">
      <dgm:prSet/>
      <dgm:spPr/>
      <dgm:t>
        <a:bodyPr/>
        <a:lstStyle/>
        <a:p>
          <a:endParaRPr lang="en-US"/>
        </a:p>
      </dgm:t>
    </dgm:pt>
    <dgm:pt modelId="{9619B445-0C4D-4C29-B1BC-E6D708F75827}" type="sibTrans" cxnId="{982961E4-03D0-41D2-946B-2B30320660CD}">
      <dgm:prSet/>
      <dgm:spPr/>
      <dgm:t>
        <a:bodyPr/>
        <a:lstStyle/>
        <a:p>
          <a:endParaRPr lang="en-US"/>
        </a:p>
      </dgm:t>
    </dgm:pt>
    <dgm:pt modelId="{D43BC60D-ECC1-4355-8DF6-408A085B3E2A}">
      <dgm:prSet phldrT="[Text]"/>
      <dgm:spPr/>
      <dgm:t>
        <a:bodyPr/>
        <a:lstStyle/>
        <a:p>
          <a:r>
            <a:rPr lang="en-US">
              <a:latin typeface="+mn-lt"/>
            </a:rPr>
            <a:t>Purpose of Category A bids</a:t>
          </a:r>
        </a:p>
      </dgm:t>
    </dgm:pt>
    <dgm:pt modelId="{B6DDA434-6837-489F-A47C-F60EF26CD260}" type="parTrans" cxnId="{DD8E83AE-AF56-4553-B936-A4E62D838114}">
      <dgm:prSet/>
      <dgm:spPr/>
      <dgm:t>
        <a:bodyPr/>
        <a:lstStyle/>
        <a:p>
          <a:endParaRPr lang="en-US"/>
        </a:p>
      </dgm:t>
    </dgm:pt>
    <dgm:pt modelId="{AAF8EC77-E1C1-4A4B-A2CB-AEBEB41D499E}" type="sibTrans" cxnId="{DD8E83AE-AF56-4553-B936-A4E62D838114}">
      <dgm:prSet/>
      <dgm:spPr/>
      <dgm:t>
        <a:bodyPr/>
        <a:lstStyle/>
        <a:p>
          <a:endParaRPr lang="en-US"/>
        </a:p>
      </dgm:t>
    </dgm:pt>
    <dgm:pt modelId="{EC91A104-C6D1-451C-BA1C-7781E505FC70}">
      <dgm:prSet/>
      <dgm:spPr/>
      <dgm:t>
        <a:bodyPr/>
        <a:lstStyle/>
        <a:p>
          <a:r>
            <a:rPr lang="en-US">
              <a:effectLst/>
              <a:latin typeface="+mn-lt"/>
              <a:ea typeface="Batang" panose="02030600000101010101" pitchFamily="18" charset="-127"/>
              <a:cs typeface="Arial" panose="020B0604020202020204" pitchFamily="34" charset="0"/>
            </a:rPr>
            <a:t>Aggregated and individual solar and other DER resources that are accessible across multiple customer types.</a:t>
          </a:r>
          <a:endParaRPr lang="en-US">
            <a:latin typeface="+mn-lt"/>
          </a:endParaRPr>
        </a:p>
      </dgm:t>
    </dgm:pt>
    <dgm:pt modelId="{59D137BE-A19D-4187-AFCF-BD5434E193B2}" type="parTrans" cxnId="{FB523298-D0D6-492B-94B0-433F742DA59A}">
      <dgm:prSet/>
      <dgm:spPr/>
      <dgm:t>
        <a:bodyPr/>
        <a:lstStyle/>
        <a:p>
          <a:endParaRPr lang="en-US"/>
        </a:p>
      </dgm:t>
    </dgm:pt>
    <dgm:pt modelId="{42DD0B39-404A-486B-8A98-B0CB18DBC353}" type="sibTrans" cxnId="{FB523298-D0D6-492B-94B0-433F742DA59A}">
      <dgm:prSet/>
      <dgm:spPr/>
      <dgm:t>
        <a:bodyPr/>
        <a:lstStyle/>
        <a:p>
          <a:endParaRPr lang="en-US"/>
        </a:p>
      </dgm:t>
    </dgm:pt>
    <dgm:pt modelId="{3540655D-49A1-436C-A00E-E7B90BCD9BBB}">
      <dgm:prSet phldrT="[Text]"/>
      <dgm:spPr/>
      <dgm:t>
        <a:bodyPr/>
        <a:lstStyle/>
        <a:p>
          <a:r>
            <a:rPr lang="en-US">
              <a:latin typeface="+mn-lt"/>
            </a:rPr>
            <a:t>Battery Energy Storage Systems (BESS)</a:t>
          </a:r>
        </a:p>
      </dgm:t>
    </dgm:pt>
    <dgm:pt modelId="{E774F815-5E53-400E-91DF-968F7D67B62F}" type="parTrans" cxnId="{AF0089D8-6FD5-42A8-9C6D-21B9E529E0B8}">
      <dgm:prSet/>
      <dgm:spPr/>
    </dgm:pt>
    <dgm:pt modelId="{EF9451D8-06FD-472C-BCDE-7251544B13F1}" type="sibTrans" cxnId="{AF0089D8-6FD5-42A8-9C6D-21B9E529E0B8}">
      <dgm:prSet/>
      <dgm:spPr/>
    </dgm:pt>
    <dgm:pt modelId="{5B15B3B4-3272-4DC8-81FF-009684224604}">
      <dgm:prSet/>
      <dgm:spPr/>
      <dgm:t>
        <a:bodyPr/>
        <a:lstStyle/>
        <a:p>
          <a:r>
            <a:rPr lang="en-US">
              <a:effectLst/>
              <a:latin typeface="+mn-lt"/>
              <a:ea typeface="Batang" panose="02030600000101010101" pitchFamily="18" charset="-127"/>
              <a:cs typeface="Arial" panose="020B0604020202020204" pitchFamily="34" charset="0"/>
            </a:rPr>
            <a:t>Turnkey resources that maximize grid and customer benefits. </a:t>
          </a:r>
        </a:p>
      </dgm:t>
    </dgm:pt>
    <dgm:pt modelId="{C8DD57F1-9922-45E7-8C81-502ADF02FFEC}" type="parTrans" cxnId="{5DFD919B-8607-4DCF-975B-B159F6D8436D}">
      <dgm:prSet/>
      <dgm:spPr/>
    </dgm:pt>
    <dgm:pt modelId="{52945383-68B9-40B5-B343-B99A80125211}" type="sibTrans" cxnId="{5DFD919B-8607-4DCF-975B-B159F6D8436D}">
      <dgm:prSet/>
      <dgm:spPr/>
    </dgm:pt>
    <dgm:pt modelId="{78E8DF28-36A1-4810-A47A-6FD1B294027F}" type="pres">
      <dgm:prSet presAssocID="{24175FE9-2119-46AE-A130-3A23E6D01D86}" presName="linear" presStyleCnt="0">
        <dgm:presLayoutVars>
          <dgm:dir/>
          <dgm:animLvl val="lvl"/>
          <dgm:resizeHandles val="exact"/>
        </dgm:presLayoutVars>
      </dgm:prSet>
      <dgm:spPr/>
      <dgm:t>
        <a:bodyPr/>
        <a:lstStyle/>
        <a:p>
          <a:endParaRPr lang="en-US"/>
        </a:p>
      </dgm:t>
    </dgm:pt>
    <dgm:pt modelId="{3DCBF43B-2010-482B-81CC-AC565653AB79}" type="pres">
      <dgm:prSet presAssocID="{FAABEB27-C779-4E12-B2EE-982EB5CD00B5}" presName="parentLin" presStyleCnt="0"/>
      <dgm:spPr/>
    </dgm:pt>
    <dgm:pt modelId="{4F0E2428-6E88-461C-BEC4-59E8975DCD12}" type="pres">
      <dgm:prSet presAssocID="{FAABEB27-C779-4E12-B2EE-982EB5CD00B5}" presName="parentLeftMargin" presStyleLbl="node1" presStyleIdx="0" presStyleCnt="3"/>
      <dgm:spPr/>
      <dgm:t>
        <a:bodyPr/>
        <a:lstStyle/>
        <a:p>
          <a:endParaRPr lang="en-US"/>
        </a:p>
      </dgm:t>
    </dgm:pt>
    <dgm:pt modelId="{54A172D9-9E87-474B-AEE1-3BF655665409}" type="pres">
      <dgm:prSet presAssocID="{FAABEB27-C779-4E12-B2EE-982EB5CD00B5}" presName="parentText" presStyleLbl="node1" presStyleIdx="0" presStyleCnt="3">
        <dgm:presLayoutVars>
          <dgm:chMax val="0"/>
          <dgm:bulletEnabled val="1"/>
        </dgm:presLayoutVars>
      </dgm:prSet>
      <dgm:spPr/>
      <dgm:t>
        <a:bodyPr/>
        <a:lstStyle/>
        <a:p>
          <a:endParaRPr lang="en-US"/>
        </a:p>
      </dgm:t>
    </dgm:pt>
    <dgm:pt modelId="{50C62581-65F9-464F-8BD3-546C43700581}" type="pres">
      <dgm:prSet presAssocID="{FAABEB27-C779-4E12-B2EE-982EB5CD00B5}" presName="negativeSpace" presStyleCnt="0"/>
      <dgm:spPr/>
    </dgm:pt>
    <dgm:pt modelId="{FA614566-D3DE-4DF9-A9D2-77B446C7D9C8}" type="pres">
      <dgm:prSet presAssocID="{FAABEB27-C779-4E12-B2EE-982EB5CD00B5}" presName="childText" presStyleLbl="conFgAcc1" presStyleIdx="0" presStyleCnt="3">
        <dgm:presLayoutVars>
          <dgm:bulletEnabled val="1"/>
        </dgm:presLayoutVars>
      </dgm:prSet>
      <dgm:spPr/>
      <dgm:t>
        <a:bodyPr/>
        <a:lstStyle/>
        <a:p>
          <a:endParaRPr lang="en-US"/>
        </a:p>
      </dgm:t>
    </dgm:pt>
    <dgm:pt modelId="{4188219F-FC19-4E26-8E5C-B484B587538A}" type="pres">
      <dgm:prSet presAssocID="{94DD421A-3063-4A5B-8963-2D5AC39BB1C4}" presName="spaceBetweenRectangles" presStyleCnt="0"/>
      <dgm:spPr/>
    </dgm:pt>
    <dgm:pt modelId="{C81FE3AF-4C46-4017-AA35-D8214EF03E6A}" type="pres">
      <dgm:prSet presAssocID="{09345951-C473-4703-B699-D5CD32DFF981}" presName="parentLin" presStyleCnt="0"/>
      <dgm:spPr/>
    </dgm:pt>
    <dgm:pt modelId="{B3FCC51F-354D-4E61-AB01-1F578478D06C}" type="pres">
      <dgm:prSet presAssocID="{09345951-C473-4703-B699-D5CD32DFF981}" presName="parentLeftMargin" presStyleLbl="node1" presStyleIdx="0" presStyleCnt="3"/>
      <dgm:spPr/>
      <dgm:t>
        <a:bodyPr/>
        <a:lstStyle/>
        <a:p>
          <a:endParaRPr lang="en-US"/>
        </a:p>
      </dgm:t>
    </dgm:pt>
    <dgm:pt modelId="{F7DB0A93-4DBA-49D4-8DEA-B45BF186FB1F}" type="pres">
      <dgm:prSet presAssocID="{09345951-C473-4703-B699-D5CD32DFF981}" presName="parentText" presStyleLbl="node1" presStyleIdx="1" presStyleCnt="3">
        <dgm:presLayoutVars>
          <dgm:chMax val="0"/>
          <dgm:bulletEnabled val="1"/>
        </dgm:presLayoutVars>
      </dgm:prSet>
      <dgm:spPr/>
      <dgm:t>
        <a:bodyPr/>
        <a:lstStyle/>
        <a:p>
          <a:endParaRPr lang="en-US"/>
        </a:p>
      </dgm:t>
    </dgm:pt>
    <dgm:pt modelId="{7EC11076-74AA-4F05-B558-CE436DBE91E0}" type="pres">
      <dgm:prSet presAssocID="{09345951-C473-4703-B699-D5CD32DFF981}" presName="negativeSpace" presStyleCnt="0"/>
      <dgm:spPr/>
    </dgm:pt>
    <dgm:pt modelId="{AAED1443-3463-46B6-A58A-14CDF7BDCC16}" type="pres">
      <dgm:prSet presAssocID="{09345951-C473-4703-B699-D5CD32DFF981}" presName="childText" presStyleLbl="conFgAcc1" presStyleIdx="1" presStyleCnt="3">
        <dgm:presLayoutVars>
          <dgm:bulletEnabled val="1"/>
        </dgm:presLayoutVars>
      </dgm:prSet>
      <dgm:spPr/>
      <dgm:t>
        <a:bodyPr/>
        <a:lstStyle/>
        <a:p>
          <a:endParaRPr lang="en-US"/>
        </a:p>
      </dgm:t>
    </dgm:pt>
    <dgm:pt modelId="{28A96F64-AB4E-460B-9F34-334A724462D5}" type="pres">
      <dgm:prSet presAssocID="{29445438-7467-48EE-810D-E90C40D3C35B}" presName="spaceBetweenRectangles" presStyleCnt="0"/>
      <dgm:spPr/>
    </dgm:pt>
    <dgm:pt modelId="{8471CA28-41FB-4241-8AB5-89C45CB93A8C}" type="pres">
      <dgm:prSet presAssocID="{D43BC60D-ECC1-4355-8DF6-408A085B3E2A}" presName="parentLin" presStyleCnt="0"/>
      <dgm:spPr/>
    </dgm:pt>
    <dgm:pt modelId="{FB2E4A7D-4F9C-462B-9646-906283035579}" type="pres">
      <dgm:prSet presAssocID="{D43BC60D-ECC1-4355-8DF6-408A085B3E2A}" presName="parentLeftMargin" presStyleLbl="node1" presStyleIdx="1" presStyleCnt="3"/>
      <dgm:spPr/>
      <dgm:t>
        <a:bodyPr/>
        <a:lstStyle/>
        <a:p>
          <a:endParaRPr lang="en-US"/>
        </a:p>
      </dgm:t>
    </dgm:pt>
    <dgm:pt modelId="{A9C9F48E-C311-4BF0-A8E9-916103334474}" type="pres">
      <dgm:prSet presAssocID="{D43BC60D-ECC1-4355-8DF6-408A085B3E2A}" presName="parentText" presStyleLbl="node1" presStyleIdx="2" presStyleCnt="3">
        <dgm:presLayoutVars>
          <dgm:chMax val="0"/>
          <dgm:bulletEnabled val="1"/>
        </dgm:presLayoutVars>
      </dgm:prSet>
      <dgm:spPr/>
      <dgm:t>
        <a:bodyPr/>
        <a:lstStyle/>
        <a:p>
          <a:endParaRPr lang="en-US"/>
        </a:p>
      </dgm:t>
    </dgm:pt>
    <dgm:pt modelId="{4F66D5BD-8048-4123-BF47-1D8CEA5B512C}" type="pres">
      <dgm:prSet presAssocID="{D43BC60D-ECC1-4355-8DF6-408A085B3E2A}" presName="negativeSpace" presStyleCnt="0"/>
      <dgm:spPr/>
    </dgm:pt>
    <dgm:pt modelId="{2AF84AC4-81D6-4F18-8CCD-6BA840B0EF16}" type="pres">
      <dgm:prSet presAssocID="{D43BC60D-ECC1-4355-8DF6-408A085B3E2A}" presName="childText" presStyleLbl="conFgAcc1" presStyleIdx="2" presStyleCnt="3">
        <dgm:presLayoutVars>
          <dgm:bulletEnabled val="1"/>
        </dgm:presLayoutVars>
      </dgm:prSet>
      <dgm:spPr/>
      <dgm:t>
        <a:bodyPr/>
        <a:lstStyle/>
        <a:p>
          <a:endParaRPr lang="en-US"/>
        </a:p>
      </dgm:t>
    </dgm:pt>
  </dgm:ptLst>
  <dgm:cxnLst>
    <dgm:cxn modelId="{AABB8ABD-15E4-412D-ACEF-F83B49CA1091}" type="presOf" srcId="{D09701D2-CFA6-4AAE-AD64-F865D75B0154}" destId="{AAED1443-3463-46B6-A58A-14CDF7BDCC16}" srcOrd="0" destOrd="2" presId="urn:microsoft.com/office/officeart/2005/8/layout/list1"/>
    <dgm:cxn modelId="{73F39646-9067-4A2F-8E19-061C93DD5162}" srcId="{24175FE9-2119-46AE-A130-3A23E6D01D86}" destId="{09345951-C473-4703-B699-D5CD32DFF981}" srcOrd="1" destOrd="0" parTransId="{55C60BD0-44CE-4EE3-BA58-6CD26DCAE568}" sibTransId="{29445438-7467-48EE-810D-E90C40D3C35B}"/>
    <dgm:cxn modelId="{8C06BDD7-4B0F-44DE-B801-5F72D5FB5177}" type="presOf" srcId="{3540655D-49A1-436C-A00E-E7B90BCD9BBB}" destId="{FA614566-D3DE-4DF9-A9D2-77B446C7D9C8}" srcOrd="0" destOrd="1" presId="urn:microsoft.com/office/officeart/2005/8/layout/list1"/>
    <dgm:cxn modelId="{661A0720-224B-4FF7-B749-96538A5F2619}" type="presOf" srcId="{EC91A104-C6D1-451C-BA1C-7781E505FC70}" destId="{2AF84AC4-81D6-4F18-8CCD-6BA840B0EF16}" srcOrd="0" destOrd="0" presId="urn:microsoft.com/office/officeart/2005/8/layout/list1"/>
    <dgm:cxn modelId="{741C31B4-2AF2-4ACA-AD39-D82186EC4EF2}" type="presOf" srcId="{FAABEB27-C779-4E12-B2EE-982EB5CD00B5}" destId="{4F0E2428-6E88-461C-BEC4-59E8975DCD12}" srcOrd="0" destOrd="0" presId="urn:microsoft.com/office/officeart/2005/8/layout/list1"/>
    <dgm:cxn modelId="{F590D58B-B592-43BE-B6DD-BDCC76EFEB30}" type="presOf" srcId="{4E2669FF-FC0E-4D9E-B14A-E2959264E3D0}" destId="{AAED1443-3463-46B6-A58A-14CDF7BDCC16}" srcOrd="0" destOrd="0" presId="urn:microsoft.com/office/officeart/2005/8/layout/list1"/>
    <dgm:cxn modelId="{988B2300-70D7-4FC3-851B-CF33FC2FA545}" srcId="{FAABEB27-C779-4E12-B2EE-982EB5CD00B5}" destId="{24E9B5AE-58FA-4D80-BBFE-4F6CE4D05D68}" srcOrd="2" destOrd="0" parTransId="{2F822F43-E87D-43AB-A540-CAE3DED99042}" sibTransId="{A91BA5F9-44B8-43C4-8DA6-D561B1C940BE}"/>
    <dgm:cxn modelId="{DD8E83AE-AF56-4553-B936-A4E62D838114}" srcId="{24175FE9-2119-46AE-A130-3A23E6D01D86}" destId="{D43BC60D-ECC1-4355-8DF6-408A085B3E2A}" srcOrd="2" destOrd="0" parTransId="{B6DDA434-6837-489F-A47C-F60EF26CD260}" sibTransId="{AAF8EC77-E1C1-4A4B-A2CB-AEBEB41D499E}"/>
    <dgm:cxn modelId="{8842E462-EFE5-46A9-AA85-AB94FA00D8A9}" type="presOf" srcId="{24175FE9-2119-46AE-A130-3A23E6D01D86}" destId="{78E8DF28-36A1-4810-A47A-6FD1B294027F}" srcOrd="0" destOrd="0" presId="urn:microsoft.com/office/officeart/2005/8/layout/list1"/>
    <dgm:cxn modelId="{BB06D67B-6A43-47CA-B984-1F7B255CEFF3}" srcId="{09345951-C473-4703-B699-D5CD32DFF981}" destId="{4E2669FF-FC0E-4D9E-B14A-E2959264E3D0}" srcOrd="0" destOrd="0" parTransId="{F2051312-D863-47FC-8ABD-04FB61FE30B0}" sibTransId="{AC2CB3D9-0FDE-4E32-A39B-A2A8240D5AD9}"/>
    <dgm:cxn modelId="{975DA12B-C25F-49B5-978F-45B4A0B2AE30}" type="presOf" srcId="{09345951-C473-4703-B699-D5CD32DFF981}" destId="{F7DB0A93-4DBA-49D4-8DEA-B45BF186FB1F}" srcOrd="1" destOrd="0" presId="urn:microsoft.com/office/officeart/2005/8/layout/list1"/>
    <dgm:cxn modelId="{9C3CD5F6-0BC7-4406-9B4A-84EE3DE9EEC7}" type="presOf" srcId="{24E9B5AE-58FA-4D80-BBFE-4F6CE4D05D68}" destId="{FA614566-D3DE-4DF9-A9D2-77B446C7D9C8}" srcOrd="0" destOrd="2" presId="urn:microsoft.com/office/officeart/2005/8/layout/list1"/>
    <dgm:cxn modelId="{F5F374C7-E94E-4365-B8EA-F99CA22BA69F}" type="presOf" srcId="{5B15B3B4-3272-4DC8-81FF-009684224604}" destId="{2AF84AC4-81D6-4F18-8CCD-6BA840B0EF16}" srcOrd="0" destOrd="1" presId="urn:microsoft.com/office/officeart/2005/8/layout/list1"/>
    <dgm:cxn modelId="{5026AEE0-637E-42F2-B7CD-5F4FEDF80623}" srcId="{09345951-C473-4703-B699-D5CD32DFF981}" destId="{BE7E3945-0CA8-403B-AE97-7130CD790E1E}" srcOrd="1" destOrd="0" parTransId="{4E5118C1-7C35-4CA4-9773-4173890FA1E0}" sibTransId="{69BE2108-107A-4D9E-8D61-31F9B6A1ED10}"/>
    <dgm:cxn modelId="{116DCB06-B0FE-4E3D-B7B7-546178AB1100}" type="presOf" srcId="{09345951-C473-4703-B699-D5CD32DFF981}" destId="{B3FCC51F-354D-4E61-AB01-1F578478D06C}" srcOrd="0" destOrd="0" presId="urn:microsoft.com/office/officeart/2005/8/layout/list1"/>
    <dgm:cxn modelId="{8B63CC13-D377-4CAF-8E5D-40BE32862F6D}" srcId="{FAABEB27-C779-4E12-B2EE-982EB5CD00B5}" destId="{BF3ED843-0CFF-4D19-AC24-D79E6C8C1D7F}" srcOrd="0" destOrd="0" parTransId="{D0B06BA4-9B25-493A-9454-8607FB32093B}" sibTransId="{731B4A85-5C05-445A-8C8C-8DAF248B449B}"/>
    <dgm:cxn modelId="{5DFD919B-8607-4DCF-975B-B159F6D8436D}" srcId="{D43BC60D-ECC1-4355-8DF6-408A085B3E2A}" destId="{5B15B3B4-3272-4DC8-81FF-009684224604}" srcOrd="1" destOrd="0" parTransId="{C8DD57F1-9922-45E7-8C81-502ADF02FFEC}" sibTransId="{52945383-68B9-40B5-B343-B99A80125211}"/>
    <dgm:cxn modelId="{7E7BF8A6-88C8-4669-88A6-82FDF2E8D26A}" type="presOf" srcId="{BF3ED843-0CFF-4D19-AC24-D79E6C8C1D7F}" destId="{FA614566-D3DE-4DF9-A9D2-77B446C7D9C8}" srcOrd="0" destOrd="0" presId="urn:microsoft.com/office/officeart/2005/8/layout/list1"/>
    <dgm:cxn modelId="{0AAA1EE0-21C7-49E8-8297-AC412A924EBE}" type="presOf" srcId="{BE7E3945-0CA8-403B-AE97-7130CD790E1E}" destId="{AAED1443-3463-46B6-A58A-14CDF7BDCC16}" srcOrd="0" destOrd="1" presId="urn:microsoft.com/office/officeart/2005/8/layout/list1"/>
    <dgm:cxn modelId="{58FB0EC0-1440-463E-803A-B5E92A059032}" type="presOf" srcId="{D43BC60D-ECC1-4355-8DF6-408A085B3E2A}" destId="{A9C9F48E-C311-4BF0-A8E9-916103334474}" srcOrd="1" destOrd="0" presId="urn:microsoft.com/office/officeart/2005/8/layout/list1"/>
    <dgm:cxn modelId="{EFCF0A79-2321-40ED-8284-32AFF87B89E2}" srcId="{24175FE9-2119-46AE-A130-3A23E6D01D86}" destId="{FAABEB27-C779-4E12-B2EE-982EB5CD00B5}" srcOrd="0" destOrd="0" parTransId="{39A80604-7892-44F4-B489-BE2528B4FF88}" sibTransId="{94DD421A-3063-4A5B-8963-2D5AC39BB1C4}"/>
    <dgm:cxn modelId="{F96DB055-902C-4B78-A5F7-826028870812}" type="presOf" srcId="{FAABEB27-C779-4E12-B2EE-982EB5CD00B5}" destId="{54A172D9-9E87-474B-AEE1-3BF655665409}" srcOrd="1" destOrd="0" presId="urn:microsoft.com/office/officeart/2005/8/layout/list1"/>
    <dgm:cxn modelId="{982961E4-03D0-41D2-946B-2B30320660CD}" srcId="{09345951-C473-4703-B699-D5CD32DFF981}" destId="{D09701D2-CFA6-4AAE-AD64-F865D75B0154}" srcOrd="2" destOrd="0" parTransId="{C6E2AEF7-2C12-45F4-8764-0907D461B974}" sibTransId="{9619B445-0C4D-4C29-B1BC-E6D708F75827}"/>
    <dgm:cxn modelId="{FB523298-D0D6-492B-94B0-433F742DA59A}" srcId="{D43BC60D-ECC1-4355-8DF6-408A085B3E2A}" destId="{EC91A104-C6D1-451C-BA1C-7781E505FC70}" srcOrd="0" destOrd="0" parTransId="{59D137BE-A19D-4187-AFCF-BD5434E193B2}" sibTransId="{42DD0B39-404A-486B-8A98-B0CB18DBC353}"/>
    <dgm:cxn modelId="{4F5AFC8D-B95A-4915-B3FC-2962D877CE70}" type="presOf" srcId="{D43BC60D-ECC1-4355-8DF6-408A085B3E2A}" destId="{FB2E4A7D-4F9C-462B-9646-906283035579}" srcOrd="0" destOrd="0" presId="urn:microsoft.com/office/officeart/2005/8/layout/list1"/>
    <dgm:cxn modelId="{AF0089D8-6FD5-42A8-9C6D-21B9E529E0B8}" srcId="{FAABEB27-C779-4E12-B2EE-982EB5CD00B5}" destId="{3540655D-49A1-436C-A00E-E7B90BCD9BBB}" srcOrd="1" destOrd="0" parTransId="{E774F815-5E53-400E-91DF-968F7D67B62F}" sibTransId="{EF9451D8-06FD-472C-BCDE-7251544B13F1}"/>
    <dgm:cxn modelId="{8D2C73C3-E341-4818-A55B-B89EE03633DE}" type="presParOf" srcId="{78E8DF28-36A1-4810-A47A-6FD1B294027F}" destId="{3DCBF43B-2010-482B-81CC-AC565653AB79}" srcOrd="0" destOrd="0" presId="urn:microsoft.com/office/officeart/2005/8/layout/list1"/>
    <dgm:cxn modelId="{D24D6D02-5280-450E-ACDE-BE0278E28539}" type="presParOf" srcId="{3DCBF43B-2010-482B-81CC-AC565653AB79}" destId="{4F0E2428-6E88-461C-BEC4-59E8975DCD12}" srcOrd="0" destOrd="0" presId="urn:microsoft.com/office/officeart/2005/8/layout/list1"/>
    <dgm:cxn modelId="{35F93C62-4845-4118-A419-3A52BFF94074}" type="presParOf" srcId="{3DCBF43B-2010-482B-81CC-AC565653AB79}" destId="{54A172D9-9E87-474B-AEE1-3BF655665409}" srcOrd="1" destOrd="0" presId="urn:microsoft.com/office/officeart/2005/8/layout/list1"/>
    <dgm:cxn modelId="{4FCCCF51-8BE6-4A6B-B6A4-207766BB932C}" type="presParOf" srcId="{78E8DF28-36A1-4810-A47A-6FD1B294027F}" destId="{50C62581-65F9-464F-8BD3-546C43700581}" srcOrd="1" destOrd="0" presId="urn:microsoft.com/office/officeart/2005/8/layout/list1"/>
    <dgm:cxn modelId="{44C8742C-9232-41FF-8FF1-E7E8F3D35CD4}" type="presParOf" srcId="{78E8DF28-36A1-4810-A47A-6FD1B294027F}" destId="{FA614566-D3DE-4DF9-A9D2-77B446C7D9C8}" srcOrd="2" destOrd="0" presId="urn:microsoft.com/office/officeart/2005/8/layout/list1"/>
    <dgm:cxn modelId="{FEE27FF0-AB25-4221-B865-09A5243EB6E4}" type="presParOf" srcId="{78E8DF28-36A1-4810-A47A-6FD1B294027F}" destId="{4188219F-FC19-4E26-8E5C-B484B587538A}" srcOrd="3" destOrd="0" presId="urn:microsoft.com/office/officeart/2005/8/layout/list1"/>
    <dgm:cxn modelId="{4130F76F-6B2E-4BE8-8343-C00D249A8A2D}" type="presParOf" srcId="{78E8DF28-36A1-4810-A47A-6FD1B294027F}" destId="{C81FE3AF-4C46-4017-AA35-D8214EF03E6A}" srcOrd="4" destOrd="0" presId="urn:microsoft.com/office/officeart/2005/8/layout/list1"/>
    <dgm:cxn modelId="{FD08B983-D59D-4CAD-A4E4-C05BAFF96555}" type="presParOf" srcId="{C81FE3AF-4C46-4017-AA35-D8214EF03E6A}" destId="{B3FCC51F-354D-4E61-AB01-1F578478D06C}" srcOrd="0" destOrd="0" presId="urn:microsoft.com/office/officeart/2005/8/layout/list1"/>
    <dgm:cxn modelId="{44F4C383-63AF-416F-A415-669F9F65D31C}" type="presParOf" srcId="{C81FE3AF-4C46-4017-AA35-D8214EF03E6A}" destId="{F7DB0A93-4DBA-49D4-8DEA-B45BF186FB1F}" srcOrd="1" destOrd="0" presId="urn:microsoft.com/office/officeart/2005/8/layout/list1"/>
    <dgm:cxn modelId="{2486409B-892F-469A-BD47-6FC27A53C055}" type="presParOf" srcId="{78E8DF28-36A1-4810-A47A-6FD1B294027F}" destId="{7EC11076-74AA-4F05-B558-CE436DBE91E0}" srcOrd="5" destOrd="0" presId="urn:microsoft.com/office/officeart/2005/8/layout/list1"/>
    <dgm:cxn modelId="{E12D7C54-C8AA-4038-B2AA-151A5F7390EB}" type="presParOf" srcId="{78E8DF28-36A1-4810-A47A-6FD1B294027F}" destId="{AAED1443-3463-46B6-A58A-14CDF7BDCC16}" srcOrd="6" destOrd="0" presId="urn:microsoft.com/office/officeart/2005/8/layout/list1"/>
    <dgm:cxn modelId="{78F89A0A-FDA4-406B-9149-4C38BE3C95D7}" type="presParOf" srcId="{78E8DF28-36A1-4810-A47A-6FD1B294027F}" destId="{28A96F64-AB4E-460B-9F34-334A724462D5}" srcOrd="7" destOrd="0" presId="urn:microsoft.com/office/officeart/2005/8/layout/list1"/>
    <dgm:cxn modelId="{C7E4016F-73A5-4006-9BA1-F44CFD13CDA4}" type="presParOf" srcId="{78E8DF28-36A1-4810-A47A-6FD1B294027F}" destId="{8471CA28-41FB-4241-8AB5-89C45CB93A8C}" srcOrd="8" destOrd="0" presId="urn:microsoft.com/office/officeart/2005/8/layout/list1"/>
    <dgm:cxn modelId="{6A1EC5DF-3E0A-49DB-A112-8BA3A4B021D6}" type="presParOf" srcId="{8471CA28-41FB-4241-8AB5-89C45CB93A8C}" destId="{FB2E4A7D-4F9C-462B-9646-906283035579}" srcOrd="0" destOrd="0" presId="urn:microsoft.com/office/officeart/2005/8/layout/list1"/>
    <dgm:cxn modelId="{DC73CA19-26B8-4D85-8CEB-2CCD6AF2510B}" type="presParOf" srcId="{8471CA28-41FB-4241-8AB5-89C45CB93A8C}" destId="{A9C9F48E-C311-4BF0-A8E9-916103334474}" srcOrd="1" destOrd="0" presId="urn:microsoft.com/office/officeart/2005/8/layout/list1"/>
    <dgm:cxn modelId="{ADF158B7-D40D-4E47-BDEB-978D8390F719}" type="presParOf" srcId="{78E8DF28-36A1-4810-A47A-6FD1B294027F}" destId="{4F66D5BD-8048-4123-BF47-1D8CEA5B512C}" srcOrd="9" destOrd="0" presId="urn:microsoft.com/office/officeart/2005/8/layout/list1"/>
    <dgm:cxn modelId="{B78507FA-60C2-4605-9E96-5C59E580E948}" type="presParOf" srcId="{78E8DF28-36A1-4810-A47A-6FD1B294027F}" destId="{2AF84AC4-81D6-4F18-8CCD-6BA840B0EF1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87DC39-78B0-4267-AB09-D9B1F9FADA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101863-0631-4ED3-BFD3-BEC6FD989126}">
      <dgm:prSet phldrT="[Text]"/>
      <dgm:spPr/>
      <dgm:t>
        <a:bodyPr/>
        <a:lstStyle/>
        <a:p>
          <a:r>
            <a:rPr lang="en-US"/>
            <a:t>Solar</a:t>
          </a:r>
        </a:p>
      </dgm:t>
    </dgm:pt>
    <dgm:pt modelId="{AB4B89F8-715F-4819-99BC-FF076506050B}" type="parTrans" cxnId="{0ADE5360-E41C-42AE-9639-19CA56984463}">
      <dgm:prSet/>
      <dgm:spPr/>
      <dgm:t>
        <a:bodyPr/>
        <a:lstStyle/>
        <a:p>
          <a:endParaRPr lang="en-US"/>
        </a:p>
      </dgm:t>
    </dgm:pt>
    <dgm:pt modelId="{34D2A5A6-5CA5-49FB-8E50-AD885B1AD64D}" type="sibTrans" cxnId="{0ADE5360-E41C-42AE-9639-19CA56984463}">
      <dgm:prSet/>
      <dgm:spPr/>
      <dgm:t>
        <a:bodyPr/>
        <a:lstStyle/>
        <a:p>
          <a:endParaRPr lang="en-US"/>
        </a:p>
      </dgm:t>
    </dgm:pt>
    <dgm:pt modelId="{59F15835-87ED-48FD-8A4F-2B8A4F70C8ED}">
      <dgm:prSet phldrT="[Text]"/>
      <dgm:spPr/>
      <dgm:t>
        <a:bodyPr/>
        <a:lstStyle/>
        <a:p>
          <a:r>
            <a:rPr lang="en-US"/>
            <a:t>Battery Energy Storage System (BESS)</a:t>
          </a:r>
        </a:p>
      </dgm:t>
    </dgm:pt>
    <dgm:pt modelId="{65F30859-A1B3-4FD0-BD13-D2C2CD7C42D4}" type="parTrans" cxnId="{50BAE219-38D6-4C65-ADBA-3DD65E0527E8}">
      <dgm:prSet/>
      <dgm:spPr/>
      <dgm:t>
        <a:bodyPr/>
        <a:lstStyle/>
        <a:p>
          <a:endParaRPr lang="en-US"/>
        </a:p>
      </dgm:t>
    </dgm:pt>
    <dgm:pt modelId="{52D8E367-B086-4FF4-98D0-E9E40F253721}" type="sibTrans" cxnId="{50BAE219-38D6-4C65-ADBA-3DD65E0527E8}">
      <dgm:prSet/>
      <dgm:spPr/>
      <dgm:t>
        <a:bodyPr/>
        <a:lstStyle/>
        <a:p>
          <a:endParaRPr lang="en-US"/>
        </a:p>
      </dgm:t>
    </dgm:pt>
    <dgm:pt modelId="{97251147-FBE4-4116-9F5E-A6295CB3350D}">
      <dgm:prSet phldrT="[Text]"/>
      <dgm:spPr/>
      <dgm:t>
        <a:bodyPr/>
        <a:lstStyle/>
        <a:p>
          <a:r>
            <a:rPr lang="en-US"/>
            <a:t>Demand Response (DR)</a:t>
          </a:r>
        </a:p>
      </dgm:t>
    </dgm:pt>
    <dgm:pt modelId="{787CF999-D52A-4D99-89B9-C62F3DA89152}" type="parTrans" cxnId="{1E21275A-9649-456F-B14C-AD242A940A1A}">
      <dgm:prSet/>
      <dgm:spPr/>
      <dgm:t>
        <a:bodyPr/>
        <a:lstStyle/>
        <a:p>
          <a:endParaRPr lang="en-US"/>
        </a:p>
      </dgm:t>
    </dgm:pt>
    <dgm:pt modelId="{3D69D0E4-48CB-4B82-8E97-02CEB8E08B9A}" type="sibTrans" cxnId="{1E21275A-9649-456F-B14C-AD242A940A1A}">
      <dgm:prSet/>
      <dgm:spPr/>
      <dgm:t>
        <a:bodyPr/>
        <a:lstStyle/>
        <a:p>
          <a:endParaRPr lang="en-US"/>
        </a:p>
      </dgm:t>
    </dgm:pt>
    <dgm:pt modelId="{944BDDDD-7A8F-40DD-B151-0D12B97DF910}">
      <dgm:prSet/>
      <dgm:spPr/>
      <dgm:t>
        <a:bodyPr/>
        <a:lstStyle/>
        <a:p>
          <a:r>
            <a:rPr lang="en-US" i="1"/>
            <a:t>PPA/Ownership</a:t>
          </a:r>
        </a:p>
      </dgm:t>
    </dgm:pt>
    <dgm:pt modelId="{13A98009-D801-4AFB-9E95-B4071E8FF12F}" type="parTrans" cxnId="{A27DCF71-D0EA-4271-B885-631CEE254943}">
      <dgm:prSet/>
      <dgm:spPr/>
      <dgm:t>
        <a:bodyPr/>
        <a:lstStyle/>
        <a:p>
          <a:endParaRPr lang="en-US"/>
        </a:p>
      </dgm:t>
    </dgm:pt>
    <dgm:pt modelId="{F615D5D2-2672-4C33-98AC-4EFE6197F645}" type="sibTrans" cxnId="{A27DCF71-D0EA-4271-B885-631CEE254943}">
      <dgm:prSet/>
      <dgm:spPr/>
      <dgm:t>
        <a:bodyPr/>
        <a:lstStyle/>
        <a:p>
          <a:endParaRPr lang="en-US"/>
        </a:p>
      </dgm:t>
    </dgm:pt>
    <dgm:pt modelId="{184D05D6-F412-4FDF-997A-8425C91255DF}">
      <dgm:prSet/>
      <dgm:spPr/>
      <dgm:t>
        <a:bodyPr/>
        <a:lstStyle/>
        <a:p>
          <a:r>
            <a:rPr lang="en-US" i="1"/>
            <a:t>Pay-for-performance contract/Ownership</a:t>
          </a:r>
        </a:p>
      </dgm:t>
    </dgm:pt>
    <dgm:pt modelId="{4438A22B-B9F8-4D8F-B88B-183A6D2E3965}" type="parTrans" cxnId="{82163A91-1F7A-4887-A08E-A5F9DCF8DBA7}">
      <dgm:prSet/>
      <dgm:spPr/>
      <dgm:t>
        <a:bodyPr/>
        <a:lstStyle/>
        <a:p>
          <a:endParaRPr lang="en-US"/>
        </a:p>
      </dgm:t>
    </dgm:pt>
    <dgm:pt modelId="{09C4E2D0-9EB7-40A4-AB38-2B4B27B56689}" type="sibTrans" cxnId="{82163A91-1F7A-4887-A08E-A5F9DCF8DBA7}">
      <dgm:prSet/>
      <dgm:spPr/>
      <dgm:t>
        <a:bodyPr/>
        <a:lstStyle/>
        <a:p>
          <a:endParaRPr lang="en-US"/>
        </a:p>
      </dgm:t>
    </dgm:pt>
    <dgm:pt modelId="{87C197F8-0B0B-40E1-A12E-1F85850D79E9}">
      <dgm:prSet/>
      <dgm:spPr/>
      <dgm:t>
        <a:bodyPr/>
        <a:lstStyle/>
        <a:p>
          <a:r>
            <a:rPr lang="en-US" i="1" u="none"/>
            <a:t>Pay-for-performance contract</a:t>
          </a:r>
        </a:p>
      </dgm:t>
    </dgm:pt>
    <dgm:pt modelId="{495CDFE1-0168-407C-99B8-CBAF5E77B01C}" type="parTrans" cxnId="{28073B41-19B8-42C7-BACE-D11E3BBA520C}">
      <dgm:prSet/>
      <dgm:spPr/>
      <dgm:t>
        <a:bodyPr/>
        <a:lstStyle/>
        <a:p>
          <a:endParaRPr lang="en-US"/>
        </a:p>
      </dgm:t>
    </dgm:pt>
    <dgm:pt modelId="{39EC67CE-D782-4E8F-BC08-BFD619685384}" type="sibTrans" cxnId="{28073B41-19B8-42C7-BACE-D11E3BBA520C}">
      <dgm:prSet/>
      <dgm:spPr/>
      <dgm:t>
        <a:bodyPr/>
        <a:lstStyle/>
        <a:p>
          <a:endParaRPr lang="en-US"/>
        </a:p>
      </dgm:t>
    </dgm:pt>
    <dgm:pt modelId="{9B25CD8E-0DEC-4D93-BBB7-4DD6AA9130E9}">
      <dgm:prSet/>
      <dgm:spPr/>
      <dgm:t>
        <a:bodyPr/>
        <a:lstStyle/>
        <a:p>
          <a:r>
            <a:rPr lang="en-US">
              <a:effectLst/>
            </a:rPr>
            <a:t>Includes Front-Of-The-Meter (FTM) and Behind-the-Meter (BTM) solar</a:t>
          </a:r>
        </a:p>
      </dgm:t>
    </dgm:pt>
    <dgm:pt modelId="{F5F9F358-3105-40D2-A870-808842727A92}" type="parTrans" cxnId="{B75C9E4A-12C0-4DB1-A036-014191D7533E}">
      <dgm:prSet/>
      <dgm:spPr/>
      <dgm:t>
        <a:bodyPr/>
        <a:lstStyle/>
        <a:p>
          <a:endParaRPr lang="en-US"/>
        </a:p>
      </dgm:t>
    </dgm:pt>
    <dgm:pt modelId="{F83170C1-C2F9-4065-8D6F-8D648FF22B6F}" type="sibTrans" cxnId="{B75C9E4A-12C0-4DB1-A036-014191D7533E}">
      <dgm:prSet/>
      <dgm:spPr/>
      <dgm:t>
        <a:bodyPr/>
        <a:lstStyle/>
        <a:p>
          <a:endParaRPr lang="en-US"/>
        </a:p>
      </dgm:t>
    </dgm:pt>
    <dgm:pt modelId="{A296727E-4B6C-41E6-950E-9F02BB9E246D}">
      <dgm:prSet/>
      <dgm:spPr/>
      <dgm:t>
        <a:bodyPr/>
        <a:lstStyle/>
        <a:p>
          <a:r>
            <a:rPr lang="en-US">
              <a:effectLst/>
            </a:rPr>
            <a:t>FTM projects must interconnect to PSE’s distribution system </a:t>
          </a:r>
          <a:endParaRPr lang="en-US"/>
        </a:p>
      </dgm:t>
    </dgm:pt>
    <dgm:pt modelId="{29AD8835-28DB-47B4-BDA9-DF060BA98571}" type="parTrans" cxnId="{8B81A14A-14DF-4A67-AE18-A6D6A76F049C}">
      <dgm:prSet/>
      <dgm:spPr/>
      <dgm:t>
        <a:bodyPr/>
        <a:lstStyle/>
        <a:p>
          <a:endParaRPr lang="en-US"/>
        </a:p>
      </dgm:t>
    </dgm:pt>
    <dgm:pt modelId="{1FE62690-6AE5-4747-BCC1-8D8BF05B36A7}" type="sibTrans" cxnId="{8B81A14A-14DF-4A67-AE18-A6D6A76F049C}">
      <dgm:prSet/>
      <dgm:spPr/>
      <dgm:t>
        <a:bodyPr/>
        <a:lstStyle/>
        <a:p>
          <a:endParaRPr lang="en-US"/>
        </a:p>
      </dgm:t>
    </dgm:pt>
    <dgm:pt modelId="{FF772865-9D6D-47DB-B03B-27B531B01651}">
      <dgm:prSet/>
      <dgm:spPr/>
      <dgm:t>
        <a:bodyPr/>
        <a:lstStyle/>
        <a:p>
          <a:r>
            <a:rPr lang="en-US">
              <a:effectLst/>
            </a:rPr>
            <a:t>Minimum 80 MW cumulative needed by 2025 </a:t>
          </a:r>
          <a:endParaRPr lang="en-US"/>
        </a:p>
      </dgm:t>
    </dgm:pt>
    <dgm:pt modelId="{B92B7FD4-B58A-4384-B18E-A21E6B7D133C}" type="parTrans" cxnId="{CEB22154-CC59-4E7C-B8B0-4BB5B9B71F6A}">
      <dgm:prSet/>
      <dgm:spPr/>
      <dgm:t>
        <a:bodyPr/>
        <a:lstStyle/>
        <a:p>
          <a:endParaRPr lang="en-US"/>
        </a:p>
      </dgm:t>
    </dgm:pt>
    <dgm:pt modelId="{775B2F9F-6327-42AD-944A-99D21ACFA9AE}" type="sibTrans" cxnId="{CEB22154-CC59-4E7C-B8B0-4BB5B9B71F6A}">
      <dgm:prSet/>
      <dgm:spPr/>
      <dgm:t>
        <a:bodyPr/>
        <a:lstStyle/>
        <a:p>
          <a:endParaRPr lang="en-US"/>
        </a:p>
      </dgm:t>
    </dgm:pt>
    <dgm:pt modelId="{BA1AA16D-D8A0-4702-9F44-34BF1B8D8F44}">
      <dgm:prSet/>
      <dgm:spPr/>
      <dgm:t>
        <a:bodyPr/>
        <a:lstStyle/>
        <a:p>
          <a:r>
            <a:rPr lang="en-US">
              <a:effectLst/>
            </a:rPr>
            <a:t>Includes FTM and BTM BESS </a:t>
          </a:r>
        </a:p>
      </dgm:t>
    </dgm:pt>
    <dgm:pt modelId="{6ECF7D1F-9E38-490B-AFF4-658E3DFFC6F5}" type="parTrans" cxnId="{D836D16E-16C7-4374-ABB9-8280063552FE}">
      <dgm:prSet/>
      <dgm:spPr/>
      <dgm:t>
        <a:bodyPr/>
        <a:lstStyle/>
        <a:p>
          <a:endParaRPr lang="en-US"/>
        </a:p>
      </dgm:t>
    </dgm:pt>
    <dgm:pt modelId="{72BA947E-32BE-4A02-9AEE-911FECC4FDE7}" type="sibTrans" cxnId="{D836D16E-16C7-4374-ABB9-8280063552FE}">
      <dgm:prSet/>
      <dgm:spPr/>
      <dgm:t>
        <a:bodyPr/>
        <a:lstStyle/>
        <a:p>
          <a:endParaRPr lang="en-US"/>
        </a:p>
      </dgm:t>
    </dgm:pt>
    <dgm:pt modelId="{2FF31798-7A08-4742-B79C-9A1EFDBD3369}">
      <dgm:prSet/>
      <dgm:spPr/>
      <dgm:t>
        <a:bodyPr/>
        <a:lstStyle/>
        <a:p>
          <a:r>
            <a:rPr lang="en-US">
              <a:effectLst/>
            </a:rPr>
            <a:t>BESS could be either standalone or paired with solar for both BTM and FTM systems.</a:t>
          </a:r>
        </a:p>
      </dgm:t>
    </dgm:pt>
    <dgm:pt modelId="{C90D5BBF-EE3C-4783-84B9-020B849A6658}" type="parTrans" cxnId="{221FE789-76B5-45C3-B816-68DCEEA26077}">
      <dgm:prSet/>
      <dgm:spPr/>
      <dgm:t>
        <a:bodyPr/>
        <a:lstStyle/>
        <a:p>
          <a:endParaRPr lang="en-US"/>
        </a:p>
      </dgm:t>
    </dgm:pt>
    <dgm:pt modelId="{7D755535-B263-44D9-B814-F2AC14BB3F65}" type="sibTrans" cxnId="{221FE789-76B5-45C3-B816-68DCEEA26077}">
      <dgm:prSet/>
      <dgm:spPr/>
      <dgm:t>
        <a:bodyPr/>
        <a:lstStyle/>
        <a:p>
          <a:endParaRPr lang="en-US"/>
        </a:p>
      </dgm:t>
    </dgm:pt>
    <dgm:pt modelId="{1C407EC3-B51C-4084-B876-EFB4B3638051}">
      <dgm:prSet/>
      <dgm:spPr/>
      <dgm:t>
        <a:bodyPr/>
        <a:lstStyle/>
        <a:p>
          <a:r>
            <a:rPr lang="en-US">
              <a:effectLst/>
            </a:rPr>
            <a:t>FTM projects must interconnect to the distribution system</a:t>
          </a:r>
          <a:endParaRPr lang="en-US">
            <a:effectLst/>
            <a:latin typeface="Calibri" panose="020F0502020204030204" pitchFamily="34" charset="0"/>
            <a:ea typeface="Batang" panose="02030600000101010101" pitchFamily="18" charset="-127"/>
            <a:cs typeface="Arial" panose="020B0604020202020204" pitchFamily="34" charset="0"/>
          </a:endParaRPr>
        </a:p>
      </dgm:t>
    </dgm:pt>
    <dgm:pt modelId="{0B7C2A5E-7D0C-4924-A225-57261FB04FAB}" type="parTrans" cxnId="{B04562E9-F2CE-42A5-8A6F-34D0A87016F8}">
      <dgm:prSet/>
      <dgm:spPr/>
      <dgm:t>
        <a:bodyPr/>
        <a:lstStyle/>
        <a:p>
          <a:endParaRPr lang="en-US"/>
        </a:p>
      </dgm:t>
    </dgm:pt>
    <dgm:pt modelId="{0D9202EE-F8AA-49A5-AB10-A7AE74A702FB}" type="sibTrans" cxnId="{B04562E9-F2CE-42A5-8A6F-34D0A87016F8}">
      <dgm:prSet/>
      <dgm:spPr/>
      <dgm:t>
        <a:bodyPr/>
        <a:lstStyle/>
        <a:p>
          <a:endParaRPr lang="en-US"/>
        </a:p>
      </dgm:t>
    </dgm:pt>
    <dgm:pt modelId="{78ACD146-C1F7-4FF8-8BE8-79924118343D}">
      <dgm:prSet/>
      <dgm:spPr/>
      <dgm:t>
        <a:bodyPr/>
        <a:lstStyle/>
        <a:p>
          <a:r>
            <a:rPr lang="en-US">
              <a:effectLst/>
            </a:rPr>
            <a:t>Minimum 25 MW cumulative needed by 2025 </a:t>
          </a:r>
          <a:endParaRPr lang="en-US"/>
        </a:p>
      </dgm:t>
    </dgm:pt>
    <dgm:pt modelId="{F0D3FE0D-9452-432D-8244-835549DCDFD2}" type="parTrans" cxnId="{C4CEE916-8906-45D9-99C3-B570B0D9AFD8}">
      <dgm:prSet/>
      <dgm:spPr/>
      <dgm:t>
        <a:bodyPr/>
        <a:lstStyle/>
        <a:p>
          <a:endParaRPr lang="en-US"/>
        </a:p>
      </dgm:t>
    </dgm:pt>
    <dgm:pt modelId="{C9B62F38-3ADE-4EFA-B768-39B69E8334E5}" type="sibTrans" cxnId="{C4CEE916-8906-45D9-99C3-B570B0D9AFD8}">
      <dgm:prSet/>
      <dgm:spPr/>
      <dgm:t>
        <a:bodyPr/>
        <a:lstStyle/>
        <a:p>
          <a:endParaRPr lang="en-US"/>
        </a:p>
      </dgm:t>
    </dgm:pt>
    <dgm:pt modelId="{117DB087-80ED-4F6C-80EA-678DFD6A5578}">
      <dgm:prSet/>
      <dgm:spPr/>
      <dgm:t>
        <a:bodyPr/>
        <a:lstStyle/>
        <a:p>
          <a:r>
            <a:rPr lang="en-US">
              <a:effectLst/>
            </a:rPr>
            <a:t>Includes any type of curtailable BTM load at customer sites that could be dispatched (load shed and/or load shift) during DR events in response to grid needs</a:t>
          </a:r>
        </a:p>
      </dgm:t>
    </dgm:pt>
    <dgm:pt modelId="{0B9051FF-01DC-4B26-BDB3-20259ABE6BD0}" type="parTrans" cxnId="{888E2D64-F4F7-4999-BB75-A4B651EAD79B}">
      <dgm:prSet/>
      <dgm:spPr/>
      <dgm:t>
        <a:bodyPr/>
        <a:lstStyle/>
        <a:p>
          <a:endParaRPr lang="en-US"/>
        </a:p>
      </dgm:t>
    </dgm:pt>
    <dgm:pt modelId="{56C25C30-0203-4515-A308-0BBC9F8E7B56}" type="sibTrans" cxnId="{888E2D64-F4F7-4999-BB75-A4B651EAD79B}">
      <dgm:prSet/>
      <dgm:spPr/>
      <dgm:t>
        <a:bodyPr/>
        <a:lstStyle/>
        <a:p>
          <a:endParaRPr lang="en-US"/>
        </a:p>
      </dgm:t>
    </dgm:pt>
    <dgm:pt modelId="{C8F5402F-BCAA-45FE-8458-3458DEB0DCA2}">
      <dgm:prSet/>
      <dgm:spPr/>
      <dgm:t>
        <a:bodyPr/>
        <a:lstStyle/>
        <a:p>
          <a:r>
            <a:rPr lang="en-US">
              <a:effectLst/>
            </a:rPr>
            <a:t>Includes distribution and transmission interconnected customers</a:t>
          </a:r>
          <a:endParaRPr lang="en-US">
            <a:effectLst/>
            <a:latin typeface="Calibri" panose="020F0502020204030204" pitchFamily="34" charset="0"/>
            <a:ea typeface="Batang" panose="02030600000101010101" pitchFamily="18" charset="-127"/>
            <a:cs typeface="Arial" panose="020B0604020202020204" pitchFamily="34" charset="0"/>
          </a:endParaRPr>
        </a:p>
      </dgm:t>
    </dgm:pt>
    <dgm:pt modelId="{3B2DCB84-BF54-4E98-8503-09537527AD4E}" type="parTrans" cxnId="{AFEC963F-FED4-4C15-8A2E-A53F167EF8CE}">
      <dgm:prSet/>
      <dgm:spPr/>
      <dgm:t>
        <a:bodyPr/>
        <a:lstStyle/>
        <a:p>
          <a:endParaRPr lang="en-US"/>
        </a:p>
      </dgm:t>
    </dgm:pt>
    <dgm:pt modelId="{C0A4F4CE-4E23-465D-9111-A9B992F308D2}" type="sibTrans" cxnId="{AFEC963F-FED4-4C15-8A2E-A53F167EF8CE}">
      <dgm:prSet/>
      <dgm:spPr/>
      <dgm:t>
        <a:bodyPr/>
        <a:lstStyle/>
        <a:p>
          <a:endParaRPr lang="en-US"/>
        </a:p>
      </dgm:t>
    </dgm:pt>
    <dgm:pt modelId="{17AE06C5-F49F-42AB-9C6C-D9C49FB1199E}">
      <dgm:prSet/>
      <dgm:spPr/>
      <dgm:t>
        <a:bodyPr/>
        <a:lstStyle/>
        <a:p>
          <a:r>
            <a:rPr lang="en-US">
              <a:effectLst/>
            </a:rPr>
            <a:t>Minimum 24 MW cumulative needed by 2025 </a:t>
          </a:r>
          <a:endParaRPr lang="en-US"/>
        </a:p>
      </dgm:t>
    </dgm:pt>
    <dgm:pt modelId="{F1FCA028-C125-4220-A4E2-081CFCE6AD9B}" type="parTrans" cxnId="{BCFBDF49-ECB2-4BD7-A19C-8062A2904D30}">
      <dgm:prSet/>
      <dgm:spPr/>
      <dgm:t>
        <a:bodyPr/>
        <a:lstStyle/>
        <a:p>
          <a:endParaRPr lang="en-US"/>
        </a:p>
      </dgm:t>
    </dgm:pt>
    <dgm:pt modelId="{9D495D6C-DEF9-4DB3-A6B5-832EE7B84F7C}" type="sibTrans" cxnId="{BCFBDF49-ECB2-4BD7-A19C-8062A2904D30}">
      <dgm:prSet/>
      <dgm:spPr/>
      <dgm:t>
        <a:bodyPr/>
        <a:lstStyle/>
        <a:p>
          <a:endParaRPr lang="en-US"/>
        </a:p>
      </dgm:t>
    </dgm:pt>
    <dgm:pt modelId="{CBB3B760-1ACB-4452-A05B-F9A708B3F581}" type="pres">
      <dgm:prSet presAssocID="{C187DC39-78B0-4267-AB09-D9B1F9FADAE3}" presName="Name0" presStyleCnt="0">
        <dgm:presLayoutVars>
          <dgm:dir/>
          <dgm:animLvl val="lvl"/>
          <dgm:resizeHandles val="exact"/>
        </dgm:presLayoutVars>
      </dgm:prSet>
      <dgm:spPr/>
      <dgm:t>
        <a:bodyPr/>
        <a:lstStyle/>
        <a:p>
          <a:endParaRPr lang="en-US"/>
        </a:p>
      </dgm:t>
    </dgm:pt>
    <dgm:pt modelId="{128F8605-2AF0-41C7-ABE5-E5DEBC5D1C2C}" type="pres">
      <dgm:prSet presAssocID="{D8101863-0631-4ED3-BFD3-BEC6FD989126}" presName="composite" presStyleCnt="0"/>
      <dgm:spPr/>
    </dgm:pt>
    <dgm:pt modelId="{762F262B-D025-442C-B1B5-35828D44F5B1}" type="pres">
      <dgm:prSet presAssocID="{D8101863-0631-4ED3-BFD3-BEC6FD989126}" presName="parTx" presStyleLbl="alignNode1" presStyleIdx="0" presStyleCnt="3">
        <dgm:presLayoutVars>
          <dgm:chMax val="0"/>
          <dgm:chPref val="0"/>
          <dgm:bulletEnabled val="1"/>
        </dgm:presLayoutVars>
      </dgm:prSet>
      <dgm:spPr/>
      <dgm:t>
        <a:bodyPr/>
        <a:lstStyle/>
        <a:p>
          <a:endParaRPr lang="en-US"/>
        </a:p>
      </dgm:t>
    </dgm:pt>
    <dgm:pt modelId="{9C27D003-4FC2-4A23-8A03-8D771A067960}" type="pres">
      <dgm:prSet presAssocID="{D8101863-0631-4ED3-BFD3-BEC6FD989126}" presName="desTx" presStyleLbl="alignAccFollowNode1" presStyleIdx="0" presStyleCnt="3">
        <dgm:presLayoutVars>
          <dgm:bulletEnabled val="1"/>
        </dgm:presLayoutVars>
      </dgm:prSet>
      <dgm:spPr/>
      <dgm:t>
        <a:bodyPr/>
        <a:lstStyle/>
        <a:p>
          <a:endParaRPr lang="en-US"/>
        </a:p>
      </dgm:t>
    </dgm:pt>
    <dgm:pt modelId="{5DED6737-BE56-45CD-8054-313853FA31FD}" type="pres">
      <dgm:prSet presAssocID="{34D2A5A6-5CA5-49FB-8E50-AD885B1AD64D}" presName="space" presStyleCnt="0"/>
      <dgm:spPr/>
    </dgm:pt>
    <dgm:pt modelId="{6BE35AEF-9F27-4B1C-A415-1BF00DF96F1C}" type="pres">
      <dgm:prSet presAssocID="{59F15835-87ED-48FD-8A4F-2B8A4F70C8ED}" presName="composite" presStyleCnt="0"/>
      <dgm:spPr/>
    </dgm:pt>
    <dgm:pt modelId="{9EBE3B7A-D61B-43FE-BFA3-4BF9CDB93615}" type="pres">
      <dgm:prSet presAssocID="{59F15835-87ED-48FD-8A4F-2B8A4F70C8ED}" presName="parTx" presStyleLbl="alignNode1" presStyleIdx="1" presStyleCnt="3">
        <dgm:presLayoutVars>
          <dgm:chMax val="0"/>
          <dgm:chPref val="0"/>
          <dgm:bulletEnabled val="1"/>
        </dgm:presLayoutVars>
      </dgm:prSet>
      <dgm:spPr/>
      <dgm:t>
        <a:bodyPr/>
        <a:lstStyle/>
        <a:p>
          <a:endParaRPr lang="en-US"/>
        </a:p>
      </dgm:t>
    </dgm:pt>
    <dgm:pt modelId="{FCAFE4F5-FE67-478E-A63F-9F9B56FF3D9B}" type="pres">
      <dgm:prSet presAssocID="{59F15835-87ED-48FD-8A4F-2B8A4F70C8ED}" presName="desTx" presStyleLbl="alignAccFollowNode1" presStyleIdx="1" presStyleCnt="3">
        <dgm:presLayoutVars>
          <dgm:bulletEnabled val="1"/>
        </dgm:presLayoutVars>
      </dgm:prSet>
      <dgm:spPr/>
      <dgm:t>
        <a:bodyPr/>
        <a:lstStyle/>
        <a:p>
          <a:endParaRPr lang="en-US"/>
        </a:p>
      </dgm:t>
    </dgm:pt>
    <dgm:pt modelId="{7BC34ACE-2770-43C8-9439-8249FA6B6F67}" type="pres">
      <dgm:prSet presAssocID="{52D8E367-B086-4FF4-98D0-E9E40F253721}" presName="space" presStyleCnt="0"/>
      <dgm:spPr/>
    </dgm:pt>
    <dgm:pt modelId="{55702CF9-3051-4B9A-8B0C-8A87764264FC}" type="pres">
      <dgm:prSet presAssocID="{97251147-FBE4-4116-9F5E-A6295CB3350D}" presName="composite" presStyleCnt="0"/>
      <dgm:spPr/>
    </dgm:pt>
    <dgm:pt modelId="{392356EA-F6FB-4782-976A-423B2B62035D}" type="pres">
      <dgm:prSet presAssocID="{97251147-FBE4-4116-9F5E-A6295CB3350D}" presName="parTx" presStyleLbl="alignNode1" presStyleIdx="2" presStyleCnt="3">
        <dgm:presLayoutVars>
          <dgm:chMax val="0"/>
          <dgm:chPref val="0"/>
          <dgm:bulletEnabled val="1"/>
        </dgm:presLayoutVars>
      </dgm:prSet>
      <dgm:spPr/>
      <dgm:t>
        <a:bodyPr/>
        <a:lstStyle/>
        <a:p>
          <a:endParaRPr lang="en-US"/>
        </a:p>
      </dgm:t>
    </dgm:pt>
    <dgm:pt modelId="{B90A17A1-5D23-44DB-B5A8-CA76ABCE7367}" type="pres">
      <dgm:prSet presAssocID="{97251147-FBE4-4116-9F5E-A6295CB3350D}" presName="desTx" presStyleLbl="alignAccFollowNode1" presStyleIdx="2" presStyleCnt="3">
        <dgm:presLayoutVars>
          <dgm:bulletEnabled val="1"/>
        </dgm:presLayoutVars>
      </dgm:prSet>
      <dgm:spPr/>
      <dgm:t>
        <a:bodyPr/>
        <a:lstStyle/>
        <a:p>
          <a:endParaRPr lang="en-US"/>
        </a:p>
      </dgm:t>
    </dgm:pt>
  </dgm:ptLst>
  <dgm:cxnLst>
    <dgm:cxn modelId="{B8EA1743-4463-4A14-9500-771DF83DB1CE}" type="presOf" srcId="{BA1AA16D-D8A0-4702-9F44-34BF1B8D8F44}" destId="{FCAFE4F5-FE67-478E-A63F-9F9B56FF3D9B}" srcOrd="0" destOrd="2" presId="urn:microsoft.com/office/officeart/2005/8/layout/hList1"/>
    <dgm:cxn modelId="{A8233321-88AC-40E4-ACB2-6E6CC4663DEF}" type="presOf" srcId="{FF772865-9D6D-47DB-B03B-27B531B01651}" destId="{9C27D003-4FC2-4A23-8A03-8D771A067960}" srcOrd="0" destOrd="1" presId="urn:microsoft.com/office/officeart/2005/8/layout/hList1"/>
    <dgm:cxn modelId="{E8014696-C6CD-4802-BBEF-0854077A9A1B}" type="presOf" srcId="{C187DC39-78B0-4267-AB09-D9B1F9FADAE3}" destId="{CBB3B760-1ACB-4452-A05B-F9A708B3F581}" srcOrd="0" destOrd="0" presId="urn:microsoft.com/office/officeart/2005/8/layout/hList1"/>
    <dgm:cxn modelId="{1B6353B9-7B91-41C2-AA26-02406A0A7FD8}" type="presOf" srcId="{944BDDDD-7A8F-40DD-B151-0D12B97DF910}" destId="{9C27D003-4FC2-4A23-8A03-8D771A067960}" srcOrd="0" destOrd="0" presId="urn:microsoft.com/office/officeart/2005/8/layout/hList1"/>
    <dgm:cxn modelId="{B75C9E4A-12C0-4DB1-A036-014191D7533E}" srcId="{D8101863-0631-4ED3-BFD3-BEC6FD989126}" destId="{9B25CD8E-0DEC-4D93-BBB7-4DD6AA9130E9}" srcOrd="2" destOrd="0" parTransId="{F5F9F358-3105-40D2-A870-808842727A92}" sibTransId="{F83170C1-C2F9-4065-8D6F-8D648FF22B6F}"/>
    <dgm:cxn modelId="{72F55A99-F455-46C7-AA39-58D6D45E020B}" type="presOf" srcId="{87C197F8-0B0B-40E1-A12E-1F85850D79E9}" destId="{B90A17A1-5D23-44DB-B5A8-CA76ABCE7367}" srcOrd="0" destOrd="0" presId="urn:microsoft.com/office/officeart/2005/8/layout/hList1"/>
    <dgm:cxn modelId="{0ADE5360-E41C-42AE-9639-19CA56984463}" srcId="{C187DC39-78B0-4267-AB09-D9B1F9FADAE3}" destId="{D8101863-0631-4ED3-BFD3-BEC6FD989126}" srcOrd="0" destOrd="0" parTransId="{AB4B89F8-715F-4819-99BC-FF076506050B}" sibTransId="{34D2A5A6-5CA5-49FB-8E50-AD885B1AD64D}"/>
    <dgm:cxn modelId="{0DEC9FA2-DB99-464F-9FCB-65F4EAA29919}" type="presOf" srcId="{A296727E-4B6C-41E6-950E-9F02BB9E246D}" destId="{9C27D003-4FC2-4A23-8A03-8D771A067960}" srcOrd="0" destOrd="3" presId="urn:microsoft.com/office/officeart/2005/8/layout/hList1"/>
    <dgm:cxn modelId="{C4CEE916-8906-45D9-99C3-B570B0D9AFD8}" srcId="{59F15835-87ED-48FD-8A4F-2B8A4F70C8ED}" destId="{78ACD146-C1F7-4FF8-8BE8-79924118343D}" srcOrd="1" destOrd="0" parTransId="{F0D3FE0D-9452-432D-8244-835549DCDFD2}" sibTransId="{C9B62F38-3ADE-4EFA-B768-39B69E8334E5}"/>
    <dgm:cxn modelId="{8F36D933-A1B0-4699-9D96-6D60839A9A1C}" type="presOf" srcId="{2FF31798-7A08-4742-B79C-9A1EFDBD3369}" destId="{FCAFE4F5-FE67-478E-A63F-9F9B56FF3D9B}" srcOrd="0" destOrd="3" presId="urn:microsoft.com/office/officeart/2005/8/layout/hList1"/>
    <dgm:cxn modelId="{BCFBDF49-ECB2-4BD7-A19C-8062A2904D30}" srcId="{97251147-FBE4-4116-9F5E-A6295CB3350D}" destId="{17AE06C5-F49F-42AB-9C6C-D9C49FB1199E}" srcOrd="1" destOrd="0" parTransId="{F1FCA028-C125-4220-A4E2-081CFCE6AD9B}" sibTransId="{9D495D6C-DEF9-4DB3-A6B5-832EE7B84F7C}"/>
    <dgm:cxn modelId="{82163A91-1F7A-4887-A08E-A5F9DCF8DBA7}" srcId="{59F15835-87ED-48FD-8A4F-2B8A4F70C8ED}" destId="{184D05D6-F412-4FDF-997A-8425C91255DF}" srcOrd="0" destOrd="0" parTransId="{4438A22B-B9F8-4D8F-B88B-183A6D2E3965}" sibTransId="{09C4E2D0-9EB7-40A4-AB38-2B4B27B56689}"/>
    <dgm:cxn modelId="{B04562E9-F2CE-42A5-8A6F-34D0A87016F8}" srcId="{59F15835-87ED-48FD-8A4F-2B8A4F70C8ED}" destId="{1C407EC3-B51C-4084-B876-EFB4B3638051}" srcOrd="4" destOrd="0" parTransId="{0B7C2A5E-7D0C-4924-A225-57261FB04FAB}" sibTransId="{0D9202EE-F8AA-49A5-AB10-A7AE74A702FB}"/>
    <dgm:cxn modelId="{50BAE219-38D6-4C65-ADBA-3DD65E0527E8}" srcId="{C187DC39-78B0-4267-AB09-D9B1F9FADAE3}" destId="{59F15835-87ED-48FD-8A4F-2B8A4F70C8ED}" srcOrd="1" destOrd="0" parTransId="{65F30859-A1B3-4FD0-BD13-D2C2CD7C42D4}" sibTransId="{52D8E367-B086-4FF4-98D0-E9E40F253721}"/>
    <dgm:cxn modelId="{8B81A14A-14DF-4A67-AE18-A6D6A76F049C}" srcId="{D8101863-0631-4ED3-BFD3-BEC6FD989126}" destId="{A296727E-4B6C-41E6-950E-9F02BB9E246D}" srcOrd="3" destOrd="0" parTransId="{29AD8835-28DB-47B4-BDA9-DF060BA98571}" sibTransId="{1FE62690-6AE5-4747-BCC1-8D8BF05B36A7}"/>
    <dgm:cxn modelId="{A27DCF71-D0EA-4271-B885-631CEE254943}" srcId="{D8101863-0631-4ED3-BFD3-BEC6FD989126}" destId="{944BDDDD-7A8F-40DD-B151-0D12B97DF910}" srcOrd="0" destOrd="0" parTransId="{13A98009-D801-4AFB-9E95-B4071E8FF12F}" sibTransId="{F615D5D2-2672-4C33-98AC-4EFE6197F645}"/>
    <dgm:cxn modelId="{28073B41-19B8-42C7-BACE-D11E3BBA520C}" srcId="{97251147-FBE4-4116-9F5E-A6295CB3350D}" destId="{87C197F8-0B0B-40E1-A12E-1F85850D79E9}" srcOrd="0" destOrd="0" parTransId="{495CDFE1-0168-407C-99B8-CBAF5E77B01C}" sibTransId="{39EC67CE-D782-4E8F-BC08-BFD619685384}"/>
    <dgm:cxn modelId="{AFEC963F-FED4-4C15-8A2E-A53F167EF8CE}" srcId="{97251147-FBE4-4116-9F5E-A6295CB3350D}" destId="{C8F5402F-BCAA-45FE-8458-3458DEB0DCA2}" srcOrd="3" destOrd="0" parTransId="{3B2DCB84-BF54-4E98-8503-09537527AD4E}" sibTransId="{C0A4F4CE-4E23-465D-9111-A9B992F308D2}"/>
    <dgm:cxn modelId="{51F62533-EAEE-46F8-A1F9-2704D00CB1A9}" type="presOf" srcId="{97251147-FBE4-4116-9F5E-A6295CB3350D}" destId="{392356EA-F6FB-4782-976A-423B2B62035D}" srcOrd="0" destOrd="0" presId="urn:microsoft.com/office/officeart/2005/8/layout/hList1"/>
    <dgm:cxn modelId="{F21E0841-3501-4C8C-95F1-B91BAAAC6020}" type="presOf" srcId="{C8F5402F-BCAA-45FE-8458-3458DEB0DCA2}" destId="{B90A17A1-5D23-44DB-B5A8-CA76ABCE7367}" srcOrd="0" destOrd="3" presId="urn:microsoft.com/office/officeart/2005/8/layout/hList1"/>
    <dgm:cxn modelId="{888E2D64-F4F7-4999-BB75-A4B651EAD79B}" srcId="{97251147-FBE4-4116-9F5E-A6295CB3350D}" destId="{117DB087-80ED-4F6C-80EA-678DFD6A5578}" srcOrd="2" destOrd="0" parTransId="{0B9051FF-01DC-4B26-BDB3-20259ABE6BD0}" sibTransId="{56C25C30-0203-4515-A308-0BBC9F8E7B56}"/>
    <dgm:cxn modelId="{63E7EB3B-F108-4EAC-BF05-3AC830A28866}" type="presOf" srcId="{78ACD146-C1F7-4FF8-8BE8-79924118343D}" destId="{FCAFE4F5-FE67-478E-A63F-9F9B56FF3D9B}" srcOrd="0" destOrd="1" presId="urn:microsoft.com/office/officeart/2005/8/layout/hList1"/>
    <dgm:cxn modelId="{1E21275A-9649-456F-B14C-AD242A940A1A}" srcId="{C187DC39-78B0-4267-AB09-D9B1F9FADAE3}" destId="{97251147-FBE4-4116-9F5E-A6295CB3350D}" srcOrd="2" destOrd="0" parTransId="{787CF999-D52A-4D99-89B9-C62F3DA89152}" sibTransId="{3D69D0E4-48CB-4B82-8E97-02CEB8E08B9A}"/>
    <dgm:cxn modelId="{8131414A-EBE6-4908-A084-EB5B413A4EF0}" type="presOf" srcId="{59F15835-87ED-48FD-8A4F-2B8A4F70C8ED}" destId="{9EBE3B7A-D61B-43FE-BFA3-4BF9CDB93615}" srcOrd="0" destOrd="0" presId="urn:microsoft.com/office/officeart/2005/8/layout/hList1"/>
    <dgm:cxn modelId="{54AE35C6-6EC8-4B5B-99BC-821C80435EFE}" type="presOf" srcId="{17AE06C5-F49F-42AB-9C6C-D9C49FB1199E}" destId="{B90A17A1-5D23-44DB-B5A8-CA76ABCE7367}" srcOrd="0" destOrd="1" presId="urn:microsoft.com/office/officeart/2005/8/layout/hList1"/>
    <dgm:cxn modelId="{D836D16E-16C7-4374-ABB9-8280063552FE}" srcId="{59F15835-87ED-48FD-8A4F-2B8A4F70C8ED}" destId="{BA1AA16D-D8A0-4702-9F44-34BF1B8D8F44}" srcOrd="2" destOrd="0" parTransId="{6ECF7D1F-9E38-490B-AFF4-658E3DFFC6F5}" sibTransId="{72BA947E-32BE-4A02-9AEE-911FECC4FDE7}"/>
    <dgm:cxn modelId="{1482A126-08C4-4686-98A6-A7759EDFAD87}" type="presOf" srcId="{184D05D6-F412-4FDF-997A-8425C91255DF}" destId="{FCAFE4F5-FE67-478E-A63F-9F9B56FF3D9B}" srcOrd="0" destOrd="0" presId="urn:microsoft.com/office/officeart/2005/8/layout/hList1"/>
    <dgm:cxn modelId="{221FE789-76B5-45C3-B816-68DCEEA26077}" srcId="{59F15835-87ED-48FD-8A4F-2B8A4F70C8ED}" destId="{2FF31798-7A08-4742-B79C-9A1EFDBD3369}" srcOrd="3" destOrd="0" parTransId="{C90D5BBF-EE3C-4783-84B9-020B849A6658}" sibTransId="{7D755535-B263-44D9-B814-F2AC14BB3F65}"/>
    <dgm:cxn modelId="{B221054E-20E0-4156-BAA2-7955EE77AA7B}" type="presOf" srcId="{117DB087-80ED-4F6C-80EA-678DFD6A5578}" destId="{B90A17A1-5D23-44DB-B5A8-CA76ABCE7367}" srcOrd="0" destOrd="2" presId="urn:microsoft.com/office/officeart/2005/8/layout/hList1"/>
    <dgm:cxn modelId="{E0FC8E5D-13E7-4471-B012-6F1180200777}" type="presOf" srcId="{1C407EC3-B51C-4084-B876-EFB4B3638051}" destId="{FCAFE4F5-FE67-478E-A63F-9F9B56FF3D9B}" srcOrd="0" destOrd="4" presId="urn:microsoft.com/office/officeart/2005/8/layout/hList1"/>
    <dgm:cxn modelId="{37625065-250E-47C8-B2DA-E0EF90500ACE}" type="presOf" srcId="{9B25CD8E-0DEC-4D93-BBB7-4DD6AA9130E9}" destId="{9C27D003-4FC2-4A23-8A03-8D771A067960}" srcOrd="0" destOrd="2" presId="urn:microsoft.com/office/officeart/2005/8/layout/hList1"/>
    <dgm:cxn modelId="{958DE190-CBD3-4F98-8B82-49AB41DE4DCF}" type="presOf" srcId="{D8101863-0631-4ED3-BFD3-BEC6FD989126}" destId="{762F262B-D025-442C-B1B5-35828D44F5B1}" srcOrd="0" destOrd="0" presId="urn:microsoft.com/office/officeart/2005/8/layout/hList1"/>
    <dgm:cxn modelId="{CEB22154-CC59-4E7C-B8B0-4BB5B9B71F6A}" srcId="{D8101863-0631-4ED3-BFD3-BEC6FD989126}" destId="{FF772865-9D6D-47DB-B03B-27B531B01651}" srcOrd="1" destOrd="0" parTransId="{B92B7FD4-B58A-4384-B18E-A21E6B7D133C}" sibTransId="{775B2F9F-6327-42AD-944A-99D21ACFA9AE}"/>
    <dgm:cxn modelId="{C6B96F48-CEC0-4B76-9A97-2516F193EDE1}" type="presParOf" srcId="{CBB3B760-1ACB-4452-A05B-F9A708B3F581}" destId="{128F8605-2AF0-41C7-ABE5-E5DEBC5D1C2C}" srcOrd="0" destOrd="0" presId="urn:microsoft.com/office/officeart/2005/8/layout/hList1"/>
    <dgm:cxn modelId="{DD32935E-CCFD-45C8-9D83-C363B1454ABD}" type="presParOf" srcId="{128F8605-2AF0-41C7-ABE5-E5DEBC5D1C2C}" destId="{762F262B-D025-442C-B1B5-35828D44F5B1}" srcOrd="0" destOrd="0" presId="urn:microsoft.com/office/officeart/2005/8/layout/hList1"/>
    <dgm:cxn modelId="{82F25BD8-B159-4027-A0FB-45E3369D86A7}" type="presParOf" srcId="{128F8605-2AF0-41C7-ABE5-E5DEBC5D1C2C}" destId="{9C27D003-4FC2-4A23-8A03-8D771A067960}" srcOrd="1" destOrd="0" presId="urn:microsoft.com/office/officeart/2005/8/layout/hList1"/>
    <dgm:cxn modelId="{C4FF7E56-6C48-4A72-9316-8E07975341CB}" type="presParOf" srcId="{CBB3B760-1ACB-4452-A05B-F9A708B3F581}" destId="{5DED6737-BE56-45CD-8054-313853FA31FD}" srcOrd="1" destOrd="0" presId="urn:microsoft.com/office/officeart/2005/8/layout/hList1"/>
    <dgm:cxn modelId="{A5D912F4-924B-4F33-A396-B4795A94459A}" type="presParOf" srcId="{CBB3B760-1ACB-4452-A05B-F9A708B3F581}" destId="{6BE35AEF-9F27-4B1C-A415-1BF00DF96F1C}" srcOrd="2" destOrd="0" presId="urn:microsoft.com/office/officeart/2005/8/layout/hList1"/>
    <dgm:cxn modelId="{7AECC64B-A98C-4141-9C1F-C7AFFB4BCB6B}" type="presParOf" srcId="{6BE35AEF-9F27-4B1C-A415-1BF00DF96F1C}" destId="{9EBE3B7A-D61B-43FE-BFA3-4BF9CDB93615}" srcOrd="0" destOrd="0" presId="urn:microsoft.com/office/officeart/2005/8/layout/hList1"/>
    <dgm:cxn modelId="{4CE30C7C-73CF-4794-B481-1DA4A16F1C05}" type="presParOf" srcId="{6BE35AEF-9F27-4B1C-A415-1BF00DF96F1C}" destId="{FCAFE4F5-FE67-478E-A63F-9F9B56FF3D9B}" srcOrd="1" destOrd="0" presId="urn:microsoft.com/office/officeart/2005/8/layout/hList1"/>
    <dgm:cxn modelId="{907E445A-1735-4581-B462-C244B79DDED9}" type="presParOf" srcId="{CBB3B760-1ACB-4452-A05B-F9A708B3F581}" destId="{7BC34ACE-2770-43C8-9439-8249FA6B6F67}" srcOrd="3" destOrd="0" presId="urn:microsoft.com/office/officeart/2005/8/layout/hList1"/>
    <dgm:cxn modelId="{AB4BAF71-F1A3-4A0E-AC50-AE22912D9DD6}" type="presParOf" srcId="{CBB3B760-1ACB-4452-A05B-F9A708B3F581}" destId="{55702CF9-3051-4B9A-8B0C-8A87764264FC}" srcOrd="4" destOrd="0" presId="urn:microsoft.com/office/officeart/2005/8/layout/hList1"/>
    <dgm:cxn modelId="{DF56DD84-4061-4B8C-B19C-AD5F99DCFCA6}" type="presParOf" srcId="{55702CF9-3051-4B9A-8B0C-8A87764264FC}" destId="{392356EA-F6FB-4782-976A-423B2B62035D}" srcOrd="0" destOrd="0" presId="urn:microsoft.com/office/officeart/2005/8/layout/hList1"/>
    <dgm:cxn modelId="{3DB8447C-5A5A-4D77-9F5E-646C3D295DC5}" type="presParOf" srcId="{55702CF9-3051-4B9A-8B0C-8A87764264FC}" destId="{B90A17A1-5D23-44DB-B5A8-CA76ABCE73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175FE9-2119-46AE-A130-3A23E6D01D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AABEB27-C779-4E12-B2EE-982EB5CD00B5}">
      <dgm:prSet phldrT="[Text]"/>
      <dgm:spPr/>
      <dgm:t>
        <a:bodyPr/>
        <a:lstStyle/>
        <a:p>
          <a:r>
            <a:rPr lang="en-US">
              <a:latin typeface="+mn-lt"/>
            </a:rPr>
            <a:t>Vendor Service Components</a:t>
          </a:r>
        </a:p>
      </dgm:t>
    </dgm:pt>
    <dgm:pt modelId="{39A80604-7892-44F4-B489-BE2528B4FF88}" type="parTrans" cxnId="{EFCF0A79-2321-40ED-8284-32AFF87B89E2}">
      <dgm:prSet/>
      <dgm:spPr/>
      <dgm:t>
        <a:bodyPr/>
        <a:lstStyle/>
        <a:p>
          <a:endParaRPr lang="en-US"/>
        </a:p>
      </dgm:t>
    </dgm:pt>
    <dgm:pt modelId="{94DD421A-3063-4A5B-8963-2D5AC39BB1C4}" type="sibTrans" cxnId="{EFCF0A79-2321-40ED-8284-32AFF87B89E2}">
      <dgm:prSet/>
      <dgm:spPr/>
      <dgm:t>
        <a:bodyPr/>
        <a:lstStyle/>
        <a:p>
          <a:endParaRPr lang="en-US"/>
        </a:p>
      </dgm:t>
    </dgm:pt>
    <dgm:pt modelId="{09345951-C473-4703-B699-D5CD32DFF981}">
      <dgm:prSet phldrT="[Text]"/>
      <dgm:spPr/>
      <dgm:t>
        <a:bodyPr/>
        <a:lstStyle/>
        <a:p>
          <a:r>
            <a:rPr lang="en-US">
              <a:effectLst/>
              <a:latin typeface="+mn-lt"/>
              <a:ea typeface="Batang" panose="02030600000101010101" pitchFamily="18" charset="-127"/>
              <a:cs typeface="Arial" panose="020B0604020202020204" pitchFamily="34" charset="0"/>
            </a:rPr>
            <a:t>Expected Bid Structure</a:t>
          </a:r>
          <a:endParaRPr lang="en-US">
            <a:latin typeface="+mn-lt"/>
          </a:endParaRPr>
        </a:p>
      </dgm:t>
    </dgm:pt>
    <dgm:pt modelId="{55C60BD0-44CE-4EE3-BA58-6CD26DCAE568}" type="parTrans" cxnId="{73F39646-9067-4A2F-8E19-061C93DD5162}">
      <dgm:prSet/>
      <dgm:spPr/>
      <dgm:t>
        <a:bodyPr/>
        <a:lstStyle/>
        <a:p>
          <a:endParaRPr lang="en-US"/>
        </a:p>
      </dgm:t>
    </dgm:pt>
    <dgm:pt modelId="{29445438-7467-48EE-810D-E90C40D3C35B}" type="sibTrans" cxnId="{73F39646-9067-4A2F-8E19-061C93DD5162}">
      <dgm:prSet/>
      <dgm:spPr/>
      <dgm:t>
        <a:bodyPr/>
        <a:lstStyle/>
        <a:p>
          <a:endParaRPr lang="en-US"/>
        </a:p>
      </dgm:t>
    </dgm:pt>
    <dgm:pt modelId="{BF3ED843-0CFF-4D19-AC24-D79E6C8C1D7F}">
      <dgm:prSet phldrT="[Text]"/>
      <dgm:spPr/>
      <dgm:t>
        <a:bodyPr/>
        <a:lstStyle/>
        <a:p>
          <a:r>
            <a:rPr lang="en-US">
              <a:latin typeface="+mn-lt"/>
            </a:rPr>
            <a:t>Services for future PSE DER Programs, including solar, DR, and BESS programs:</a:t>
          </a:r>
        </a:p>
      </dgm:t>
    </dgm:pt>
    <dgm:pt modelId="{D0B06BA4-9B25-493A-9454-8607FB32093B}" type="parTrans" cxnId="{8B63CC13-D377-4CAF-8E5D-40BE32862F6D}">
      <dgm:prSet/>
      <dgm:spPr/>
      <dgm:t>
        <a:bodyPr/>
        <a:lstStyle/>
        <a:p>
          <a:endParaRPr lang="en-US"/>
        </a:p>
      </dgm:t>
    </dgm:pt>
    <dgm:pt modelId="{731B4A85-5C05-445A-8C8C-8DAF248B449B}" type="sibTrans" cxnId="{8B63CC13-D377-4CAF-8E5D-40BE32862F6D}">
      <dgm:prSet/>
      <dgm:spPr/>
      <dgm:t>
        <a:bodyPr/>
        <a:lstStyle/>
        <a:p>
          <a:endParaRPr lang="en-US"/>
        </a:p>
      </dgm:t>
    </dgm:pt>
    <dgm:pt modelId="{4E2669FF-FC0E-4D9E-B14A-E2959264E3D0}">
      <dgm:prSet phldrT="[Text]"/>
      <dgm:spPr/>
      <dgm:t>
        <a:bodyPr/>
        <a:lstStyle/>
        <a:p>
          <a:r>
            <a:rPr lang="en-US" b="0">
              <a:effectLst/>
              <a:latin typeface="+mn-lt"/>
              <a:ea typeface="Batang" panose="02030600000101010101" pitchFamily="18" charset="-127"/>
              <a:cs typeface="Arial" panose="020B0604020202020204" pitchFamily="34" charset="0"/>
            </a:rPr>
            <a:t>PSE will use the bids to develop a portfolio of programs</a:t>
          </a:r>
          <a:endParaRPr lang="en-US" b="0">
            <a:latin typeface="+mn-lt"/>
          </a:endParaRPr>
        </a:p>
      </dgm:t>
    </dgm:pt>
    <dgm:pt modelId="{F2051312-D863-47FC-8ABD-04FB61FE30B0}" type="parTrans" cxnId="{BB06D67B-6A43-47CA-B984-1F7B255CEFF3}">
      <dgm:prSet/>
      <dgm:spPr/>
      <dgm:t>
        <a:bodyPr/>
        <a:lstStyle/>
        <a:p>
          <a:endParaRPr lang="en-US"/>
        </a:p>
      </dgm:t>
    </dgm:pt>
    <dgm:pt modelId="{AC2CB3D9-0FDE-4E32-A39B-A2A8240D5AD9}" type="sibTrans" cxnId="{BB06D67B-6A43-47CA-B984-1F7B255CEFF3}">
      <dgm:prSet/>
      <dgm:spPr/>
      <dgm:t>
        <a:bodyPr/>
        <a:lstStyle/>
        <a:p>
          <a:endParaRPr lang="en-US"/>
        </a:p>
      </dgm:t>
    </dgm:pt>
    <dgm:pt modelId="{D43BC60D-ECC1-4355-8DF6-408A085B3E2A}">
      <dgm:prSet phldrT="[Text]"/>
      <dgm:spPr/>
      <dgm:t>
        <a:bodyPr/>
        <a:lstStyle/>
        <a:p>
          <a:r>
            <a:rPr lang="en-US">
              <a:latin typeface="+mn-lt"/>
            </a:rPr>
            <a:t>Purpose of Category B bids</a:t>
          </a:r>
        </a:p>
      </dgm:t>
    </dgm:pt>
    <dgm:pt modelId="{B6DDA434-6837-489F-A47C-F60EF26CD260}" type="parTrans" cxnId="{DD8E83AE-AF56-4553-B936-A4E62D838114}">
      <dgm:prSet/>
      <dgm:spPr/>
      <dgm:t>
        <a:bodyPr/>
        <a:lstStyle/>
        <a:p>
          <a:endParaRPr lang="en-US"/>
        </a:p>
      </dgm:t>
    </dgm:pt>
    <dgm:pt modelId="{AAF8EC77-E1C1-4A4B-A2CB-AEBEB41D499E}" type="sibTrans" cxnId="{DD8E83AE-AF56-4553-B936-A4E62D838114}">
      <dgm:prSet/>
      <dgm:spPr/>
      <dgm:t>
        <a:bodyPr/>
        <a:lstStyle/>
        <a:p>
          <a:endParaRPr lang="en-US"/>
        </a:p>
      </dgm:t>
    </dgm:pt>
    <dgm:pt modelId="{EC91A104-C6D1-451C-BA1C-7781E505FC70}">
      <dgm:prSet/>
      <dgm:spPr/>
      <dgm:t>
        <a:bodyPr/>
        <a:lstStyle/>
        <a:p>
          <a:r>
            <a:rPr lang="en-US">
              <a:latin typeface="+mn-lt"/>
            </a:rPr>
            <a:t>Apply diversity, equity and inclusion (“DEI”) best practices by providing opportunities for small, diverse businesses to participate in the procurement process and maximize impact to the local economy.</a:t>
          </a:r>
        </a:p>
      </dgm:t>
    </dgm:pt>
    <dgm:pt modelId="{59D137BE-A19D-4187-AFCF-BD5434E193B2}" type="parTrans" cxnId="{FB523298-D0D6-492B-94B0-433F742DA59A}">
      <dgm:prSet/>
      <dgm:spPr/>
      <dgm:t>
        <a:bodyPr/>
        <a:lstStyle/>
        <a:p>
          <a:endParaRPr lang="en-US"/>
        </a:p>
      </dgm:t>
    </dgm:pt>
    <dgm:pt modelId="{42DD0B39-404A-486B-8A98-B0CB18DBC353}" type="sibTrans" cxnId="{FB523298-D0D6-492B-94B0-433F742DA59A}">
      <dgm:prSet/>
      <dgm:spPr/>
      <dgm:t>
        <a:bodyPr/>
        <a:lstStyle/>
        <a:p>
          <a:endParaRPr lang="en-US"/>
        </a:p>
      </dgm:t>
    </dgm:pt>
    <dgm:pt modelId="{CB0C4124-91C5-463A-9DAD-B11948566362}">
      <dgm:prSet phldrT="[Text]"/>
      <dgm:spPr/>
      <dgm:t>
        <a:bodyPr/>
        <a:lstStyle/>
        <a:p>
          <a:r>
            <a:rPr lang="en-US">
              <a:latin typeface="+mn-lt"/>
            </a:rPr>
            <a:t>Program Design</a:t>
          </a:r>
        </a:p>
      </dgm:t>
    </dgm:pt>
    <dgm:pt modelId="{9721FE54-294D-41B9-8D1F-12263B4E5F94}" type="parTrans" cxnId="{FDF57147-48EA-44AE-AF95-89FDA3C3334C}">
      <dgm:prSet/>
      <dgm:spPr/>
      <dgm:t>
        <a:bodyPr/>
        <a:lstStyle/>
        <a:p>
          <a:endParaRPr lang="en-US"/>
        </a:p>
      </dgm:t>
    </dgm:pt>
    <dgm:pt modelId="{BF481A25-F78E-4E58-A496-9754F4D87886}" type="sibTrans" cxnId="{FDF57147-48EA-44AE-AF95-89FDA3C3334C}">
      <dgm:prSet/>
      <dgm:spPr/>
      <dgm:t>
        <a:bodyPr/>
        <a:lstStyle/>
        <a:p>
          <a:endParaRPr lang="en-US"/>
        </a:p>
      </dgm:t>
    </dgm:pt>
    <dgm:pt modelId="{0EC8C8DB-C04C-449C-9937-49334A7E7E2A}">
      <dgm:prSet/>
      <dgm:spPr/>
      <dgm:t>
        <a:bodyPr/>
        <a:lstStyle/>
        <a:p>
          <a:r>
            <a:rPr lang="en-US">
              <a:latin typeface="+mn-lt"/>
            </a:rPr>
            <a:t>Customer Outreach and Enrollment</a:t>
          </a:r>
        </a:p>
      </dgm:t>
    </dgm:pt>
    <dgm:pt modelId="{F8314133-BDFF-4646-BE3E-DD440D5E6507}" type="parTrans" cxnId="{FEF54C8F-D498-4E8D-A070-F631C8148EDE}">
      <dgm:prSet/>
      <dgm:spPr/>
      <dgm:t>
        <a:bodyPr/>
        <a:lstStyle/>
        <a:p>
          <a:endParaRPr lang="en-US"/>
        </a:p>
      </dgm:t>
    </dgm:pt>
    <dgm:pt modelId="{B7B7ACD2-531F-4BC5-9959-A42FBDADDCFE}" type="sibTrans" cxnId="{FEF54C8F-D498-4E8D-A070-F631C8148EDE}">
      <dgm:prSet/>
      <dgm:spPr/>
      <dgm:t>
        <a:bodyPr/>
        <a:lstStyle/>
        <a:p>
          <a:endParaRPr lang="en-US"/>
        </a:p>
      </dgm:t>
    </dgm:pt>
    <dgm:pt modelId="{E3879315-FB79-4155-BD10-622AA8D7D0BE}">
      <dgm:prSet/>
      <dgm:spPr/>
      <dgm:t>
        <a:bodyPr/>
        <a:lstStyle/>
        <a:p>
          <a:r>
            <a:rPr lang="en-US">
              <a:latin typeface="+mn-lt"/>
            </a:rPr>
            <a:t>Equipment Installation</a:t>
          </a:r>
        </a:p>
      </dgm:t>
    </dgm:pt>
    <dgm:pt modelId="{ED77D863-C763-4FDA-A34A-4BDA7859A357}" type="parTrans" cxnId="{5C7DF009-E40A-4785-A81D-71A703D33EB1}">
      <dgm:prSet/>
      <dgm:spPr/>
      <dgm:t>
        <a:bodyPr/>
        <a:lstStyle/>
        <a:p>
          <a:endParaRPr lang="en-US"/>
        </a:p>
      </dgm:t>
    </dgm:pt>
    <dgm:pt modelId="{18DEA094-B5BC-44B5-A858-5418ACE72BA6}" type="sibTrans" cxnId="{5C7DF009-E40A-4785-A81D-71A703D33EB1}">
      <dgm:prSet/>
      <dgm:spPr/>
      <dgm:t>
        <a:bodyPr/>
        <a:lstStyle/>
        <a:p>
          <a:endParaRPr lang="en-US"/>
        </a:p>
      </dgm:t>
    </dgm:pt>
    <dgm:pt modelId="{473AE522-82DB-453A-9115-C17350078376}">
      <dgm:prSet/>
      <dgm:spPr/>
      <dgm:t>
        <a:bodyPr/>
        <a:lstStyle/>
        <a:p>
          <a:r>
            <a:rPr lang="en-US">
              <a:latin typeface="+mn-lt"/>
            </a:rPr>
            <a:t>Equipment O&amp;M</a:t>
          </a:r>
        </a:p>
      </dgm:t>
    </dgm:pt>
    <dgm:pt modelId="{94A1AA33-2F97-4FD8-9144-998E1223F17A}" type="parTrans" cxnId="{31C34BD6-2264-499A-B28B-211CFD6E71DE}">
      <dgm:prSet/>
      <dgm:spPr/>
      <dgm:t>
        <a:bodyPr/>
        <a:lstStyle/>
        <a:p>
          <a:endParaRPr lang="en-US"/>
        </a:p>
      </dgm:t>
    </dgm:pt>
    <dgm:pt modelId="{5C930C30-A0C5-457D-B581-3BEFF4124A13}" type="sibTrans" cxnId="{31C34BD6-2264-499A-B28B-211CFD6E71DE}">
      <dgm:prSet/>
      <dgm:spPr/>
      <dgm:t>
        <a:bodyPr/>
        <a:lstStyle/>
        <a:p>
          <a:endParaRPr lang="en-US"/>
        </a:p>
      </dgm:t>
    </dgm:pt>
    <dgm:pt modelId="{428076DD-799D-491C-921F-0A0F14E7F8F8}">
      <dgm:prSet/>
      <dgm:spPr/>
      <dgm:t>
        <a:bodyPr/>
        <a:lstStyle/>
        <a:p>
          <a:r>
            <a:rPr lang="en-US">
              <a:latin typeface="+mn-lt"/>
            </a:rPr>
            <a:t>Program Administration</a:t>
          </a:r>
        </a:p>
      </dgm:t>
    </dgm:pt>
    <dgm:pt modelId="{A6A01326-47FB-4D98-B35F-F43B7BF24EA5}" type="parTrans" cxnId="{AE03BC31-C24C-4A54-AD20-79C482E1A2BE}">
      <dgm:prSet/>
      <dgm:spPr/>
      <dgm:t>
        <a:bodyPr/>
        <a:lstStyle/>
        <a:p>
          <a:endParaRPr lang="en-US"/>
        </a:p>
      </dgm:t>
    </dgm:pt>
    <dgm:pt modelId="{D9E11366-0B35-43AA-BAEE-6CC8BACA85CC}" type="sibTrans" cxnId="{AE03BC31-C24C-4A54-AD20-79C482E1A2BE}">
      <dgm:prSet/>
      <dgm:spPr/>
      <dgm:t>
        <a:bodyPr/>
        <a:lstStyle/>
        <a:p>
          <a:endParaRPr lang="en-US"/>
        </a:p>
      </dgm:t>
    </dgm:pt>
    <dgm:pt modelId="{C6D75B34-8C3D-496D-9F88-85CF7DD5D69C}">
      <dgm:prSet/>
      <dgm:spPr/>
      <dgm:t>
        <a:bodyPr/>
        <a:lstStyle/>
        <a:p>
          <a:r>
            <a:rPr lang="en-US">
              <a:latin typeface="+mn-lt"/>
            </a:rPr>
            <a:t>Other</a:t>
          </a:r>
        </a:p>
      </dgm:t>
    </dgm:pt>
    <dgm:pt modelId="{79A90097-8053-4A0F-91D5-E873EA977A8D}" type="parTrans" cxnId="{F6B198EB-3F89-431C-BAA2-4EB4C3545713}">
      <dgm:prSet/>
      <dgm:spPr/>
      <dgm:t>
        <a:bodyPr/>
        <a:lstStyle/>
        <a:p>
          <a:endParaRPr lang="en-US"/>
        </a:p>
      </dgm:t>
    </dgm:pt>
    <dgm:pt modelId="{239E60BD-B2D0-4D19-A590-36F0EF6F645E}" type="sibTrans" cxnId="{F6B198EB-3F89-431C-BAA2-4EB4C3545713}">
      <dgm:prSet/>
      <dgm:spPr/>
      <dgm:t>
        <a:bodyPr/>
        <a:lstStyle/>
        <a:p>
          <a:endParaRPr lang="en-US"/>
        </a:p>
      </dgm:t>
    </dgm:pt>
    <dgm:pt modelId="{D63C8249-B131-4585-AC8C-0447B45EEB25}">
      <dgm:prSet/>
      <dgm:spPr/>
      <dgm:t>
        <a:bodyPr/>
        <a:lstStyle/>
        <a:p>
          <a:r>
            <a:rPr lang="en-US">
              <a:latin typeface="+mn-lt"/>
            </a:rPr>
            <a:t>Leverage community organizations to maximize benefits to named communities.</a:t>
          </a:r>
        </a:p>
      </dgm:t>
    </dgm:pt>
    <dgm:pt modelId="{1525FB4F-0CA2-4A0E-A415-AA0F8ED897B7}" type="parTrans" cxnId="{DAC05260-1D30-4EDA-97E3-83C9044F4F85}">
      <dgm:prSet/>
      <dgm:spPr/>
      <dgm:t>
        <a:bodyPr/>
        <a:lstStyle/>
        <a:p>
          <a:endParaRPr lang="en-US"/>
        </a:p>
      </dgm:t>
    </dgm:pt>
    <dgm:pt modelId="{801647BA-EE82-4BF3-A7CB-4AE18359A677}" type="sibTrans" cxnId="{DAC05260-1D30-4EDA-97E3-83C9044F4F85}">
      <dgm:prSet/>
      <dgm:spPr/>
      <dgm:t>
        <a:bodyPr/>
        <a:lstStyle/>
        <a:p>
          <a:endParaRPr lang="en-US"/>
        </a:p>
      </dgm:t>
    </dgm:pt>
    <dgm:pt modelId="{BF923A50-9D49-4F42-A657-849FDF0DE6A4}">
      <dgm:prSet phldrT="[Text]"/>
      <dgm:spPr/>
      <dgm:t>
        <a:bodyPr/>
        <a:lstStyle/>
        <a:p>
          <a:r>
            <a:rPr lang="en-US" b="0"/>
            <a:t>Program services (listed above) where Respondents could select one or more service components</a:t>
          </a:r>
          <a:endParaRPr lang="en-US" b="0">
            <a:latin typeface="+mn-lt"/>
          </a:endParaRPr>
        </a:p>
      </dgm:t>
    </dgm:pt>
    <dgm:pt modelId="{87819083-C2BC-4FD2-A46F-26AB36C16A16}" type="parTrans" cxnId="{E7FAF804-85EE-4232-AF8F-000E6B630F19}">
      <dgm:prSet/>
      <dgm:spPr/>
      <dgm:t>
        <a:bodyPr/>
        <a:lstStyle/>
        <a:p>
          <a:endParaRPr lang="en-US"/>
        </a:p>
      </dgm:t>
    </dgm:pt>
    <dgm:pt modelId="{9E93B1C0-2026-42FA-AE4E-8799ECE150BF}" type="sibTrans" cxnId="{E7FAF804-85EE-4232-AF8F-000E6B630F19}">
      <dgm:prSet/>
      <dgm:spPr/>
      <dgm:t>
        <a:bodyPr/>
        <a:lstStyle/>
        <a:p>
          <a:endParaRPr lang="en-US"/>
        </a:p>
      </dgm:t>
    </dgm:pt>
    <dgm:pt modelId="{EA2BCCEA-1F96-4E85-B742-2BC4467D964E}" type="pres">
      <dgm:prSet presAssocID="{24175FE9-2119-46AE-A130-3A23E6D01D86}" presName="linear" presStyleCnt="0">
        <dgm:presLayoutVars>
          <dgm:dir/>
          <dgm:animLvl val="lvl"/>
          <dgm:resizeHandles val="exact"/>
        </dgm:presLayoutVars>
      </dgm:prSet>
      <dgm:spPr/>
      <dgm:t>
        <a:bodyPr/>
        <a:lstStyle/>
        <a:p>
          <a:endParaRPr lang="en-US"/>
        </a:p>
      </dgm:t>
    </dgm:pt>
    <dgm:pt modelId="{CCC2A0ED-FCD5-40DE-8AB9-B8F661CFDE51}" type="pres">
      <dgm:prSet presAssocID="{FAABEB27-C779-4E12-B2EE-982EB5CD00B5}" presName="parentLin" presStyleCnt="0"/>
      <dgm:spPr/>
    </dgm:pt>
    <dgm:pt modelId="{B2F1E3F6-EB71-409E-9110-CEC611A57BE9}" type="pres">
      <dgm:prSet presAssocID="{FAABEB27-C779-4E12-B2EE-982EB5CD00B5}" presName="parentLeftMargin" presStyleLbl="node1" presStyleIdx="0" presStyleCnt="3"/>
      <dgm:spPr/>
      <dgm:t>
        <a:bodyPr/>
        <a:lstStyle/>
        <a:p>
          <a:endParaRPr lang="en-US"/>
        </a:p>
      </dgm:t>
    </dgm:pt>
    <dgm:pt modelId="{0AFF3649-5DA2-4063-8A21-AC5702E60BA7}" type="pres">
      <dgm:prSet presAssocID="{FAABEB27-C779-4E12-B2EE-982EB5CD00B5}" presName="parentText" presStyleLbl="node1" presStyleIdx="0" presStyleCnt="3">
        <dgm:presLayoutVars>
          <dgm:chMax val="0"/>
          <dgm:bulletEnabled val="1"/>
        </dgm:presLayoutVars>
      </dgm:prSet>
      <dgm:spPr/>
      <dgm:t>
        <a:bodyPr/>
        <a:lstStyle/>
        <a:p>
          <a:endParaRPr lang="en-US"/>
        </a:p>
      </dgm:t>
    </dgm:pt>
    <dgm:pt modelId="{C794F7EB-9774-456E-86ED-79D086E60D93}" type="pres">
      <dgm:prSet presAssocID="{FAABEB27-C779-4E12-B2EE-982EB5CD00B5}" presName="negativeSpace" presStyleCnt="0"/>
      <dgm:spPr/>
    </dgm:pt>
    <dgm:pt modelId="{907D26B4-4685-4A02-B8E2-7939CFD41874}" type="pres">
      <dgm:prSet presAssocID="{FAABEB27-C779-4E12-B2EE-982EB5CD00B5}" presName="childText" presStyleLbl="conFgAcc1" presStyleIdx="0" presStyleCnt="3">
        <dgm:presLayoutVars>
          <dgm:bulletEnabled val="1"/>
        </dgm:presLayoutVars>
      </dgm:prSet>
      <dgm:spPr/>
      <dgm:t>
        <a:bodyPr/>
        <a:lstStyle/>
        <a:p>
          <a:endParaRPr lang="en-US"/>
        </a:p>
      </dgm:t>
    </dgm:pt>
    <dgm:pt modelId="{375D3A43-0CC9-409A-8B30-315F25A90E93}" type="pres">
      <dgm:prSet presAssocID="{94DD421A-3063-4A5B-8963-2D5AC39BB1C4}" presName="spaceBetweenRectangles" presStyleCnt="0"/>
      <dgm:spPr/>
    </dgm:pt>
    <dgm:pt modelId="{2A7FBC8A-6961-4425-8719-0A037A87843C}" type="pres">
      <dgm:prSet presAssocID="{09345951-C473-4703-B699-D5CD32DFF981}" presName="parentLin" presStyleCnt="0"/>
      <dgm:spPr/>
    </dgm:pt>
    <dgm:pt modelId="{C75C7CB0-162F-4D30-9D13-861FB2297C9C}" type="pres">
      <dgm:prSet presAssocID="{09345951-C473-4703-B699-D5CD32DFF981}" presName="parentLeftMargin" presStyleLbl="node1" presStyleIdx="0" presStyleCnt="3"/>
      <dgm:spPr/>
      <dgm:t>
        <a:bodyPr/>
        <a:lstStyle/>
        <a:p>
          <a:endParaRPr lang="en-US"/>
        </a:p>
      </dgm:t>
    </dgm:pt>
    <dgm:pt modelId="{0D12D3BF-76F9-48E1-BCE9-F612D3517A41}" type="pres">
      <dgm:prSet presAssocID="{09345951-C473-4703-B699-D5CD32DFF981}" presName="parentText" presStyleLbl="node1" presStyleIdx="1" presStyleCnt="3">
        <dgm:presLayoutVars>
          <dgm:chMax val="0"/>
          <dgm:bulletEnabled val="1"/>
        </dgm:presLayoutVars>
      </dgm:prSet>
      <dgm:spPr/>
      <dgm:t>
        <a:bodyPr/>
        <a:lstStyle/>
        <a:p>
          <a:endParaRPr lang="en-US"/>
        </a:p>
      </dgm:t>
    </dgm:pt>
    <dgm:pt modelId="{70619DFA-97F5-466C-BB56-5EB0EB41F0F9}" type="pres">
      <dgm:prSet presAssocID="{09345951-C473-4703-B699-D5CD32DFF981}" presName="negativeSpace" presStyleCnt="0"/>
      <dgm:spPr/>
    </dgm:pt>
    <dgm:pt modelId="{CFD27015-9888-423A-887D-CDCE2298514D}" type="pres">
      <dgm:prSet presAssocID="{09345951-C473-4703-B699-D5CD32DFF981}" presName="childText" presStyleLbl="conFgAcc1" presStyleIdx="1" presStyleCnt="3">
        <dgm:presLayoutVars>
          <dgm:bulletEnabled val="1"/>
        </dgm:presLayoutVars>
      </dgm:prSet>
      <dgm:spPr/>
      <dgm:t>
        <a:bodyPr/>
        <a:lstStyle/>
        <a:p>
          <a:endParaRPr lang="en-US"/>
        </a:p>
      </dgm:t>
    </dgm:pt>
    <dgm:pt modelId="{9DEE7B9D-A641-432B-910B-7452BC3668DB}" type="pres">
      <dgm:prSet presAssocID="{29445438-7467-48EE-810D-E90C40D3C35B}" presName="spaceBetweenRectangles" presStyleCnt="0"/>
      <dgm:spPr/>
    </dgm:pt>
    <dgm:pt modelId="{048EE1C7-E8B8-4DF5-A9C4-815B92B9DC2C}" type="pres">
      <dgm:prSet presAssocID="{D43BC60D-ECC1-4355-8DF6-408A085B3E2A}" presName="parentLin" presStyleCnt="0"/>
      <dgm:spPr/>
    </dgm:pt>
    <dgm:pt modelId="{8012F4D8-0FEF-425B-B274-C95FD88C6331}" type="pres">
      <dgm:prSet presAssocID="{D43BC60D-ECC1-4355-8DF6-408A085B3E2A}" presName="parentLeftMargin" presStyleLbl="node1" presStyleIdx="1" presStyleCnt="3"/>
      <dgm:spPr/>
      <dgm:t>
        <a:bodyPr/>
        <a:lstStyle/>
        <a:p>
          <a:endParaRPr lang="en-US"/>
        </a:p>
      </dgm:t>
    </dgm:pt>
    <dgm:pt modelId="{A40A1F03-5A0C-4338-8392-84ECAA12266E}" type="pres">
      <dgm:prSet presAssocID="{D43BC60D-ECC1-4355-8DF6-408A085B3E2A}" presName="parentText" presStyleLbl="node1" presStyleIdx="2" presStyleCnt="3">
        <dgm:presLayoutVars>
          <dgm:chMax val="0"/>
          <dgm:bulletEnabled val="1"/>
        </dgm:presLayoutVars>
      </dgm:prSet>
      <dgm:spPr/>
      <dgm:t>
        <a:bodyPr/>
        <a:lstStyle/>
        <a:p>
          <a:endParaRPr lang="en-US"/>
        </a:p>
      </dgm:t>
    </dgm:pt>
    <dgm:pt modelId="{74FAA0FF-46EA-4B29-81E0-581C11567E87}" type="pres">
      <dgm:prSet presAssocID="{D43BC60D-ECC1-4355-8DF6-408A085B3E2A}" presName="negativeSpace" presStyleCnt="0"/>
      <dgm:spPr/>
    </dgm:pt>
    <dgm:pt modelId="{39A3C9F9-8379-401B-BBAC-4DB6EDCAD83D}" type="pres">
      <dgm:prSet presAssocID="{D43BC60D-ECC1-4355-8DF6-408A085B3E2A}" presName="childText" presStyleLbl="conFgAcc1" presStyleIdx="2" presStyleCnt="3">
        <dgm:presLayoutVars>
          <dgm:bulletEnabled val="1"/>
        </dgm:presLayoutVars>
      </dgm:prSet>
      <dgm:spPr/>
      <dgm:t>
        <a:bodyPr/>
        <a:lstStyle/>
        <a:p>
          <a:endParaRPr lang="en-US"/>
        </a:p>
      </dgm:t>
    </dgm:pt>
  </dgm:ptLst>
  <dgm:cxnLst>
    <dgm:cxn modelId="{73F39646-9067-4A2F-8E19-061C93DD5162}" srcId="{24175FE9-2119-46AE-A130-3A23E6D01D86}" destId="{09345951-C473-4703-B699-D5CD32DFF981}" srcOrd="1" destOrd="0" parTransId="{55C60BD0-44CE-4EE3-BA58-6CD26DCAE568}" sibTransId="{29445438-7467-48EE-810D-E90C40D3C35B}"/>
    <dgm:cxn modelId="{8EBA45AB-B139-4991-87EB-6D8BD704934E}" type="presOf" srcId="{24175FE9-2119-46AE-A130-3A23E6D01D86}" destId="{EA2BCCEA-1F96-4E85-B742-2BC4467D964E}" srcOrd="0" destOrd="0" presId="urn:microsoft.com/office/officeart/2005/8/layout/list1"/>
    <dgm:cxn modelId="{DE780AB9-C4C6-4746-919D-390D5D8DC79D}" type="presOf" srcId="{473AE522-82DB-453A-9115-C17350078376}" destId="{907D26B4-4685-4A02-B8E2-7939CFD41874}" srcOrd="0" destOrd="4" presId="urn:microsoft.com/office/officeart/2005/8/layout/list1"/>
    <dgm:cxn modelId="{F47B55E0-DAFA-4D32-99C2-5E549C346659}" type="presOf" srcId="{D43BC60D-ECC1-4355-8DF6-408A085B3E2A}" destId="{A40A1F03-5A0C-4338-8392-84ECAA12266E}" srcOrd="1" destOrd="0" presId="urn:microsoft.com/office/officeart/2005/8/layout/list1"/>
    <dgm:cxn modelId="{DAC05260-1D30-4EDA-97E3-83C9044F4F85}" srcId="{D43BC60D-ECC1-4355-8DF6-408A085B3E2A}" destId="{D63C8249-B131-4585-AC8C-0447B45EEB25}" srcOrd="1" destOrd="0" parTransId="{1525FB4F-0CA2-4A0E-A415-AA0F8ED897B7}" sibTransId="{801647BA-EE82-4BF3-A7CB-4AE18359A677}"/>
    <dgm:cxn modelId="{D541FF08-8879-4945-94CF-24919BDB4A4B}" type="presOf" srcId="{D43BC60D-ECC1-4355-8DF6-408A085B3E2A}" destId="{8012F4D8-0FEF-425B-B274-C95FD88C6331}" srcOrd="0" destOrd="0" presId="urn:microsoft.com/office/officeart/2005/8/layout/list1"/>
    <dgm:cxn modelId="{DD8E83AE-AF56-4553-B936-A4E62D838114}" srcId="{24175FE9-2119-46AE-A130-3A23E6D01D86}" destId="{D43BC60D-ECC1-4355-8DF6-408A085B3E2A}" srcOrd="2" destOrd="0" parTransId="{B6DDA434-6837-489F-A47C-F60EF26CD260}" sibTransId="{AAF8EC77-E1C1-4A4B-A2CB-AEBEB41D499E}"/>
    <dgm:cxn modelId="{BD64E39F-C39E-45CD-8335-166A6691AF4F}" type="presOf" srcId="{0EC8C8DB-C04C-449C-9937-49334A7E7E2A}" destId="{907D26B4-4685-4A02-B8E2-7939CFD41874}" srcOrd="0" destOrd="2" presId="urn:microsoft.com/office/officeart/2005/8/layout/list1"/>
    <dgm:cxn modelId="{BB06D67B-6A43-47CA-B984-1F7B255CEFF3}" srcId="{09345951-C473-4703-B699-D5CD32DFF981}" destId="{4E2669FF-FC0E-4D9E-B14A-E2959264E3D0}" srcOrd="1" destOrd="0" parTransId="{F2051312-D863-47FC-8ABD-04FB61FE30B0}" sibTransId="{AC2CB3D9-0FDE-4E32-A39B-A2A8240D5AD9}"/>
    <dgm:cxn modelId="{097B06E2-88F6-4D73-8749-B7A661D6B281}" type="presOf" srcId="{D63C8249-B131-4585-AC8C-0447B45EEB25}" destId="{39A3C9F9-8379-401B-BBAC-4DB6EDCAD83D}" srcOrd="0" destOrd="1" presId="urn:microsoft.com/office/officeart/2005/8/layout/list1"/>
    <dgm:cxn modelId="{CEC58A57-0122-42AF-9ABB-98EEC7E15D4A}" type="presOf" srcId="{09345951-C473-4703-B699-D5CD32DFF981}" destId="{C75C7CB0-162F-4D30-9D13-861FB2297C9C}" srcOrd="0" destOrd="0" presId="urn:microsoft.com/office/officeart/2005/8/layout/list1"/>
    <dgm:cxn modelId="{36A3E4A8-E14F-40A1-9A74-F018B6F825B5}" type="presOf" srcId="{FAABEB27-C779-4E12-B2EE-982EB5CD00B5}" destId="{B2F1E3F6-EB71-409E-9110-CEC611A57BE9}" srcOrd="0" destOrd="0" presId="urn:microsoft.com/office/officeart/2005/8/layout/list1"/>
    <dgm:cxn modelId="{FDF57147-48EA-44AE-AF95-89FDA3C3334C}" srcId="{BF3ED843-0CFF-4D19-AC24-D79E6C8C1D7F}" destId="{CB0C4124-91C5-463A-9DAD-B11948566362}" srcOrd="0" destOrd="0" parTransId="{9721FE54-294D-41B9-8D1F-12263B4E5F94}" sibTransId="{BF481A25-F78E-4E58-A496-9754F4D87886}"/>
    <dgm:cxn modelId="{154B085E-AD83-47F9-A0BD-72F2D8630167}" type="presOf" srcId="{E3879315-FB79-4155-BD10-622AA8D7D0BE}" destId="{907D26B4-4685-4A02-B8E2-7939CFD41874}" srcOrd="0" destOrd="3" presId="urn:microsoft.com/office/officeart/2005/8/layout/list1"/>
    <dgm:cxn modelId="{EE8A1689-D86A-46F7-8234-C88208C360A3}" type="presOf" srcId="{4E2669FF-FC0E-4D9E-B14A-E2959264E3D0}" destId="{CFD27015-9888-423A-887D-CDCE2298514D}" srcOrd="0" destOrd="1" presId="urn:microsoft.com/office/officeart/2005/8/layout/list1"/>
    <dgm:cxn modelId="{281FB042-1D08-4B4E-BA03-19268349CB56}" type="presOf" srcId="{CB0C4124-91C5-463A-9DAD-B11948566362}" destId="{907D26B4-4685-4A02-B8E2-7939CFD41874}" srcOrd="0" destOrd="1" presId="urn:microsoft.com/office/officeart/2005/8/layout/list1"/>
    <dgm:cxn modelId="{E7FAF804-85EE-4232-AF8F-000E6B630F19}" srcId="{09345951-C473-4703-B699-D5CD32DFF981}" destId="{BF923A50-9D49-4F42-A657-849FDF0DE6A4}" srcOrd="0" destOrd="0" parTransId="{87819083-C2BC-4FD2-A46F-26AB36C16A16}" sibTransId="{9E93B1C0-2026-42FA-AE4E-8799ECE150BF}"/>
    <dgm:cxn modelId="{8B63CC13-D377-4CAF-8E5D-40BE32862F6D}" srcId="{FAABEB27-C779-4E12-B2EE-982EB5CD00B5}" destId="{BF3ED843-0CFF-4D19-AC24-D79E6C8C1D7F}" srcOrd="0" destOrd="0" parTransId="{D0B06BA4-9B25-493A-9454-8607FB32093B}" sibTransId="{731B4A85-5C05-445A-8C8C-8DAF248B449B}"/>
    <dgm:cxn modelId="{29832932-830D-44D1-A45E-912D8A781AB8}" type="presOf" srcId="{428076DD-799D-491C-921F-0A0F14E7F8F8}" destId="{907D26B4-4685-4A02-B8E2-7939CFD41874}" srcOrd="0" destOrd="5" presId="urn:microsoft.com/office/officeart/2005/8/layout/list1"/>
    <dgm:cxn modelId="{31C34BD6-2264-499A-B28B-211CFD6E71DE}" srcId="{BF3ED843-0CFF-4D19-AC24-D79E6C8C1D7F}" destId="{473AE522-82DB-453A-9115-C17350078376}" srcOrd="3" destOrd="0" parTransId="{94A1AA33-2F97-4FD8-9144-998E1223F17A}" sibTransId="{5C930C30-A0C5-457D-B581-3BEFF4124A13}"/>
    <dgm:cxn modelId="{EFCF0A79-2321-40ED-8284-32AFF87B89E2}" srcId="{24175FE9-2119-46AE-A130-3A23E6D01D86}" destId="{FAABEB27-C779-4E12-B2EE-982EB5CD00B5}" srcOrd="0" destOrd="0" parTransId="{39A80604-7892-44F4-B489-BE2528B4FF88}" sibTransId="{94DD421A-3063-4A5B-8963-2D5AC39BB1C4}"/>
    <dgm:cxn modelId="{EAECF0A4-F6C5-447C-A6C2-2E808E86CC1B}" type="presOf" srcId="{BF923A50-9D49-4F42-A657-849FDF0DE6A4}" destId="{CFD27015-9888-423A-887D-CDCE2298514D}" srcOrd="0" destOrd="0" presId="urn:microsoft.com/office/officeart/2005/8/layout/list1"/>
    <dgm:cxn modelId="{F6B198EB-3F89-431C-BAA2-4EB4C3545713}" srcId="{BF3ED843-0CFF-4D19-AC24-D79E6C8C1D7F}" destId="{C6D75B34-8C3D-496D-9F88-85CF7DD5D69C}" srcOrd="5" destOrd="0" parTransId="{79A90097-8053-4A0F-91D5-E873EA977A8D}" sibTransId="{239E60BD-B2D0-4D19-A590-36F0EF6F645E}"/>
    <dgm:cxn modelId="{AE03BC31-C24C-4A54-AD20-79C482E1A2BE}" srcId="{BF3ED843-0CFF-4D19-AC24-D79E6C8C1D7F}" destId="{428076DD-799D-491C-921F-0A0F14E7F8F8}" srcOrd="4" destOrd="0" parTransId="{A6A01326-47FB-4D98-B35F-F43B7BF24EA5}" sibTransId="{D9E11366-0B35-43AA-BAEE-6CC8BACA85CC}"/>
    <dgm:cxn modelId="{F193C7E8-7E52-4A0B-9C84-37EBA0153894}" type="presOf" srcId="{EC91A104-C6D1-451C-BA1C-7781E505FC70}" destId="{39A3C9F9-8379-401B-BBAC-4DB6EDCAD83D}" srcOrd="0" destOrd="0" presId="urn:microsoft.com/office/officeart/2005/8/layout/list1"/>
    <dgm:cxn modelId="{FEF54C8F-D498-4E8D-A070-F631C8148EDE}" srcId="{BF3ED843-0CFF-4D19-AC24-D79E6C8C1D7F}" destId="{0EC8C8DB-C04C-449C-9937-49334A7E7E2A}" srcOrd="1" destOrd="0" parTransId="{F8314133-BDFF-4646-BE3E-DD440D5E6507}" sibTransId="{B7B7ACD2-531F-4BC5-9959-A42FBDADDCFE}"/>
    <dgm:cxn modelId="{5C7DF009-E40A-4785-A81D-71A703D33EB1}" srcId="{BF3ED843-0CFF-4D19-AC24-D79E6C8C1D7F}" destId="{E3879315-FB79-4155-BD10-622AA8D7D0BE}" srcOrd="2" destOrd="0" parTransId="{ED77D863-C763-4FDA-A34A-4BDA7859A357}" sibTransId="{18DEA094-B5BC-44B5-A858-5418ACE72BA6}"/>
    <dgm:cxn modelId="{8C4ECF86-108E-4297-B973-0593580B882F}" type="presOf" srcId="{C6D75B34-8C3D-496D-9F88-85CF7DD5D69C}" destId="{907D26B4-4685-4A02-B8E2-7939CFD41874}" srcOrd="0" destOrd="6" presId="urn:microsoft.com/office/officeart/2005/8/layout/list1"/>
    <dgm:cxn modelId="{FB523298-D0D6-492B-94B0-433F742DA59A}" srcId="{D43BC60D-ECC1-4355-8DF6-408A085B3E2A}" destId="{EC91A104-C6D1-451C-BA1C-7781E505FC70}" srcOrd="0" destOrd="0" parTransId="{59D137BE-A19D-4187-AFCF-BD5434E193B2}" sibTransId="{42DD0B39-404A-486B-8A98-B0CB18DBC353}"/>
    <dgm:cxn modelId="{3E922914-8EB8-45C8-A637-80992B71ABAD}" type="presOf" srcId="{09345951-C473-4703-B699-D5CD32DFF981}" destId="{0D12D3BF-76F9-48E1-BCE9-F612D3517A41}" srcOrd="1" destOrd="0" presId="urn:microsoft.com/office/officeart/2005/8/layout/list1"/>
    <dgm:cxn modelId="{10C3D958-A8C7-470A-9501-4C2D85FAAD60}" type="presOf" srcId="{FAABEB27-C779-4E12-B2EE-982EB5CD00B5}" destId="{0AFF3649-5DA2-4063-8A21-AC5702E60BA7}" srcOrd="1" destOrd="0" presId="urn:microsoft.com/office/officeart/2005/8/layout/list1"/>
    <dgm:cxn modelId="{52E4C8E5-56CF-49ED-9116-C938DFBC74D7}" type="presOf" srcId="{BF3ED843-0CFF-4D19-AC24-D79E6C8C1D7F}" destId="{907D26B4-4685-4A02-B8E2-7939CFD41874}" srcOrd="0" destOrd="0" presId="urn:microsoft.com/office/officeart/2005/8/layout/list1"/>
    <dgm:cxn modelId="{FA3D65D5-3FD3-4E4C-B173-1D90F2D70F6D}" type="presParOf" srcId="{EA2BCCEA-1F96-4E85-B742-2BC4467D964E}" destId="{CCC2A0ED-FCD5-40DE-8AB9-B8F661CFDE51}" srcOrd="0" destOrd="0" presId="urn:microsoft.com/office/officeart/2005/8/layout/list1"/>
    <dgm:cxn modelId="{78972FB6-2185-43B1-B71C-86266338B475}" type="presParOf" srcId="{CCC2A0ED-FCD5-40DE-8AB9-B8F661CFDE51}" destId="{B2F1E3F6-EB71-409E-9110-CEC611A57BE9}" srcOrd="0" destOrd="0" presId="urn:microsoft.com/office/officeart/2005/8/layout/list1"/>
    <dgm:cxn modelId="{5D02EC47-47CB-4A2E-A02C-80B7EC3899C8}" type="presParOf" srcId="{CCC2A0ED-FCD5-40DE-8AB9-B8F661CFDE51}" destId="{0AFF3649-5DA2-4063-8A21-AC5702E60BA7}" srcOrd="1" destOrd="0" presId="urn:microsoft.com/office/officeart/2005/8/layout/list1"/>
    <dgm:cxn modelId="{C940AF03-BAED-4B49-96B9-1A68B0A1D488}" type="presParOf" srcId="{EA2BCCEA-1F96-4E85-B742-2BC4467D964E}" destId="{C794F7EB-9774-456E-86ED-79D086E60D93}" srcOrd="1" destOrd="0" presId="urn:microsoft.com/office/officeart/2005/8/layout/list1"/>
    <dgm:cxn modelId="{06D364B1-30B1-49B9-8623-BBEE5D377693}" type="presParOf" srcId="{EA2BCCEA-1F96-4E85-B742-2BC4467D964E}" destId="{907D26B4-4685-4A02-B8E2-7939CFD41874}" srcOrd="2" destOrd="0" presId="urn:microsoft.com/office/officeart/2005/8/layout/list1"/>
    <dgm:cxn modelId="{03A9B1B4-6166-4ECB-B3B1-E5AA8C8EF939}" type="presParOf" srcId="{EA2BCCEA-1F96-4E85-B742-2BC4467D964E}" destId="{375D3A43-0CC9-409A-8B30-315F25A90E93}" srcOrd="3" destOrd="0" presId="urn:microsoft.com/office/officeart/2005/8/layout/list1"/>
    <dgm:cxn modelId="{BC8F11C6-6EC2-45FB-8142-924F90CDF4AE}" type="presParOf" srcId="{EA2BCCEA-1F96-4E85-B742-2BC4467D964E}" destId="{2A7FBC8A-6961-4425-8719-0A037A87843C}" srcOrd="4" destOrd="0" presId="urn:microsoft.com/office/officeart/2005/8/layout/list1"/>
    <dgm:cxn modelId="{B5F05B8F-38C7-48E2-81D6-FC8B6F93CE11}" type="presParOf" srcId="{2A7FBC8A-6961-4425-8719-0A037A87843C}" destId="{C75C7CB0-162F-4D30-9D13-861FB2297C9C}" srcOrd="0" destOrd="0" presId="urn:microsoft.com/office/officeart/2005/8/layout/list1"/>
    <dgm:cxn modelId="{B0A026EE-7183-452E-9818-A188F072ACFE}" type="presParOf" srcId="{2A7FBC8A-6961-4425-8719-0A037A87843C}" destId="{0D12D3BF-76F9-48E1-BCE9-F612D3517A41}" srcOrd="1" destOrd="0" presId="urn:microsoft.com/office/officeart/2005/8/layout/list1"/>
    <dgm:cxn modelId="{193BABC2-0843-4D1E-85A9-66466C3AAB37}" type="presParOf" srcId="{EA2BCCEA-1F96-4E85-B742-2BC4467D964E}" destId="{70619DFA-97F5-466C-BB56-5EB0EB41F0F9}" srcOrd="5" destOrd="0" presId="urn:microsoft.com/office/officeart/2005/8/layout/list1"/>
    <dgm:cxn modelId="{09197856-051D-463D-ADD1-66266B871A2D}" type="presParOf" srcId="{EA2BCCEA-1F96-4E85-B742-2BC4467D964E}" destId="{CFD27015-9888-423A-887D-CDCE2298514D}" srcOrd="6" destOrd="0" presId="urn:microsoft.com/office/officeart/2005/8/layout/list1"/>
    <dgm:cxn modelId="{EAA7652E-A94F-4DE9-B881-1A87D2CA13DB}" type="presParOf" srcId="{EA2BCCEA-1F96-4E85-B742-2BC4467D964E}" destId="{9DEE7B9D-A641-432B-910B-7452BC3668DB}" srcOrd="7" destOrd="0" presId="urn:microsoft.com/office/officeart/2005/8/layout/list1"/>
    <dgm:cxn modelId="{49DE12BC-A147-4B60-9814-49D40CE4693A}" type="presParOf" srcId="{EA2BCCEA-1F96-4E85-B742-2BC4467D964E}" destId="{048EE1C7-E8B8-4DF5-A9C4-815B92B9DC2C}" srcOrd="8" destOrd="0" presId="urn:microsoft.com/office/officeart/2005/8/layout/list1"/>
    <dgm:cxn modelId="{17535DA5-C72A-4180-A95B-198E9FD1D56C}" type="presParOf" srcId="{048EE1C7-E8B8-4DF5-A9C4-815B92B9DC2C}" destId="{8012F4D8-0FEF-425B-B274-C95FD88C6331}" srcOrd="0" destOrd="0" presId="urn:microsoft.com/office/officeart/2005/8/layout/list1"/>
    <dgm:cxn modelId="{8AB1C8DC-12DC-462A-A3DF-2DC631DD4059}" type="presParOf" srcId="{048EE1C7-E8B8-4DF5-A9C4-815B92B9DC2C}" destId="{A40A1F03-5A0C-4338-8392-84ECAA12266E}" srcOrd="1" destOrd="0" presId="urn:microsoft.com/office/officeart/2005/8/layout/list1"/>
    <dgm:cxn modelId="{B06FC115-5235-46AB-AA0B-5FDEC08DF6B8}" type="presParOf" srcId="{EA2BCCEA-1F96-4E85-B742-2BC4467D964E}" destId="{74FAA0FF-46EA-4B29-81E0-581C11567E87}" srcOrd="9" destOrd="0" presId="urn:microsoft.com/office/officeart/2005/8/layout/list1"/>
    <dgm:cxn modelId="{47D8D34C-E77C-4132-A98B-D770C10760F4}" type="presParOf" srcId="{EA2BCCEA-1F96-4E85-B742-2BC4467D964E}" destId="{39A3C9F9-8379-401B-BBAC-4DB6EDCAD83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87DC39-78B0-4267-AB09-D9B1F9FADAE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D8101863-0631-4ED3-BFD3-BEC6FD989126}">
      <dgm:prSet phldrT="[Text]"/>
      <dgm:spPr/>
      <dgm:t>
        <a:bodyPr/>
        <a:lstStyle/>
        <a:p>
          <a:r>
            <a:rPr lang="en-US" b="1"/>
            <a:t>Program Design</a:t>
          </a:r>
          <a:endParaRPr lang="en-US"/>
        </a:p>
      </dgm:t>
    </dgm:pt>
    <dgm:pt modelId="{AB4B89F8-715F-4819-99BC-FF076506050B}" type="parTrans" cxnId="{0ADE5360-E41C-42AE-9639-19CA56984463}">
      <dgm:prSet/>
      <dgm:spPr/>
      <dgm:t>
        <a:bodyPr/>
        <a:lstStyle/>
        <a:p>
          <a:endParaRPr lang="en-US"/>
        </a:p>
      </dgm:t>
    </dgm:pt>
    <dgm:pt modelId="{34D2A5A6-5CA5-49FB-8E50-AD885B1AD64D}" type="sibTrans" cxnId="{0ADE5360-E41C-42AE-9639-19CA56984463}">
      <dgm:prSet/>
      <dgm:spPr/>
      <dgm:t>
        <a:bodyPr/>
        <a:lstStyle/>
        <a:p>
          <a:endParaRPr lang="en-US"/>
        </a:p>
      </dgm:t>
    </dgm:pt>
    <dgm:pt modelId="{895CFBC5-5030-448A-B8C7-93C7DAA6247E}">
      <dgm:prSet/>
      <dgm:spPr/>
      <dgm:t>
        <a:bodyPr/>
        <a:lstStyle/>
        <a:p>
          <a:r>
            <a:rPr lang="en-US"/>
            <a:t>New offerings designed to help customers reduce peak grid loads, increase customer participation in clean energy programs, and maximize customer benefits from DERs in every stage</a:t>
          </a:r>
        </a:p>
      </dgm:t>
    </dgm:pt>
    <dgm:pt modelId="{1AD14B28-0B6B-41BB-A6A1-762DDA282414}" type="parTrans" cxnId="{46BBF6B5-6BFE-455D-879C-1993C6715F89}">
      <dgm:prSet/>
      <dgm:spPr/>
      <dgm:t>
        <a:bodyPr/>
        <a:lstStyle/>
        <a:p>
          <a:endParaRPr lang="en-US"/>
        </a:p>
      </dgm:t>
    </dgm:pt>
    <dgm:pt modelId="{29463458-9A90-4A0C-B397-4F1F3A30BE45}" type="sibTrans" cxnId="{46BBF6B5-6BFE-455D-879C-1993C6715F89}">
      <dgm:prSet/>
      <dgm:spPr/>
      <dgm:t>
        <a:bodyPr/>
        <a:lstStyle/>
        <a:p>
          <a:endParaRPr lang="en-US"/>
        </a:p>
      </dgm:t>
    </dgm:pt>
    <dgm:pt modelId="{56B1A9B2-B2B5-4014-93E4-D470DE44E0B4}">
      <dgm:prSet/>
      <dgm:spPr/>
      <dgm:t>
        <a:bodyPr/>
        <a:lstStyle/>
        <a:p>
          <a:r>
            <a:rPr lang="en-US" b="1"/>
            <a:t>Customer Outreach and Enrollment</a:t>
          </a:r>
        </a:p>
      </dgm:t>
    </dgm:pt>
    <dgm:pt modelId="{02F79E22-EB76-45FF-8CC9-237133A05157}" type="parTrans" cxnId="{2D5ED477-17B2-4909-A72E-7382E5B414A6}">
      <dgm:prSet/>
      <dgm:spPr/>
      <dgm:t>
        <a:bodyPr/>
        <a:lstStyle/>
        <a:p>
          <a:endParaRPr lang="en-US"/>
        </a:p>
      </dgm:t>
    </dgm:pt>
    <dgm:pt modelId="{8FDB00F5-2437-420E-A71B-D96E987DBC2F}" type="sibTrans" cxnId="{2D5ED477-17B2-4909-A72E-7382E5B414A6}">
      <dgm:prSet/>
      <dgm:spPr/>
      <dgm:t>
        <a:bodyPr/>
        <a:lstStyle/>
        <a:p>
          <a:endParaRPr lang="en-US"/>
        </a:p>
      </dgm:t>
    </dgm:pt>
    <dgm:pt modelId="{BBFEBCAC-FC45-4B5C-8379-CFE155647988}">
      <dgm:prSet/>
      <dgm:spPr/>
      <dgm:t>
        <a:bodyPr/>
        <a:lstStyle/>
        <a:p>
          <a:r>
            <a:rPr lang="en-US"/>
            <a:t>Tasks related to recruiting customers - including marketing, advertising, and executing Participant Services Agreements</a:t>
          </a:r>
        </a:p>
      </dgm:t>
    </dgm:pt>
    <dgm:pt modelId="{B948E2AA-DB37-4B48-8ACA-C0461835A2E4}" type="parTrans" cxnId="{9457BE7B-EBD7-43D9-A98F-E5D347866478}">
      <dgm:prSet/>
      <dgm:spPr/>
      <dgm:t>
        <a:bodyPr/>
        <a:lstStyle/>
        <a:p>
          <a:endParaRPr lang="en-US"/>
        </a:p>
      </dgm:t>
    </dgm:pt>
    <dgm:pt modelId="{C1733ACF-D8FC-4765-B263-DA2D914EBED8}" type="sibTrans" cxnId="{9457BE7B-EBD7-43D9-A98F-E5D347866478}">
      <dgm:prSet/>
      <dgm:spPr/>
      <dgm:t>
        <a:bodyPr/>
        <a:lstStyle/>
        <a:p>
          <a:endParaRPr lang="en-US"/>
        </a:p>
      </dgm:t>
    </dgm:pt>
    <dgm:pt modelId="{094344F2-5EE0-4720-ABAE-6860DD4D03C2}">
      <dgm:prSet/>
      <dgm:spPr/>
      <dgm:t>
        <a:bodyPr/>
        <a:lstStyle/>
        <a:p>
          <a:r>
            <a:rPr lang="en-US" b="1"/>
            <a:t>Equipment Installation</a:t>
          </a:r>
        </a:p>
      </dgm:t>
    </dgm:pt>
    <dgm:pt modelId="{0712A8EC-232D-4ABA-8163-52737BD1F46A}" type="parTrans" cxnId="{F05576D2-E721-4E81-8680-8AA31ADF9B24}">
      <dgm:prSet/>
      <dgm:spPr/>
      <dgm:t>
        <a:bodyPr/>
        <a:lstStyle/>
        <a:p>
          <a:endParaRPr lang="en-US"/>
        </a:p>
      </dgm:t>
    </dgm:pt>
    <dgm:pt modelId="{D4578AC1-FC6F-48A3-80AD-A2361B3664CA}" type="sibTrans" cxnId="{F05576D2-E721-4E81-8680-8AA31ADF9B24}">
      <dgm:prSet/>
      <dgm:spPr/>
      <dgm:t>
        <a:bodyPr/>
        <a:lstStyle/>
        <a:p>
          <a:endParaRPr lang="en-US"/>
        </a:p>
      </dgm:t>
    </dgm:pt>
    <dgm:pt modelId="{AAD89089-BC98-4B6E-B3C6-94AC9FE87E9E}">
      <dgm:prSet/>
      <dgm:spPr/>
      <dgm:t>
        <a:bodyPr/>
        <a:lstStyle/>
        <a:p>
          <a:r>
            <a:rPr lang="en-US"/>
            <a:t>Procurement and installation services for one or more programs/customer segments</a:t>
          </a:r>
        </a:p>
      </dgm:t>
    </dgm:pt>
    <dgm:pt modelId="{D27DB4AF-E545-41AE-A636-75116145222F}" type="parTrans" cxnId="{B05C0801-61DE-4669-BBDA-9979C485DA4D}">
      <dgm:prSet/>
      <dgm:spPr/>
      <dgm:t>
        <a:bodyPr/>
        <a:lstStyle/>
        <a:p>
          <a:endParaRPr lang="en-US"/>
        </a:p>
      </dgm:t>
    </dgm:pt>
    <dgm:pt modelId="{CA77565D-4F77-4AF3-8907-BF981640F69F}" type="sibTrans" cxnId="{B05C0801-61DE-4669-BBDA-9979C485DA4D}">
      <dgm:prSet/>
      <dgm:spPr/>
      <dgm:t>
        <a:bodyPr/>
        <a:lstStyle/>
        <a:p>
          <a:endParaRPr lang="en-US"/>
        </a:p>
      </dgm:t>
    </dgm:pt>
    <dgm:pt modelId="{79C71D46-E70A-41FE-9EB9-7792E123A131}">
      <dgm:prSet/>
      <dgm:spPr/>
      <dgm:t>
        <a:bodyPr/>
        <a:lstStyle/>
        <a:p>
          <a:r>
            <a:rPr lang="en-US" b="1"/>
            <a:t>Equipment O&amp;M</a:t>
          </a:r>
        </a:p>
      </dgm:t>
    </dgm:pt>
    <dgm:pt modelId="{C8FDB84E-B142-45A9-9F4E-0E19A69F4B49}" type="parTrans" cxnId="{6C48F943-90F5-4EE5-BAAC-86006AE92D23}">
      <dgm:prSet/>
      <dgm:spPr/>
      <dgm:t>
        <a:bodyPr/>
        <a:lstStyle/>
        <a:p>
          <a:endParaRPr lang="en-US"/>
        </a:p>
      </dgm:t>
    </dgm:pt>
    <dgm:pt modelId="{70302E92-F326-42EB-9B9B-1DA4AAA4F74B}" type="sibTrans" cxnId="{6C48F943-90F5-4EE5-BAAC-86006AE92D23}">
      <dgm:prSet/>
      <dgm:spPr/>
      <dgm:t>
        <a:bodyPr/>
        <a:lstStyle/>
        <a:p>
          <a:endParaRPr lang="en-US"/>
        </a:p>
      </dgm:t>
    </dgm:pt>
    <dgm:pt modelId="{24F21246-FFF5-4E83-95D4-BA44CABDBDC9}">
      <dgm:prSet/>
      <dgm:spPr/>
      <dgm:t>
        <a:bodyPr/>
        <a:lstStyle/>
        <a:p>
          <a:r>
            <a:rPr lang="en-US"/>
            <a:t>O&amp;M services for one or more programs/customer segments</a:t>
          </a:r>
        </a:p>
      </dgm:t>
    </dgm:pt>
    <dgm:pt modelId="{6F20FEC8-CB03-4964-B7BB-048D7CDCF9C9}" type="parTrans" cxnId="{80AD1B2E-D405-4A8C-A304-BE3FE18622F4}">
      <dgm:prSet/>
      <dgm:spPr/>
      <dgm:t>
        <a:bodyPr/>
        <a:lstStyle/>
        <a:p>
          <a:endParaRPr lang="en-US"/>
        </a:p>
      </dgm:t>
    </dgm:pt>
    <dgm:pt modelId="{1EDFF28F-559E-4880-88EA-6E695EA8358F}" type="sibTrans" cxnId="{80AD1B2E-D405-4A8C-A304-BE3FE18622F4}">
      <dgm:prSet/>
      <dgm:spPr/>
      <dgm:t>
        <a:bodyPr/>
        <a:lstStyle/>
        <a:p>
          <a:endParaRPr lang="en-US"/>
        </a:p>
      </dgm:t>
    </dgm:pt>
    <dgm:pt modelId="{C640B421-62B7-4266-BD6E-E01160F0C4BF}">
      <dgm:prSet/>
      <dgm:spPr/>
      <dgm:t>
        <a:bodyPr/>
        <a:lstStyle/>
        <a:p>
          <a:r>
            <a:rPr lang="en-US" b="1"/>
            <a:t>Program Administration</a:t>
          </a:r>
        </a:p>
      </dgm:t>
    </dgm:pt>
    <dgm:pt modelId="{F859E6F8-5BD7-44FC-937F-EC51404A3BA6}" type="parTrans" cxnId="{1366BA80-F5EE-4878-BDA9-13AD89031DFD}">
      <dgm:prSet/>
      <dgm:spPr/>
      <dgm:t>
        <a:bodyPr/>
        <a:lstStyle/>
        <a:p>
          <a:endParaRPr lang="en-US"/>
        </a:p>
      </dgm:t>
    </dgm:pt>
    <dgm:pt modelId="{2B93C133-4842-475B-8D93-F8CBB38EEF20}" type="sibTrans" cxnId="{1366BA80-F5EE-4878-BDA9-13AD89031DFD}">
      <dgm:prSet/>
      <dgm:spPr/>
      <dgm:t>
        <a:bodyPr/>
        <a:lstStyle/>
        <a:p>
          <a:endParaRPr lang="en-US"/>
        </a:p>
      </dgm:t>
    </dgm:pt>
    <dgm:pt modelId="{4248C793-6954-4B6E-8EB2-768D651BD525}">
      <dgm:prSet/>
      <dgm:spPr/>
      <dgm:t>
        <a:bodyPr/>
        <a:lstStyle/>
        <a:p>
          <a:r>
            <a:rPr lang="en-US"/>
            <a:t>Collaborate with PSE program team to achieve specific DER program targets (budgets &amp; capacity/energy), forecasting, strategic planning, and customer issue resolution</a:t>
          </a:r>
        </a:p>
      </dgm:t>
    </dgm:pt>
    <dgm:pt modelId="{7546B8D6-DDDC-4EDA-9459-129220758AD3}" type="parTrans" cxnId="{F26BC8EF-6151-43EF-BD6B-8DD0F6BF4BFB}">
      <dgm:prSet/>
      <dgm:spPr/>
      <dgm:t>
        <a:bodyPr/>
        <a:lstStyle/>
        <a:p>
          <a:endParaRPr lang="en-US"/>
        </a:p>
      </dgm:t>
    </dgm:pt>
    <dgm:pt modelId="{6913F244-C76D-417D-A6DC-FA090A3A3063}" type="sibTrans" cxnId="{F26BC8EF-6151-43EF-BD6B-8DD0F6BF4BFB}">
      <dgm:prSet/>
      <dgm:spPr/>
      <dgm:t>
        <a:bodyPr/>
        <a:lstStyle/>
        <a:p>
          <a:endParaRPr lang="en-US"/>
        </a:p>
      </dgm:t>
    </dgm:pt>
    <dgm:pt modelId="{4D0B1601-3F7A-45A7-9301-E1CE45A572E9}">
      <dgm:prSet/>
      <dgm:spPr/>
      <dgm:t>
        <a:bodyPr/>
        <a:lstStyle/>
        <a:p>
          <a:r>
            <a:rPr lang="en-US" b="1"/>
            <a:t>Other</a:t>
          </a:r>
        </a:p>
      </dgm:t>
    </dgm:pt>
    <dgm:pt modelId="{C2405328-720F-4281-AC35-96AD1B5A901E}" type="parTrans" cxnId="{F3C2DD40-8C1F-4080-A91C-C4FB862DB962}">
      <dgm:prSet/>
      <dgm:spPr/>
      <dgm:t>
        <a:bodyPr/>
        <a:lstStyle/>
        <a:p>
          <a:endParaRPr lang="en-US"/>
        </a:p>
      </dgm:t>
    </dgm:pt>
    <dgm:pt modelId="{723D5F13-FCC9-4A62-9A9C-23694C71C447}" type="sibTrans" cxnId="{F3C2DD40-8C1F-4080-A91C-C4FB862DB962}">
      <dgm:prSet/>
      <dgm:spPr/>
      <dgm:t>
        <a:bodyPr/>
        <a:lstStyle/>
        <a:p>
          <a:endParaRPr lang="en-US"/>
        </a:p>
      </dgm:t>
    </dgm:pt>
    <dgm:pt modelId="{09681FAA-38D0-4E9A-A5D4-DEEC785C4077}">
      <dgm:prSet/>
      <dgm:spPr/>
      <dgm:t>
        <a:bodyPr/>
        <a:lstStyle/>
        <a:p>
          <a:r>
            <a:rPr lang="en-US"/>
            <a:t>Bidders may propose a separate ‘other’ component if the services being proposed do not fit the above-mentioned</a:t>
          </a:r>
        </a:p>
      </dgm:t>
    </dgm:pt>
    <dgm:pt modelId="{1BE200E3-97EC-40C0-866C-7B17FFF3250E}" type="parTrans" cxnId="{55E4249F-2BEC-41B6-B379-FDCE2DFE9925}">
      <dgm:prSet/>
      <dgm:spPr/>
      <dgm:t>
        <a:bodyPr/>
        <a:lstStyle/>
        <a:p>
          <a:endParaRPr lang="en-US"/>
        </a:p>
      </dgm:t>
    </dgm:pt>
    <dgm:pt modelId="{E4D8C21F-B4CF-4189-9C55-3F3D0E6173CF}" type="sibTrans" cxnId="{55E4249F-2BEC-41B6-B379-FDCE2DFE9925}">
      <dgm:prSet/>
      <dgm:spPr/>
      <dgm:t>
        <a:bodyPr/>
        <a:lstStyle/>
        <a:p>
          <a:endParaRPr lang="en-US"/>
        </a:p>
      </dgm:t>
    </dgm:pt>
    <dgm:pt modelId="{236D44B3-55E8-4CBD-89F0-16D7EEFD4139}" type="pres">
      <dgm:prSet presAssocID="{C187DC39-78B0-4267-AB09-D9B1F9FADAE3}" presName="Name0" presStyleCnt="0">
        <dgm:presLayoutVars>
          <dgm:dir/>
          <dgm:animLvl val="lvl"/>
          <dgm:resizeHandles val="exact"/>
        </dgm:presLayoutVars>
      </dgm:prSet>
      <dgm:spPr/>
      <dgm:t>
        <a:bodyPr/>
        <a:lstStyle/>
        <a:p>
          <a:endParaRPr lang="en-US"/>
        </a:p>
      </dgm:t>
    </dgm:pt>
    <dgm:pt modelId="{CAE7FD52-0612-4E2A-9F0E-DAB79498B599}" type="pres">
      <dgm:prSet presAssocID="{D8101863-0631-4ED3-BFD3-BEC6FD989126}" presName="linNode" presStyleCnt="0"/>
      <dgm:spPr/>
    </dgm:pt>
    <dgm:pt modelId="{959B53CC-CDED-43B0-AFF8-08B07A37815D}" type="pres">
      <dgm:prSet presAssocID="{D8101863-0631-4ED3-BFD3-BEC6FD989126}" presName="parTx" presStyleLbl="revTx" presStyleIdx="0" presStyleCnt="6">
        <dgm:presLayoutVars>
          <dgm:chMax val="1"/>
          <dgm:bulletEnabled val="1"/>
        </dgm:presLayoutVars>
      </dgm:prSet>
      <dgm:spPr/>
      <dgm:t>
        <a:bodyPr/>
        <a:lstStyle/>
        <a:p>
          <a:endParaRPr lang="en-US"/>
        </a:p>
      </dgm:t>
    </dgm:pt>
    <dgm:pt modelId="{2E5963B1-8424-4BC3-A61F-8ED5A1DB6C26}" type="pres">
      <dgm:prSet presAssocID="{D8101863-0631-4ED3-BFD3-BEC6FD989126}" presName="bracket" presStyleLbl="parChTrans1D1" presStyleIdx="0" presStyleCnt="6"/>
      <dgm:spPr/>
    </dgm:pt>
    <dgm:pt modelId="{9C5BAFCB-1057-4CF7-A3B3-32696ECC0B1A}" type="pres">
      <dgm:prSet presAssocID="{D8101863-0631-4ED3-BFD3-BEC6FD989126}" presName="spH" presStyleCnt="0"/>
      <dgm:spPr/>
    </dgm:pt>
    <dgm:pt modelId="{D0438D22-EEE5-4965-BAFC-4135B427BB41}" type="pres">
      <dgm:prSet presAssocID="{D8101863-0631-4ED3-BFD3-BEC6FD989126}" presName="desTx" presStyleLbl="node1" presStyleIdx="0" presStyleCnt="6">
        <dgm:presLayoutVars>
          <dgm:bulletEnabled val="1"/>
        </dgm:presLayoutVars>
      </dgm:prSet>
      <dgm:spPr/>
      <dgm:t>
        <a:bodyPr/>
        <a:lstStyle/>
        <a:p>
          <a:endParaRPr lang="en-US"/>
        </a:p>
      </dgm:t>
    </dgm:pt>
    <dgm:pt modelId="{12AABB36-1BBD-4C16-9D51-E30F3C0896E2}" type="pres">
      <dgm:prSet presAssocID="{34D2A5A6-5CA5-49FB-8E50-AD885B1AD64D}" presName="spV" presStyleCnt="0"/>
      <dgm:spPr/>
    </dgm:pt>
    <dgm:pt modelId="{60F5F1A9-2320-466F-A583-944C8800F7D3}" type="pres">
      <dgm:prSet presAssocID="{56B1A9B2-B2B5-4014-93E4-D470DE44E0B4}" presName="linNode" presStyleCnt="0"/>
      <dgm:spPr/>
    </dgm:pt>
    <dgm:pt modelId="{97F4ECA3-C964-4938-A4AC-6944D68217AC}" type="pres">
      <dgm:prSet presAssocID="{56B1A9B2-B2B5-4014-93E4-D470DE44E0B4}" presName="parTx" presStyleLbl="revTx" presStyleIdx="1" presStyleCnt="6">
        <dgm:presLayoutVars>
          <dgm:chMax val="1"/>
          <dgm:bulletEnabled val="1"/>
        </dgm:presLayoutVars>
      </dgm:prSet>
      <dgm:spPr/>
      <dgm:t>
        <a:bodyPr/>
        <a:lstStyle/>
        <a:p>
          <a:endParaRPr lang="en-US"/>
        </a:p>
      </dgm:t>
    </dgm:pt>
    <dgm:pt modelId="{3FB590D1-E805-4CC5-BADE-E4062FF68BBA}" type="pres">
      <dgm:prSet presAssocID="{56B1A9B2-B2B5-4014-93E4-D470DE44E0B4}" presName="bracket" presStyleLbl="parChTrans1D1" presStyleIdx="1" presStyleCnt="6"/>
      <dgm:spPr/>
    </dgm:pt>
    <dgm:pt modelId="{247AD419-24B9-44A0-95E3-486BD445BFF6}" type="pres">
      <dgm:prSet presAssocID="{56B1A9B2-B2B5-4014-93E4-D470DE44E0B4}" presName="spH" presStyleCnt="0"/>
      <dgm:spPr/>
    </dgm:pt>
    <dgm:pt modelId="{454FE784-77CA-434B-B707-8BB74A3D3D06}" type="pres">
      <dgm:prSet presAssocID="{56B1A9B2-B2B5-4014-93E4-D470DE44E0B4}" presName="desTx" presStyleLbl="node1" presStyleIdx="1" presStyleCnt="6">
        <dgm:presLayoutVars>
          <dgm:bulletEnabled val="1"/>
        </dgm:presLayoutVars>
      </dgm:prSet>
      <dgm:spPr/>
      <dgm:t>
        <a:bodyPr/>
        <a:lstStyle/>
        <a:p>
          <a:endParaRPr lang="en-US"/>
        </a:p>
      </dgm:t>
    </dgm:pt>
    <dgm:pt modelId="{59E29A99-5C50-42B4-A84D-691C28B5E240}" type="pres">
      <dgm:prSet presAssocID="{8FDB00F5-2437-420E-A71B-D96E987DBC2F}" presName="spV" presStyleCnt="0"/>
      <dgm:spPr/>
    </dgm:pt>
    <dgm:pt modelId="{40903AD3-A70E-48D0-8C1D-1795D9ACC7D1}" type="pres">
      <dgm:prSet presAssocID="{094344F2-5EE0-4720-ABAE-6860DD4D03C2}" presName="linNode" presStyleCnt="0"/>
      <dgm:spPr/>
    </dgm:pt>
    <dgm:pt modelId="{0E90E3FA-08D3-4366-BC98-1142FC8247FB}" type="pres">
      <dgm:prSet presAssocID="{094344F2-5EE0-4720-ABAE-6860DD4D03C2}" presName="parTx" presStyleLbl="revTx" presStyleIdx="2" presStyleCnt="6">
        <dgm:presLayoutVars>
          <dgm:chMax val="1"/>
          <dgm:bulletEnabled val="1"/>
        </dgm:presLayoutVars>
      </dgm:prSet>
      <dgm:spPr/>
      <dgm:t>
        <a:bodyPr/>
        <a:lstStyle/>
        <a:p>
          <a:endParaRPr lang="en-US"/>
        </a:p>
      </dgm:t>
    </dgm:pt>
    <dgm:pt modelId="{877F4000-2721-422D-8EDC-620055C8A006}" type="pres">
      <dgm:prSet presAssocID="{094344F2-5EE0-4720-ABAE-6860DD4D03C2}" presName="bracket" presStyleLbl="parChTrans1D1" presStyleIdx="2" presStyleCnt="6"/>
      <dgm:spPr/>
    </dgm:pt>
    <dgm:pt modelId="{D3F46F70-FB02-4421-BC75-749E3DBD2CCD}" type="pres">
      <dgm:prSet presAssocID="{094344F2-5EE0-4720-ABAE-6860DD4D03C2}" presName="spH" presStyleCnt="0"/>
      <dgm:spPr/>
    </dgm:pt>
    <dgm:pt modelId="{5899416B-84DE-462B-9C10-7C54A4D352D5}" type="pres">
      <dgm:prSet presAssocID="{094344F2-5EE0-4720-ABAE-6860DD4D03C2}" presName="desTx" presStyleLbl="node1" presStyleIdx="2" presStyleCnt="6">
        <dgm:presLayoutVars>
          <dgm:bulletEnabled val="1"/>
        </dgm:presLayoutVars>
      </dgm:prSet>
      <dgm:spPr/>
      <dgm:t>
        <a:bodyPr/>
        <a:lstStyle/>
        <a:p>
          <a:endParaRPr lang="en-US"/>
        </a:p>
      </dgm:t>
    </dgm:pt>
    <dgm:pt modelId="{68512054-0C81-4437-8E3A-B2CE69237264}" type="pres">
      <dgm:prSet presAssocID="{D4578AC1-FC6F-48A3-80AD-A2361B3664CA}" presName="spV" presStyleCnt="0"/>
      <dgm:spPr/>
    </dgm:pt>
    <dgm:pt modelId="{FC06CCCC-6787-4348-9DB4-E71C6F92D026}" type="pres">
      <dgm:prSet presAssocID="{79C71D46-E70A-41FE-9EB9-7792E123A131}" presName="linNode" presStyleCnt="0"/>
      <dgm:spPr/>
    </dgm:pt>
    <dgm:pt modelId="{E91D059F-4A18-4333-9692-750C192C298F}" type="pres">
      <dgm:prSet presAssocID="{79C71D46-E70A-41FE-9EB9-7792E123A131}" presName="parTx" presStyleLbl="revTx" presStyleIdx="3" presStyleCnt="6">
        <dgm:presLayoutVars>
          <dgm:chMax val="1"/>
          <dgm:bulletEnabled val="1"/>
        </dgm:presLayoutVars>
      </dgm:prSet>
      <dgm:spPr/>
      <dgm:t>
        <a:bodyPr/>
        <a:lstStyle/>
        <a:p>
          <a:endParaRPr lang="en-US"/>
        </a:p>
      </dgm:t>
    </dgm:pt>
    <dgm:pt modelId="{C516E05D-BB0C-4157-87D8-C2BBB2F5D516}" type="pres">
      <dgm:prSet presAssocID="{79C71D46-E70A-41FE-9EB9-7792E123A131}" presName="bracket" presStyleLbl="parChTrans1D1" presStyleIdx="3" presStyleCnt="6"/>
      <dgm:spPr/>
    </dgm:pt>
    <dgm:pt modelId="{B299DA6E-E92B-42D1-8074-CC158580B8DF}" type="pres">
      <dgm:prSet presAssocID="{79C71D46-E70A-41FE-9EB9-7792E123A131}" presName="spH" presStyleCnt="0"/>
      <dgm:spPr/>
    </dgm:pt>
    <dgm:pt modelId="{63447640-0C36-4DAF-A9A0-C6A21F3F3C90}" type="pres">
      <dgm:prSet presAssocID="{79C71D46-E70A-41FE-9EB9-7792E123A131}" presName="desTx" presStyleLbl="node1" presStyleIdx="3" presStyleCnt="6">
        <dgm:presLayoutVars>
          <dgm:bulletEnabled val="1"/>
        </dgm:presLayoutVars>
      </dgm:prSet>
      <dgm:spPr/>
      <dgm:t>
        <a:bodyPr/>
        <a:lstStyle/>
        <a:p>
          <a:endParaRPr lang="en-US"/>
        </a:p>
      </dgm:t>
    </dgm:pt>
    <dgm:pt modelId="{4646D811-AA98-4208-A8F4-F5BC0A881443}" type="pres">
      <dgm:prSet presAssocID="{70302E92-F326-42EB-9B9B-1DA4AAA4F74B}" presName="spV" presStyleCnt="0"/>
      <dgm:spPr/>
    </dgm:pt>
    <dgm:pt modelId="{657BC96A-07DC-4773-B077-3EE49F4E5B2C}" type="pres">
      <dgm:prSet presAssocID="{C640B421-62B7-4266-BD6E-E01160F0C4BF}" presName="linNode" presStyleCnt="0"/>
      <dgm:spPr/>
    </dgm:pt>
    <dgm:pt modelId="{C843D6D7-31F7-48FD-A92C-B014C7BC2F42}" type="pres">
      <dgm:prSet presAssocID="{C640B421-62B7-4266-BD6E-E01160F0C4BF}" presName="parTx" presStyleLbl="revTx" presStyleIdx="4" presStyleCnt="6">
        <dgm:presLayoutVars>
          <dgm:chMax val="1"/>
          <dgm:bulletEnabled val="1"/>
        </dgm:presLayoutVars>
      </dgm:prSet>
      <dgm:spPr/>
      <dgm:t>
        <a:bodyPr/>
        <a:lstStyle/>
        <a:p>
          <a:endParaRPr lang="en-US"/>
        </a:p>
      </dgm:t>
    </dgm:pt>
    <dgm:pt modelId="{9EB6C26E-A8CA-4134-A636-E6234FCFDC7E}" type="pres">
      <dgm:prSet presAssocID="{C640B421-62B7-4266-BD6E-E01160F0C4BF}" presName="bracket" presStyleLbl="parChTrans1D1" presStyleIdx="4" presStyleCnt="6"/>
      <dgm:spPr/>
    </dgm:pt>
    <dgm:pt modelId="{360D4AB2-5450-498D-BE21-77A6B3914F9A}" type="pres">
      <dgm:prSet presAssocID="{C640B421-62B7-4266-BD6E-E01160F0C4BF}" presName="spH" presStyleCnt="0"/>
      <dgm:spPr/>
    </dgm:pt>
    <dgm:pt modelId="{1E3F0AB4-D498-4D11-BD3C-C9EB230F4AA1}" type="pres">
      <dgm:prSet presAssocID="{C640B421-62B7-4266-BD6E-E01160F0C4BF}" presName="desTx" presStyleLbl="node1" presStyleIdx="4" presStyleCnt="6">
        <dgm:presLayoutVars>
          <dgm:bulletEnabled val="1"/>
        </dgm:presLayoutVars>
      </dgm:prSet>
      <dgm:spPr/>
      <dgm:t>
        <a:bodyPr/>
        <a:lstStyle/>
        <a:p>
          <a:endParaRPr lang="en-US"/>
        </a:p>
      </dgm:t>
    </dgm:pt>
    <dgm:pt modelId="{1F08E915-96D3-4EC6-B046-83AE296D0F91}" type="pres">
      <dgm:prSet presAssocID="{2B93C133-4842-475B-8D93-F8CBB38EEF20}" presName="spV" presStyleCnt="0"/>
      <dgm:spPr/>
    </dgm:pt>
    <dgm:pt modelId="{79161854-6075-4096-A8B8-E07F67DDF0C2}" type="pres">
      <dgm:prSet presAssocID="{4D0B1601-3F7A-45A7-9301-E1CE45A572E9}" presName="linNode" presStyleCnt="0"/>
      <dgm:spPr/>
    </dgm:pt>
    <dgm:pt modelId="{D4DF9CFB-A53B-42BC-B010-4133359BE4A5}" type="pres">
      <dgm:prSet presAssocID="{4D0B1601-3F7A-45A7-9301-E1CE45A572E9}" presName="parTx" presStyleLbl="revTx" presStyleIdx="5" presStyleCnt="6">
        <dgm:presLayoutVars>
          <dgm:chMax val="1"/>
          <dgm:bulletEnabled val="1"/>
        </dgm:presLayoutVars>
      </dgm:prSet>
      <dgm:spPr/>
      <dgm:t>
        <a:bodyPr/>
        <a:lstStyle/>
        <a:p>
          <a:endParaRPr lang="en-US"/>
        </a:p>
      </dgm:t>
    </dgm:pt>
    <dgm:pt modelId="{5F22E927-0253-497F-B61C-8FBACEDE206F}" type="pres">
      <dgm:prSet presAssocID="{4D0B1601-3F7A-45A7-9301-E1CE45A572E9}" presName="bracket" presStyleLbl="parChTrans1D1" presStyleIdx="5" presStyleCnt="6"/>
      <dgm:spPr/>
    </dgm:pt>
    <dgm:pt modelId="{D6FBE04C-087B-4654-89C3-2BBC88078CD9}" type="pres">
      <dgm:prSet presAssocID="{4D0B1601-3F7A-45A7-9301-E1CE45A572E9}" presName="spH" presStyleCnt="0"/>
      <dgm:spPr/>
    </dgm:pt>
    <dgm:pt modelId="{0A00A8B1-F232-4199-9756-0415D63CAF3D}" type="pres">
      <dgm:prSet presAssocID="{4D0B1601-3F7A-45A7-9301-E1CE45A572E9}" presName="desTx" presStyleLbl="node1" presStyleIdx="5" presStyleCnt="6">
        <dgm:presLayoutVars>
          <dgm:bulletEnabled val="1"/>
        </dgm:presLayoutVars>
      </dgm:prSet>
      <dgm:spPr/>
      <dgm:t>
        <a:bodyPr/>
        <a:lstStyle/>
        <a:p>
          <a:endParaRPr lang="en-US"/>
        </a:p>
      </dgm:t>
    </dgm:pt>
  </dgm:ptLst>
  <dgm:cxnLst>
    <dgm:cxn modelId="{6C48F943-90F5-4EE5-BAAC-86006AE92D23}" srcId="{C187DC39-78B0-4267-AB09-D9B1F9FADAE3}" destId="{79C71D46-E70A-41FE-9EB9-7792E123A131}" srcOrd="3" destOrd="0" parTransId="{C8FDB84E-B142-45A9-9F4E-0E19A69F4B49}" sibTransId="{70302E92-F326-42EB-9B9B-1DA4AAA4F74B}"/>
    <dgm:cxn modelId="{1A862199-EE6F-442D-96F7-96445A4C0DE2}" type="presOf" srcId="{D8101863-0631-4ED3-BFD3-BEC6FD989126}" destId="{959B53CC-CDED-43B0-AFF8-08B07A37815D}" srcOrd="0" destOrd="0" presId="urn:diagrams.loki3.com/BracketList"/>
    <dgm:cxn modelId="{E8F81AA5-837C-425E-9373-05F8C3C6745B}" type="presOf" srcId="{09681FAA-38D0-4E9A-A5D4-DEEC785C4077}" destId="{0A00A8B1-F232-4199-9756-0415D63CAF3D}" srcOrd="0" destOrd="0" presId="urn:diagrams.loki3.com/BracketList"/>
    <dgm:cxn modelId="{F05576D2-E721-4E81-8680-8AA31ADF9B24}" srcId="{C187DC39-78B0-4267-AB09-D9B1F9FADAE3}" destId="{094344F2-5EE0-4720-ABAE-6860DD4D03C2}" srcOrd="2" destOrd="0" parTransId="{0712A8EC-232D-4ABA-8163-52737BD1F46A}" sibTransId="{D4578AC1-FC6F-48A3-80AD-A2361B3664CA}"/>
    <dgm:cxn modelId="{C7BFFA4A-03AE-45CF-80F0-F33CAE235EC6}" type="presOf" srcId="{C640B421-62B7-4266-BD6E-E01160F0C4BF}" destId="{C843D6D7-31F7-48FD-A92C-B014C7BC2F42}" srcOrd="0" destOrd="0" presId="urn:diagrams.loki3.com/BracketList"/>
    <dgm:cxn modelId="{55E4249F-2BEC-41B6-B379-FDCE2DFE9925}" srcId="{4D0B1601-3F7A-45A7-9301-E1CE45A572E9}" destId="{09681FAA-38D0-4E9A-A5D4-DEEC785C4077}" srcOrd="0" destOrd="0" parTransId="{1BE200E3-97EC-40C0-866C-7B17FFF3250E}" sibTransId="{E4D8C21F-B4CF-4189-9C55-3F3D0E6173CF}"/>
    <dgm:cxn modelId="{731CECDA-9A54-4E7D-8BCE-2938E8C714E7}" type="presOf" srcId="{56B1A9B2-B2B5-4014-93E4-D470DE44E0B4}" destId="{97F4ECA3-C964-4938-A4AC-6944D68217AC}" srcOrd="0" destOrd="0" presId="urn:diagrams.loki3.com/BracketList"/>
    <dgm:cxn modelId="{0ADE5360-E41C-42AE-9639-19CA56984463}" srcId="{C187DC39-78B0-4267-AB09-D9B1F9FADAE3}" destId="{D8101863-0631-4ED3-BFD3-BEC6FD989126}" srcOrd="0" destOrd="0" parTransId="{AB4B89F8-715F-4819-99BC-FF076506050B}" sibTransId="{34D2A5A6-5CA5-49FB-8E50-AD885B1AD64D}"/>
    <dgm:cxn modelId="{A0C88FF3-F932-4FD9-B1F8-657883A4492E}" type="presOf" srcId="{094344F2-5EE0-4720-ABAE-6860DD4D03C2}" destId="{0E90E3FA-08D3-4366-BC98-1142FC8247FB}" srcOrd="0" destOrd="0" presId="urn:diagrams.loki3.com/BracketList"/>
    <dgm:cxn modelId="{1366BA80-F5EE-4878-BDA9-13AD89031DFD}" srcId="{C187DC39-78B0-4267-AB09-D9B1F9FADAE3}" destId="{C640B421-62B7-4266-BD6E-E01160F0C4BF}" srcOrd="4" destOrd="0" parTransId="{F859E6F8-5BD7-44FC-937F-EC51404A3BA6}" sibTransId="{2B93C133-4842-475B-8D93-F8CBB38EEF20}"/>
    <dgm:cxn modelId="{7FF73502-D272-4528-AE16-061E8E85F5FA}" type="presOf" srcId="{895CFBC5-5030-448A-B8C7-93C7DAA6247E}" destId="{D0438D22-EEE5-4965-BAFC-4135B427BB41}" srcOrd="0" destOrd="0" presId="urn:diagrams.loki3.com/BracketList"/>
    <dgm:cxn modelId="{10D6F041-D73A-414A-B936-4C3197BD746B}" type="presOf" srcId="{AAD89089-BC98-4B6E-B3C6-94AC9FE87E9E}" destId="{5899416B-84DE-462B-9C10-7C54A4D352D5}" srcOrd="0" destOrd="0" presId="urn:diagrams.loki3.com/BracketList"/>
    <dgm:cxn modelId="{9457BE7B-EBD7-43D9-A98F-E5D347866478}" srcId="{56B1A9B2-B2B5-4014-93E4-D470DE44E0B4}" destId="{BBFEBCAC-FC45-4B5C-8379-CFE155647988}" srcOrd="0" destOrd="0" parTransId="{B948E2AA-DB37-4B48-8ACA-C0461835A2E4}" sibTransId="{C1733ACF-D8FC-4765-B263-DA2D914EBED8}"/>
    <dgm:cxn modelId="{F3C2DD40-8C1F-4080-A91C-C4FB862DB962}" srcId="{C187DC39-78B0-4267-AB09-D9B1F9FADAE3}" destId="{4D0B1601-3F7A-45A7-9301-E1CE45A572E9}" srcOrd="5" destOrd="0" parTransId="{C2405328-720F-4281-AC35-96AD1B5A901E}" sibTransId="{723D5F13-FCC9-4A62-9A9C-23694C71C447}"/>
    <dgm:cxn modelId="{8079EC3F-3195-4065-A694-ABBE08A67F8E}" type="presOf" srcId="{BBFEBCAC-FC45-4B5C-8379-CFE155647988}" destId="{454FE784-77CA-434B-B707-8BB74A3D3D06}" srcOrd="0" destOrd="0" presId="urn:diagrams.loki3.com/BracketList"/>
    <dgm:cxn modelId="{B05C0801-61DE-4669-BBDA-9979C485DA4D}" srcId="{094344F2-5EE0-4720-ABAE-6860DD4D03C2}" destId="{AAD89089-BC98-4B6E-B3C6-94AC9FE87E9E}" srcOrd="0" destOrd="0" parTransId="{D27DB4AF-E545-41AE-A636-75116145222F}" sibTransId="{CA77565D-4F77-4AF3-8907-BF981640F69F}"/>
    <dgm:cxn modelId="{AB1DFE3D-BF30-4E13-BEBD-EE5E78EF4860}" type="presOf" srcId="{4248C793-6954-4B6E-8EB2-768D651BD525}" destId="{1E3F0AB4-D498-4D11-BD3C-C9EB230F4AA1}" srcOrd="0" destOrd="0" presId="urn:diagrams.loki3.com/BracketList"/>
    <dgm:cxn modelId="{46BBF6B5-6BFE-455D-879C-1993C6715F89}" srcId="{D8101863-0631-4ED3-BFD3-BEC6FD989126}" destId="{895CFBC5-5030-448A-B8C7-93C7DAA6247E}" srcOrd="0" destOrd="0" parTransId="{1AD14B28-0B6B-41BB-A6A1-762DDA282414}" sibTransId="{29463458-9A90-4A0C-B397-4F1F3A30BE45}"/>
    <dgm:cxn modelId="{7B7111DC-062A-4F20-B91B-28D650C2C840}" type="presOf" srcId="{C187DC39-78B0-4267-AB09-D9B1F9FADAE3}" destId="{236D44B3-55E8-4CBD-89F0-16D7EEFD4139}" srcOrd="0" destOrd="0" presId="urn:diagrams.loki3.com/BracketList"/>
    <dgm:cxn modelId="{C5CDDB66-EFEE-4747-9791-4446513F1004}" type="presOf" srcId="{79C71D46-E70A-41FE-9EB9-7792E123A131}" destId="{E91D059F-4A18-4333-9692-750C192C298F}" srcOrd="0" destOrd="0" presId="urn:diagrams.loki3.com/BracketList"/>
    <dgm:cxn modelId="{F26BC8EF-6151-43EF-BD6B-8DD0F6BF4BFB}" srcId="{C640B421-62B7-4266-BD6E-E01160F0C4BF}" destId="{4248C793-6954-4B6E-8EB2-768D651BD525}" srcOrd="0" destOrd="0" parTransId="{7546B8D6-DDDC-4EDA-9459-129220758AD3}" sibTransId="{6913F244-C76D-417D-A6DC-FA090A3A3063}"/>
    <dgm:cxn modelId="{1652B915-2881-462E-B00A-93F4B226C627}" type="presOf" srcId="{4D0B1601-3F7A-45A7-9301-E1CE45A572E9}" destId="{D4DF9CFB-A53B-42BC-B010-4133359BE4A5}" srcOrd="0" destOrd="0" presId="urn:diagrams.loki3.com/BracketList"/>
    <dgm:cxn modelId="{88F0648C-84B9-424C-AC5B-F59EC5DEF91A}" type="presOf" srcId="{24F21246-FFF5-4E83-95D4-BA44CABDBDC9}" destId="{63447640-0C36-4DAF-A9A0-C6A21F3F3C90}" srcOrd="0" destOrd="0" presId="urn:diagrams.loki3.com/BracketList"/>
    <dgm:cxn modelId="{2D5ED477-17B2-4909-A72E-7382E5B414A6}" srcId="{C187DC39-78B0-4267-AB09-D9B1F9FADAE3}" destId="{56B1A9B2-B2B5-4014-93E4-D470DE44E0B4}" srcOrd="1" destOrd="0" parTransId="{02F79E22-EB76-45FF-8CC9-237133A05157}" sibTransId="{8FDB00F5-2437-420E-A71B-D96E987DBC2F}"/>
    <dgm:cxn modelId="{80AD1B2E-D405-4A8C-A304-BE3FE18622F4}" srcId="{79C71D46-E70A-41FE-9EB9-7792E123A131}" destId="{24F21246-FFF5-4E83-95D4-BA44CABDBDC9}" srcOrd="0" destOrd="0" parTransId="{6F20FEC8-CB03-4964-B7BB-048D7CDCF9C9}" sibTransId="{1EDFF28F-559E-4880-88EA-6E695EA8358F}"/>
    <dgm:cxn modelId="{0A8A7D96-998C-45F8-AEE6-6B3763AAAF19}" type="presParOf" srcId="{236D44B3-55E8-4CBD-89F0-16D7EEFD4139}" destId="{CAE7FD52-0612-4E2A-9F0E-DAB79498B599}" srcOrd="0" destOrd="0" presId="urn:diagrams.loki3.com/BracketList"/>
    <dgm:cxn modelId="{D083382F-0567-477B-84E8-81B36E10A306}" type="presParOf" srcId="{CAE7FD52-0612-4E2A-9F0E-DAB79498B599}" destId="{959B53CC-CDED-43B0-AFF8-08B07A37815D}" srcOrd="0" destOrd="0" presId="urn:diagrams.loki3.com/BracketList"/>
    <dgm:cxn modelId="{2F6AC250-E2B0-4D6D-9652-62693B733D17}" type="presParOf" srcId="{CAE7FD52-0612-4E2A-9F0E-DAB79498B599}" destId="{2E5963B1-8424-4BC3-A61F-8ED5A1DB6C26}" srcOrd="1" destOrd="0" presId="urn:diagrams.loki3.com/BracketList"/>
    <dgm:cxn modelId="{E1E71CD3-05F0-4BE3-996F-FD1ABD30B80F}" type="presParOf" srcId="{CAE7FD52-0612-4E2A-9F0E-DAB79498B599}" destId="{9C5BAFCB-1057-4CF7-A3B3-32696ECC0B1A}" srcOrd="2" destOrd="0" presId="urn:diagrams.loki3.com/BracketList"/>
    <dgm:cxn modelId="{5A2E8085-38A8-4E29-970F-F7FA7AF47FF9}" type="presParOf" srcId="{CAE7FD52-0612-4E2A-9F0E-DAB79498B599}" destId="{D0438D22-EEE5-4965-BAFC-4135B427BB41}" srcOrd="3" destOrd="0" presId="urn:diagrams.loki3.com/BracketList"/>
    <dgm:cxn modelId="{4375AE1D-A9A4-41EE-A54F-970ECD0878BD}" type="presParOf" srcId="{236D44B3-55E8-4CBD-89F0-16D7EEFD4139}" destId="{12AABB36-1BBD-4C16-9D51-E30F3C0896E2}" srcOrd="1" destOrd="0" presId="urn:diagrams.loki3.com/BracketList"/>
    <dgm:cxn modelId="{160F2EC4-9DD5-4170-8509-F9D4019B1BC6}" type="presParOf" srcId="{236D44B3-55E8-4CBD-89F0-16D7EEFD4139}" destId="{60F5F1A9-2320-466F-A583-944C8800F7D3}" srcOrd="2" destOrd="0" presId="urn:diagrams.loki3.com/BracketList"/>
    <dgm:cxn modelId="{7028910C-5043-43D6-8B48-CC7E0CC21252}" type="presParOf" srcId="{60F5F1A9-2320-466F-A583-944C8800F7D3}" destId="{97F4ECA3-C964-4938-A4AC-6944D68217AC}" srcOrd="0" destOrd="0" presId="urn:diagrams.loki3.com/BracketList"/>
    <dgm:cxn modelId="{ADBC1B9F-0EA6-4A79-8964-4FE0101548B7}" type="presParOf" srcId="{60F5F1A9-2320-466F-A583-944C8800F7D3}" destId="{3FB590D1-E805-4CC5-BADE-E4062FF68BBA}" srcOrd="1" destOrd="0" presId="urn:diagrams.loki3.com/BracketList"/>
    <dgm:cxn modelId="{4B68B4C3-13A4-4370-9758-E9E4E090CD97}" type="presParOf" srcId="{60F5F1A9-2320-466F-A583-944C8800F7D3}" destId="{247AD419-24B9-44A0-95E3-486BD445BFF6}" srcOrd="2" destOrd="0" presId="urn:diagrams.loki3.com/BracketList"/>
    <dgm:cxn modelId="{809E15D4-3494-4E48-99D5-D0160EE6E9A6}" type="presParOf" srcId="{60F5F1A9-2320-466F-A583-944C8800F7D3}" destId="{454FE784-77CA-434B-B707-8BB74A3D3D06}" srcOrd="3" destOrd="0" presId="urn:diagrams.loki3.com/BracketList"/>
    <dgm:cxn modelId="{A49BEE77-10AF-471A-AAFA-E9DEEB9B5300}" type="presParOf" srcId="{236D44B3-55E8-4CBD-89F0-16D7EEFD4139}" destId="{59E29A99-5C50-42B4-A84D-691C28B5E240}" srcOrd="3" destOrd="0" presId="urn:diagrams.loki3.com/BracketList"/>
    <dgm:cxn modelId="{63544722-1263-4312-976D-0C57B4739A7B}" type="presParOf" srcId="{236D44B3-55E8-4CBD-89F0-16D7EEFD4139}" destId="{40903AD3-A70E-48D0-8C1D-1795D9ACC7D1}" srcOrd="4" destOrd="0" presId="urn:diagrams.loki3.com/BracketList"/>
    <dgm:cxn modelId="{6E4B0B25-50AF-4AB6-A214-7A7657884C63}" type="presParOf" srcId="{40903AD3-A70E-48D0-8C1D-1795D9ACC7D1}" destId="{0E90E3FA-08D3-4366-BC98-1142FC8247FB}" srcOrd="0" destOrd="0" presId="urn:diagrams.loki3.com/BracketList"/>
    <dgm:cxn modelId="{37A9782E-4AF1-48C3-ADC8-0F951E1F502F}" type="presParOf" srcId="{40903AD3-A70E-48D0-8C1D-1795D9ACC7D1}" destId="{877F4000-2721-422D-8EDC-620055C8A006}" srcOrd="1" destOrd="0" presId="urn:diagrams.loki3.com/BracketList"/>
    <dgm:cxn modelId="{E66050C1-4813-4988-959F-324836EB9536}" type="presParOf" srcId="{40903AD3-A70E-48D0-8C1D-1795D9ACC7D1}" destId="{D3F46F70-FB02-4421-BC75-749E3DBD2CCD}" srcOrd="2" destOrd="0" presId="urn:diagrams.loki3.com/BracketList"/>
    <dgm:cxn modelId="{D8B7CF68-682B-4051-9C8F-2B6CC683CA6E}" type="presParOf" srcId="{40903AD3-A70E-48D0-8C1D-1795D9ACC7D1}" destId="{5899416B-84DE-462B-9C10-7C54A4D352D5}" srcOrd="3" destOrd="0" presId="urn:diagrams.loki3.com/BracketList"/>
    <dgm:cxn modelId="{7FF38362-3099-4E7D-8FB4-C3B809499718}" type="presParOf" srcId="{236D44B3-55E8-4CBD-89F0-16D7EEFD4139}" destId="{68512054-0C81-4437-8E3A-B2CE69237264}" srcOrd="5" destOrd="0" presId="urn:diagrams.loki3.com/BracketList"/>
    <dgm:cxn modelId="{111E5AC6-C33A-42DB-82AF-F6BCE17478F2}" type="presParOf" srcId="{236D44B3-55E8-4CBD-89F0-16D7EEFD4139}" destId="{FC06CCCC-6787-4348-9DB4-E71C6F92D026}" srcOrd="6" destOrd="0" presId="urn:diagrams.loki3.com/BracketList"/>
    <dgm:cxn modelId="{BAA521B3-C45E-4301-BCE8-A7AF28AE5F50}" type="presParOf" srcId="{FC06CCCC-6787-4348-9DB4-E71C6F92D026}" destId="{E91D059F-4A18-4333-9692-750C192C298F}" srcOrd="0" destOrd="0" presId="urn:diagrams.loki3.com/BracketList"/>
    <dgm:cxn modelId="{95B46518-EE1E-4904-A8B9-1489F3371D1F}" type="presParOf" srcId="{FC06CCCC-6787-4348-9DB4-E71C6F92D026}" destId="{C516E05D-BB0C-4157-87D8-C2BBB2F5D516}" srcOrd="1" destOrd="0" presId="urn:diagrams.loki3.com/BracketList"/>
    <dgm:cxn modelId="{02F82948-8597-4F2F-A7D9-C3F6D337D693}" type="presParOf" srcId="{FC06CCCC-6787-4348-9DB4-E71C6F92D026}" destId="{B299DA6E-E92B-42D1-8074-CC158580B8DF}" srcOrd="2" destOrd="0" presId="urn:diagrams.loki3.com/BracketList"/>
    <dgm:cxn modelId="{4E32087D-327F-4A83-94F4-728891F52695}" type="presParOf" srcId="{FC06CCCC-6787-4348-9DB4-E71C6F92D026}" destId="{63447640-0C36-4DAF-A9A0-C6A21F3F3C90}" srcOrd="3" destOrd="0" presId="urn:diagrams.loki3.com/BracketList"/>
    <dgm:cxn modelId="{F0B217B4-D165-471B-AC8F-A472BA228DB0}" type="presParOf" srcId="{236D44B3-55E8-4CBD-89F0-16D7EEFD4139}" destId="{4646D811-AA98-4208-A8F4-F5BC0A881443}" srcOrd="7" destOrd="0" presId="urn:diagrams.loki3.com/BracketList"/>
    <dgm:cxn modelId="{B523E374-0C80-43C2-B4FB-4A8556823C89}" type="presParOf" srcId="{236D44B3-55E8-4CBD-89F0-16D7EEFD4139}" destId="{657BC96A-07DC-4773-B077-3EE49F4E5B2C}" srcOrd="8" destOrd="0" presId="urn:diagrams.loki3.com/BracketList"/>
    <dgm:cxn modelId="{BEC0433C-FCF7-4B3C-9D2C-AB06D796DAF2}" type="presParOf" srcId="{657BC96A-07DC-4773-B077-3EE49F4E5B2C}" destId="{C843D6D7-31F7-48FD-A92C-B014C7BC2F42}" srcOrd="0" destOrd="0" presId="urn:diagrams.loki3.com/BracketList"/>
    <dgm:cxn modelId="{9BC4EE67-0854-43C1-9D8E-474767153A58}" type="presParOf" srcId="{657BC96A-07DC-4773-B077-3EE49F4E5B2C}" destId="{9EB6C26E-A8CA-4134-A636-E6234FCFDC7E}" srcOrd="1" destOrd="0" presId="urn:diagrams.loki3.com/BracketList"/>
    <dgm:cxn modelId="{A00FE765-49A3-479D-A0FF-F54787831A6A}" type="presParOf" srcId="{657BC96A-07DC-4773-B077-3EE49F4E5B2C}" destId="{360D4AB2-5450-498D-BE21-77A6B3914F9A}" srcOrd="2" destOrd="0" presId="urn:diagrams.loki3.com/BracketList"/>
    <dgm:cxn modelId="{C94BEC3E-82F3-4E5C-BEC1-ED2C53CD5BE5}" type="presParOf" srcId="{657BC96A-07DC-4773-B077-3EE49F4E5B2C}" destId="{1E3F0AB4-D498-4D11-BD3C-C9EB230F4AA1}" srcOrd="3" destOrd="0" presId="urn:diagrams.loki3.com/BracketList"/>
    <dgm:cxn modelId="{01085DE6-2B26-4512-865B-6B51F166BCDF}" type="presParOf" srcId="{236D44B3-55E8-4CBD-89F0-16D7EEFD4139}" destId="{1F08E915-96D3-4EC6-B046-83AE296D0F91}" srcOrd="9" destOrd="0" presId="urn:diagrams.loki3.com/BracketList"/>
    <dgm:cxn modelId="{6D92BFFF-9DDE-4D0A-B502-1AF2305D10A8}" type="presParOf" srcId="{236D44B3-55E8-4CBD-89F0-16D7EEFD4139}" destId="{79161854-6075-4096-A8B8-E07F67DDF0C2}" srcOrd="10" destOrd="0" presId="urn:diagrams.loki3.com/BracketList"/>
    <dgm:cxn modelId="{7BEC7EE8-B6B7-486E-A2E0-5A9445685F6C}" type="presParOf" srcId="{79161854-6075-4096-A8B8-E07F67DDF0C2}" destId="{D4DF9CFB-A53B-42BC-B010-4133359BE4A5}" srcOrd="0" destOrd="0" presId="urn:diagrams.loki3.com/BracketList"/>
    <dgm:cxn modelId="{ABECD324-AF18-4CBD-81E3-21EFBD7E72F6}" type="presParOf" srcId="{79161854-6075-4096-A8B8-E07F67DDF0C2}" destId="{5F22E927-0253-497F-B61C-8FBACEDE206F}" srcOrd="1" destOrd="0" presId="urn:diagrams.loki3.com/BracketList"/>
    <dgm:cxn modelId="{CF5F8308-FC11-4A5D-99DB-E8A20C6B2968}" type="presParOf" srcId="{79161854-6075-4096-A8B8-E07F67DDF0C2}" destId="{D6FBE04C-087B-4654-89C3-2BBC88078CD9}" srcOrd="2" destOrd="0" presId="urn:diagrams.loki3.com/BracketList"/>
    <dgm:cxn modelId="{EB86BC88-02E2-44C5-A3DB-57126E428080}" type="presParOf" srcId="{79161854-6075-4096-A8B8-E07F67DDF0C2}" destId="{0A00A8B1-F232-4199-9756-0415D63CAF3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E76DA4-D872-4DF9-917C-9438DC1E393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6E623B7-8D40-47D0-9452-5EEAED666AAD}">
      <dgm:prSet phldrT="[Text]"/>
      <dgm:spPr>
        <a:xfrm>
          <a:off x="201409" y="988123"/>
          <a:ext cx="1783080" cy="1317498"/>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pPr>
            <a:buNone/>
          </a:pPr>
          <a:r>
            <a:rPr lang="en-US" b="1">
              <a:solidFill>
                <a:sysClr val="window" lastClr="FFFFFF"/>
              </a:solidFill>
              <a:latin typeface="Calibri"/>
              <a:ea typeface="+mn-ea"/>
              <a:cs typeface="+mn-cs"/>
            </a:rPr>
            <a:t>Phase 1</a:t>
          </a:r>
        </a:p>
        <a:p>
          <a:pPr>
            <a:buNone/>
          </a:pPr>
          <a:r>
            <a:rPr lang="en-US">
              <a:solidFill>
                <a:sysClr val="window" lastClr="FFFFFF"/>
              </a:solidFill>
              <a:latin typeface="Calibri"/>
              <a:ea typeface="+mn-ea"/>
              <a:cs typeface="+mn-cs"/>
            </a:rPr>
            <a:t>Category A and Category B bids evaluated separately – Individual scores developed</a:t>
          </a:r>
        </a:p>
        <a:p>
          <a:pPr>
            <a:buNone/>
          </a:pPr>
          <a:r>
            <a:rPr lang="en-US">
              <a:solidFill>
                <a:sysClr val="window" lastClr="FFFFFF"/>
              </a:solidFill>
              <a:latin typeface="Calibri"/>
              <a:ea typeface="+mn-ea"/>
              <a:cs typeface="+mn-cs"/>
            </a:rPr>
            <a:t>(BCA Model, Indicative Pricing and Qualitative Evaluation)</a:t>
          </a:r>
        </a:p>
      </dgm:t>
    </dgm:pt>
    <dgm:pt modelId="{E81499E2-6C44-4F3F-A267-F2FD26E4E238}" type="parTrans" cxnId="{F3C01E1A-D641-4491-9015-0F5AFF459CD5}">
      <dgm:prSet/>
      <dgm:spPr/>
      <dgm:t>
        <a:bodyPr/>
        <a:lstStyle/>
        <a:p>
          <a:endParaRPr lang="en-US"/>
        </a:p>
      </dgm:t>
    </dgm:pt>
    <dgm:pt modelId="{C30C800E-8BB1-4775-B6DA-A61C854DDBA2}" type="sibTrans" cxnId="{F3C01E1A-D641-4491-9015-0F5AFF459CD5}">
      <dgm:prSet/>
      <dgm:spPr/>
      <dgm:t>
        <a:bodyPr/>
        <a:lstStyle/>
        <a:p>
          <a:endParaRPr lang="en-US"/>
        </a:p>
      </dgm:t>
    </dgm:pt>
    <dgm:pt modelId="{9B23CDCF-540D-45A0-9F3F-90CE76882B50}">
      <dgm:prSet phldrT="[Text]"/>
      <dgm:spPr>
        <a:xfrm>
          <a:off x="2080260" y="988123"/>
          <a:ext cx="1783080" cy="1317498"/>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pPr>
            <a:buNone/>
          </a:pPr>
          <a:r>
            <a:rPr lang="en-US" b="1">
              <a:solidFill>
                <a:sysClr val="window" lastClr="FFFFFF"/>
              </a:solidFill>
              <a:latin typeface="Calibri"/>
              <a:ea typeface="+mn-ea"/>
              <a:cs typeface="+mn-cs"/>
            </a:rPr>
            <a:t>Phase 2</a:t>
          </a:r>
        </a:p>
        <a:p>
          <a:pPr>
            <a:buNone/>
          </a:pPr>
          <a:r>
            <a:rPr lang="en-US">
              <a:solidFill>
                <a:sysClr val="window" lastClr="FFFFFF"/>
              </a:solidFill>
              <a:latin typeface="Calibri"/>
              <a:ea typeface="+mn-ea"/>
              <a:cs typeface="+mn-cs"/>
            </a:rPr>
            <a:t>Category A bids and Value Fit Programs (Including Category B bids) evaluated and short list selected</a:t>
          </a:r>
        </a:p>
        <a:p>
          <a:pPr>
            <a:buNone/>
          </a:pPr>
          <a:r>
            <a:rPr lang="en-US">
              <a:solidFill>
                <a:sysClr val="window" lastClr="FFFFFF"/>
              </a:solidFill>
              <a:latin typeface="Calibri"/>
              <a:ea typeface="+mn-ea"/>
              <a:cs typeface="+mn-cs"/>
            </a:rPr>
            <a:t>(BCA Model)</a:t>
          </a:r>
        </a:p>
      </dgm:t>
    </dgm:pt>
    <dgm:pt modelId="{F1B154B7-BE37-438F-B05F-FB39D1D3B7CA}" type="parTrans" cxnId="{B5414B24-5B3F-4C5C-A75A-7EE22A1BAB2D}">
      <dgm:prSet/>
      <dgm:spPr/>
      <dgm:t>
        <a:bodyPr/>
        <a:lstStyle/>
        <a:p>
          <a:endParaRPr lang="en-US"/>
        </a:p>
      </dgm:t>
    </dgm:pt>
    <dgm:pt modelId="{0D2F6160-10BC-4B65-ABD2-5EA348647466}" type="sibTrans" cxnId="{B5414B24-5B3F-4C5C-A75A-7EE22A1BAB2D}">
      <dgm:prSet/>
      <dgm:spPr/>
      <dgm:t>
        <a:bodyPr/>
        <a:lstStyle/>
        <a:p>
          <a:endParaRPr lang="en-US"/>
        </a:p>
      </dgm:t>
    </dgm:pt>
    <dgm:pt modelId="{C581BF19-69E7-4AA3-867C-79ECF4BADB24}">
      <dgm:prSet phldrT="[Text]"/>
      <dgm:spPr>
        <a:xfrm>
          <a:off x="3959110" y="988123"/>
          <a:ext cx="1783080" cy="1317498"/>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pPr>
            <a:buNone/>
          </a:pPr>
          <a:r>
            <a:rPr lang="en-US" b="1">
              <a:solidFill>
                <a:sysClr val="window" lastClr="FFFFFF"/>
              </a:solidFill>
              <a:latin typeface="Calibri"/>
              <a:ea typeface="+mn-ea"/>
              <a:cs typeface="+mn-cs"/>
            </a:rPr>
            <a:t>Concurrent Evaluation</a:t>
          </a:r>
        </a:p>
        <a:p>
          <a:pPr>
            <a:buNone/>
          </a:pPr>
          <a:r>
            <a:rPr lang="en-US">
              <a:solidFill>
                <a:sysClr val="window" lastClr="FFFFFF"/>
              </a:solidFill>
              <a:latin typeface="Calibri"/>
              <a:ea typeface="+mn-ea"/>
              <a:cs typeface="+mn-cs"/>
            </a:rPr>
            <a:t>Short list DER programs and resources assessed with entire PSE Portfolio, including 2021 All-Source RFP short list</a:t>
          </a:r>
        </a:p>
        <a:p>
          <a:pPr>
            <a:buNone/>
          </a:pPr>
          <a:r>
            <a:rPr lang="en-US">
              <a:solidFill>
                <a:sysClr val="window" lastClr="FFFFFF"/>
              </a:solidFill>
              <a:latin typeface="Calibri"/>
              <a:ea typeface="+mn-ea"/>
              <a:cs typeface="+mn-cs"/>
            </a:rPr>
            <a:t>(Aurora)</a:t>
          </a:r>
        </a:p>
      </dgm:t>
    </dgm:pt>
    <dgm:pt modelId="{66371E59-CA16-414B-A12E-2C6952240F6E}" type="parTrans" cxnId="{36F8B8CA-D5F8-488E-9993-B4B8D24BE122}">
      <dgm:prSet/>
      <dgm:spPr/>
      <dgm:t>
        <a:bodyPr/>
        <a:lstStyle/>
        <a:p>
          <a:endParaRPr lang="en-US"/>
        </a:p>
      </dgm:t>
    </dgm:pt>
    <dgm:pt modelId="{67E84324-ED15-4FE6-A972-EFF8A459ADA1}" type="sibTrans" cxnId="{36F8B8CA-D5F8-488E-9993-B4B8D24BE122}">
      <dgm:prSet/>
      <dgm:spPr/>
      <dgm:t>
        <a:bodyPr/>
        <a:lstStyle/>
        <a:p>
          <a:endParaRPr lang="en-US"/>
        </a:p>
      </dgm:t>
    </dgm:pt>
    <dgm:pt modelId="{5986E52D-9288-4AD4-9E99-9F83C9FA6FA2}" type="pres">
      <dgm:prSet presAssocID="{6CE76DA4-D872-4DF9-917C-9438DC1E3937}" presName="CompostProcess" presStyleCnt="0">
        <dgm:presLayoutVars>
          <dgm:dir/>
          <dgm:resizeHandles val="exact"/>
        </dgm:presLayoutVars>
      </dgm:prSet>
      <dgm:spPr/>
    </dgm:pt>
    <dgm:pt modelId="{78331AE6-8BD6-4115-9063-04F1E83BE265}" type="pres">
      <dgm:prSet presAssocID="{6CE76DA4-D872-4DF9-917C-9438DC1E3937}" presName="arrow" presStyleLbl="bgShp" presStyleIdx="0" presStyleCnt="1"/>
      <dgm:spPr>
        <a:xfrm>
          <a:off x="445769" y="0"/>
          <a:ext cx="5052060" cy="3293745"/>
        </a:xfrm>
        <a:prstGeom prst="rightArrow">
          <a:avLst/>
        </a:prstGeom>
        <a:solidFill>
          <a:srgbClr val="1F497D">
            <a:tint val="40000"/>
            <a:hueOff val="0"/>
            <a:satOff val="0"/>
            <a:lumOff val="0"/>
            <a:alphaOff val="0"/>
          </a:srgbClr>
        </a:solidFill>
        <a:ln>
          <a:noFill/>
        </a:ln>
        <a:effectLst/>
      </dgm:spPr>
    </dgm:pt>
    <dgm:pt modelId="{06BE51A7-ED82-45B6-ACA6-FD35F64F0736}" type="pres">
      <dgm:prSet presAssocID="{6CE76DA4-D872-4DF9-917C-9438DC1E3937}" presName="linearProcess" presStyleCnt="0"/>
      <dgm:spPr/>
    </dgm:pt>
    <dgm:pt modelId="{53925835-7AA0-490C-8B17-015E9A7541A5}" type="pres">
      <dgm:prSet presAssocID="{E6E623B7-8D40-47D0-9452-5EEAED666AAD}" presName="textNode" presStyleLbl="node1" presStyleIdx="0" presStyleCnt="3">
        <dgm:presLayoutVars>
          <dgm:bulletEnabled val="1"/>
        </dgm:presLayoutVars>
      </dgm:prSet>
      <dgm:spPr/>
      <dgm:t>
        <a:bodyPr/>
        <a:lstStyle/>
        <a:p>
          <a:endParaRPr lang="en-US"/>
        </a:p>
      </dgm:t>
    </dgm:pt>
    <dgm:pt modelId="{FD93E0BB-BA01-4F12-91DF-39EFB404456B}" type="pres">
      <dgm:prSet presAssocID="{C30C800E-8BB1-4775-B6DA-A61C854DDBA2}" presName="sibTrans" presStyleCnt="0"/>
      <dgm:spPr/>
    </dgm:pt>
    <dgm:pt modelId="{49ED9057-93CF-4343-81CC-39F9742972DC}" type="pres">
      <dgm:prSet presAssocID="{9B23CDCF-540D-45A0-9F3F-90CE76882B50}" presName="textNode" presStyleLbl="node1" presStyleIdx="1" presStyleCnt="3">
        <dgm:presLayoutVars>
          <dgm:bulletEnabled val="1"/>
        </dgm:presLayoutVars>
      </dgm:prSet>
      <dgm:spPr/>
      <dgm:t>
        <a:bodyPr/>
        <a:lstStyle/>
        <a:p>
          <a:endParaRPr lang="en-US"/>
        </a:p>
      </dgm:t>
    </dgm:pt>
    <dgm:pt modelId="{F0E5B14A-2207-420B-AEA1-2F7974681BFC}" type="pres">
      <dgm:prSet presAssocID="{0D2F6160-10BC-4B65-ABD2-5EA348647466}" presName="sibTrans" presStyleCnt="0"/>
      <dgm:spPr/>
    </dgm:pt>
    <dgm:pt modelId="{49526F89-F2AD-42BA-B0BE-1857F20B964E}" type="pres">
      <dgm:prSet presAssocID="{C581BF19-69E7-4AA3-867C-79ECF4BADB24}" presName="textNode" presStyleLbl="node1" presStyleIdx="2" presStyleCnt="3">
        <dgm:presLayoutVars>
          <dgm:bulletEnabled val="1"/>
        </dgm:presLayoutVars>
      </dgm:prSet>
      <dgm:spPr/>
      <dgm:t>
        <a:bodyPr/>
        <a:lstStyle/>
        <a:p>
          <a:endParaRPr lang="en-US"/>
        </a:p>
      </dgm:t>
    </dgm:pt>
  </dgm:ptLst>
  <dgm:cxnLst>
    <dgm:cxn modelId="{B5414B24-5B3F-4C5C-A75A-7EE22A1BAB2D}" srcId="{6CE76DA4-D872-4DF9-917C-9438DC1E3937}" destId="{9B23CDCF-540D-45A0-9F3F-90CE76882B50}" srcOrd="1" destOrd="0" parTransId="{F1B154B7-BE37-438F-B05F-FB39D1D3B7CA}" sibTransId="{0D2F6160-10BC-4B65-ABD2-5EA348647466}"/>
    <dgm:cxn modelId="{36F8B8CA-D5F8-488E-9993-B4B8D24BE122}" srcId="{6CE76DA4-D872-4DF9-917C-9438DC1E3937}" destId="{C581BF19-69E7-4AA3-867C-79ECF4BADB24}" srcOrd="2" destOrd="0" parTransId="{66371E59-CA16-414B-A12E-2C6952240F6E}" sibTransId="{67E84324-ED15-4FE6-A972-EFF8A459ADA1}"/>
    <dgm:cxn modelId="{9E45B545-3A73-412C-B5B7-1ADA0038F6B3}" type="presOf" srcId="{9B23CDCF-540D-45A0-9F3F-90CE76882B50}" destId="{49ED9057-93CF-4343-81CC-39F9742972DC}" srcOrd="0" destOrd="0" presId="urn:microsoft.com/office/officeart/2005/8/layout/hProcess9"/>
    <dgm:cxn modelId="{8FF3BAA4-A380-4929-AECB-479C41CD80BE}" type="presOf" srcId="{E6E623B7-8D40-47D0-9452-5EEAED666AAD}" destId="{53925835-7AA0-490C-8B17-015E9A7541A5}" srcOrd="0" destOrd="0" presId="urn:microsoft.com/office/officeart/2005/8/layout/hProcess9"/>
    <dgm:cxn modelId="{43E892E1-16E8-4202-A6BD-086720B0C9B0}" type="presOf" srcId="{6CE76DA4-D872-4DF9-917C-9438DC1E3937}" destId="{5986E52D-9288-4AD4-9E99-9F83C9FA6FA2}" srcOrd="0" destOrd="0" presId="urn:microsoft.com/office/officeart/2005/8/layout/hProcess9"/>
    <dgm:cxn modelId="{F3C01E1A-D641-4491-9015-0F5AFF459CD5}" srcId="{6CE76DA4-D872-4DF9-917C-9438DC1E3937}" destId="{E6E623B7-8D40-47D0-9452-5EEAED666AAD}" srcOrd="0" destOrd="0" parTransId="{E81499E2-6C44-4F3F-A267-F2FD26E4E238}" sibTransId="{C30C800E-8BB1-4775-B6DA-A61C854DDBA2}"/>
    <dgm:cxn modelId="{8CAFCCFA-3B56-47DB-89F1-C605A549020D}" type="presOf" srcId="{C581BF19-69E7-4AA3-867C-79ECF4BADB24}" destId="{49526F89-F2AD-42BA-B0BE-1857F20B964E}" srcOrd="0" destOrd="0" presId="urn:microsoft.com/office/officeart/2005/8/layout/hProcess9"/>
    <dgm:cxn modelId="{17768DA6-DFFB-4895-958F-F5315EFA0199}" type="presParOf" srcId="{5986E52D-9288-4AD4-9E99-9F83C9FA6FA2}" destId="{78331AE6-8BD6-4115-9063-04F1E83BE265}" srcOrd="0" destOrd="0" presId="urn:microsoft.com/office/officeart/2005/8/layout/hProcess9"/>
    <dgm:cxn modelId="{745E294D-D51C-4A33-9B80-CA766AF5955B}" type="presParOf" srcId="{5986E52D-9288-4AD4-9E99-9F83C9FA6FA2}" destId="{06BE51A7-ED82-45B6-ACA6-FD35F64F0736}" srcOrd="1" destOrd="0" presId="urn:microsoft.com/office/officeart/2005/8/layout/hProcess9"/>
    <dgm:cxn modelId="{71BDD21A-931A-410C-828D-F88882D726B2}" type="presParOf" srcId="{06BE51A7-ED82-45B6-ACA6-FD35F64F0736}" destId="{53925835-7AA0-490C-8B17-015E9A7541A5}" srcOrd="0" destOrd="0" presId="urn:microsoft.com/office/officeart/2005/8/layout/hProcess9"/>
    <dgm:cxn modelId="{433A6D27-7486-4893-9A51-6096217E0C9B}" type="presParOf" srcId="{06BE51A7-ED82-45B6-ACA6-FD35F64F0736}" destId="{FD93E0BB-BA01-4F12-91DF-39EFB404456B}" srcOrd="1" destOrd="0" presId="urn:microsoft.com/office/officeart/2005/8/layout/hProcess9"/>
    <dgm:cxn modelId="{A7E31656-3EED-487B-B8A5-E359367E277E}" type="presParOf" srcId="{06BE51A7-ED82-45B6-ACA6-FD35F64F0736}" destId="{49ED9057-93CF-4343-81CC-39F9742972DC}" srcOrd="2" destOrd="0" presId="urn:microsoft.com/office/officeart/2005/8/layout/hProcess9"/>
    <dgm:cxn modelId="{3B899914-00F6-4141-AA7E-549288BF726D}" type="presParOf" srcId="{06BE51A7-ED82-45B6-ACA6-FD35F64F0736}" destId="{F0E5B14A-2207-420B-AEA1-2F7974681BFC}" srcOrd="3" destOrd="0" presId="urn:microsoft.com/office/officeart/2005/8/layout/hProcess9"/>
    <dgm:cxn modelId="{91CFAE0F-43CC-48F6-A639-DD6B3FC87603}" type="presParOf" srcId="{06BE51A7-ED82-45B6-ACA6-FD35F64F0736}" destId="{49526F89-F2AD-42BA-B0BE-1857F20B964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1553D0-C02D-42F9-B37C-66714FAE8B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8BEC5D-E0A0-48A4-9D0B-E19C6064213C}">
      <dgm:prSet phldrT="[Text]"/>
      <dgm:spPr/>
      <dgm:t>
        <a:bodyPr/>
        <a:lstStyle/>
        <a:p>
          <a:r>
            <a:rPr lang="en-US" dirty="0" smtClean="0"/>
            <a:t>RFP </a:t>
          </a:r>
          <a:r>
            <a:rPr lang="en-US" dirty="0"/>
            <a:t>website (</a:t>
          </a:r>
          <a:r>
            <a:rPr lang="en-US" dirty="0">
              <a:hlinkClick xmlns:r="http://schemas.openxmlformats.org/officeDocument/2006/relationships" r:id="rId1"/>
            </a:rPr>
            <a:t>www.pse.com/rfp</a:t>
          </a:r>
          <a:r>
            <a:rPr lang="en-US" dirty="0"/>
            <a:t>)</a:t>
          </a:r>
        </a:p>
      </dgm:t>
    </dgm:pt>
    <dgm:pt modelId="{D341CD99-3970-4DA2-BB53-64CE1F61E8CC}" type="parTrans" cxnId="{3417927A-B612-420B-9F7A-37703BD743E9}">
      <dgm:prSet/>
      <dgm:spPr/>
      <dgm:t>
        <a:bodyPr/>
        <a:lstStyle/>
        <a:p>
          <a:endParaRPr lang="en-US"/>
        </a:p>
      </dgm:t>
    </dgm:pt>
    <dgm:pt modelId="{91AEEF12-A868-4895-B909-2696D87308A8}" type="sibTrans" cxnId="{3417927A-B612-420B-9F7A-37703BD743E9}">
      <dgm:prSet/>
      <dgm:spPr/>
      <dgm:t>
        <a:bodyPr/>
        <a:lstStyle/>
        <a:p>
          <a:endParaRPr lang="en-US"/>
        </a:p>
      </dgm:t>
    </dgm:pt>
    <dgm:pt modelId="{E88E5AEB-A9F9-4B00-8C7C-5796AA7C5C85}">
      <dgm:prSet phldrT="[Text]" custT="1"/>
      <dgm:spPr/>
      <dgm:t>
        <a:bodyPr/>
        <a:lstStyle/>
        <a:p>
          <a:r>
            <a:rPr lang="en-US" sz="1000" dirty="0" smtClean="0">
              <a:solidFill>
                <a:schemeClr val="tx1"/>
              </a:solidFill>
            </a:rPr>
            <a:t>Schedules for the All-Source and Targeted DER RFP</a:t>
          </a:r>
          <a:endParaRPr lang="en-US" sz="1000" dirty="0"/>
        </a:p>
      </dgm:t>
    </dgm:pt>
    <dgm:pt modelId="{BBDC5E93-4F68-4279-BEEF-DF3BC57168DD}" type="parTrans" cxnId="{C8EFB3DA-4A01-4AA3-97D0-7ABC94C474C4}">
      <dgm:prSet/>
      <dgm:spPr/>
      <dgm:t>
        <a:bodyPr/>
        <a:lstStyle/>
        <a:p>
          <a:endParaRPr lang="en-US"/>
        </a:p>
      </dgm:t>
    </dgm:pt>
    <dgm:pt modelId="{72A285FF-0BA5-435A-B518-8CD6C0A56E1B}" type="sibTrans" cxnId="{C8EFB3DA-4A01-4AA3-97D0-7ABC94C474C4}">
      <dgm:prSet/>
      <dgm:spPr/>
      <dgm:t>
        <a:bodyPr/>
        <a:lstStyle/>
        <a:p>
          <a:endParaRPr lang="en-US"/>
        </a:p>
      </dgm:t>
    </dgm:pt>
    <dgm:pt modelId="{2A8A853A-8F7A-4908-B0C5-C2B4284B7F9B}">
      <dgm:prSet phldrT="[Text]"/>
      <dgm:spPr/>
      <dgm:t>
        <a:bodyPr/>
        <a:lstStyle/>
        <a:p>
          <a:r>
            <a:rPr lang="en-US"/>
            <a:t>RFP mailbox (</a:t>
          </a:r>
          <a:r>
            <a:rPr lang="en-US">
              <a:hlinkClick xmlns:r="http://schemas.openxmlformats.org/officeDocument/2006/relationships" r:id="rId2"/>
            </a:rPr>
            <a:t>DERRFPmailbox@pse.com</a:t>
          </a:r>
          <a:r>
            <a:rPr lang="en-US"/>
            <a:t>) </a:t>
          </a:r>
        </a:p>
      </dgm:t>
    </dgm:pt>
    <dgm:pt modelId="{8CDA6A2D-2879-405C-BB7C-74D959947EBC}" type="parTrans" cxnId="{D9AB22B6-AD51-40DF-A4A5-8BAD9C47D7A4}">
      <dgm:prSet/>
      <dgm:spPr/>
      <dgm:t>
        <a:bodyPr/>
        <a:lstStyle/>
        <a:p>
          <a:endParaRPr lang="en-US"/>
        </a:p>
      </dgm:t>
    </dgm:pt>
    <dgm:pt modelId="{FD37C564-8AC1-48A2-B948-DB4674F7C77B}" type="sibTrans" cxnId="{D9AB22B6-AD51-40DF-A4A5-8BAD9C47D7A4}">
      <dgm:prSet/>
      <dgm:spPr/>
      <dgm:t>
        <a:bodyPr/>
        <a:lstStyle/>
        <a:p>
          <a:endParaRPr lang="en-US"/>
        </a:p>
      </dgm:t>
    </dgm:pt>
    <dgm:pt modelId="{DE0B06D6-4FB8-4EB7-BD19-FF4C9ECE4FF5}">
      <dgm:prSet phldrT="[Text]"/>
      <dgm:spPr/>
      <dgm:t>
        <a:bodyPr/>
        <a:lstStyle/>
        <a:p>
          <a:r>
            <a:rPr lang="en-US" sz="1000">
              <a:solidFill>
                <a:schemeClr val="tx1"/>
              </a:solidFill>
            </a:rPr>
            <a:t>All questions related to the DER RFP (periodic Q&amp;A postings to website for benefit of all)</a:t>
          </a:r>
          <a:endParaRPr lang="en-US" sz="1000"/>
        </a:p>
      </dgm:t>
    </dgm:pt>
    <dgm:pt modelId="{C01591A1-AF02-4ADC-A1D1-7C8A9024731E}" type="parTrans" cxnId="{C17086C9-828B-4294-8D73-9D8CE2EC1E75}">
      <dgm:prSet/>
      <dgm:spPr/>
      <dgm:t>
        <a:bodyPr/>
        <a:lstStyle/>
        <a:p>
          <a:endParaRPr lang="en-US"/>
        </a:p>
      </dgm:t>
    </dgm:pt>
    <dgm:pt modelId="{A89A6E9C-7439-4078-BD77-8902CD5AC189}" type="sibTrans" cxnId="{C17086C9-828B-4294-8D73-9D8CE2EC1E75}">
      <dgm:prSet/>
      <dgm:spPr/>
      <dgm:t>
        <a:bodyPr/>
        <a:lstStyle/>
        <a:p>
          <a:endParaRPr lang="en-US"/>
        </a:p>
      </dgm:t>
    </dgm:pt>
    <dgm:pt modelId="{C17943D3-D6AD-4C08-992F-9009B922A5A4}">
      <dgm:prSet/>
      <dgm:spPr/>
      <dgm:t>
        <a:bodyPr/>
        <a:lstStyle/>
        <a:p>
          <a:r>
            <a:rPr lang="en-US" dirty="0" smtClean="0">
              <a:solidFill>
                <a:schemeClr val="bg1"/>
              </a:solidFill>
            </a:rPr>
            <a:t>Web </a:t>
          </a:r>
          <a:r>
            <a:rPr lang="en-US" dirty="0">
              <a:solidFill>
                <a:schemeClr val="bg1"/>
              </a:solidFill>
            </a:rPr>
            <a:t>portal for submittal of proposals </a:t>
          </a:r>
          <a:r>
            <a:rPr lang="en-US" dirty="0"/>
            <a:t>(</a:t>
          </a:r>
          <a:r>
            <a:rPr lang="en-US" dirty="0">
              <a:solidFill>
                <a:srgbClr val="C00000"/>
              </a:solidFill>
              <a:hlinkClick xmlns:r="http://schemas.openxmlformats.org/officeDocument/2006/relationships" r:id="rId3"/>
            </a:rPr>
            <a:t>https://www.rfp.pse.com</a:t>
          </a:r>
          <a:r>
            <a:rPr lang="en-US" dirty="0"/>
            <a:t>)</a:t>
          </a:r>
        </a:p>
      </dgm:t>
    </dgm:pt>
    <dgm:pt modelId="{D9F470FF-A999-4283-B6AA-4CBA3B57E067}" type="parTrans" cxnId="{45C555AC-A566-4BB8-9BC5-9C2C2025A545}">
      <dgm:prSet/>
      <dgm:spPr/>
      <dgm:t>
        <a:bodyPr/>
        <a:lstStyle/>
        <a:p>
          <a:endParaRPr lang="en-US"/>
        </a:p>
      </dgm:t>
    </dgm:pt>
    <dgm:pt modelId="{366349BB-F69C-49D7-9618-002ADF429A54}" type="sibTrans" cxnId="{45C555AC-A566-4BB8-9BC5-9C2C2025A545}">
      <dgm:prSet/>
      <dgm:spPr/>
      <dgm:t>
        <a:bodyPr/>
        <a:lstStyle/>
        <a:p>
          <a:endParaRPr lang="en-US"/>
        </a:p>
      </dgm:t>
    </dgm:pt>
    <dgm:pt modelId="{2D96A607-E02B-46B3-ABA8-967B1E497E2D}">
      <dgm:prSet/>
      <dgm:spPr/>
      <dgm:t>
        <a:bodyPr/>
        <a:lstStyle/>
        <a:p>
          <a:r>
            <a:rPr lang="en-US" sz="1000">
              <a:solidFill>
                <a:schemeClr val="tx1"/>
              </a:solidFill>
            </a:rPr>
            <a:t>Accessible through the public website (www.pse.com/rfp)</a:t>
          </a:r>
          <a:endParaRPr lang="en-US" sz="1000"/>
        </a:p>
      </dgm:t>
    </dgm:pt>
    <dgm:pt modelId="{960C0311-6071-46C4-AF06-21CC0845ADA9}" type="parTrans" cxnId="{B529F64A-B85E-459C-B0DB-0F6342131327}">
      <dgm:prSet/>
      <dgm:spPr/>
      <dgm:t>
        <a:bodyPr/>
        <a:lstStyle/>
        <a:p>
          <a:endParaRPr lang="en-US"/>
        </a:p>
      </dgm:t>
    </dgm:pt>
    <dgm:pt modelId="{E204709D-D435-4616-8A00-77CB09CAB9B4}" type="sibTrans" cxnId="{B529F64A-B85E-459C-B0DB-0F6342131327}">
      <dgm:prSet/>
      <dgm:spPr/>
      <dgm:t>
        <a:bodyPr/>
        <a:lstStyle/>
        <a:p>
          <a:endParaRPr lang="en-US"/>
        </a:p>
      </dgm:t>
    </dgm:pt>
    <dgm:pt modelId="{A4C6C036-1688-488D-957D-D3DACA95F5F8}">
      <dgm:prSet custT="1"/>
      <dgm:spPr/>
      <dgm:t>
        <a:bodyPr/>
        <a:lstStyle/>
        <a:p>
          <a:r>
            <a:rPr lang="en-US" sz="1000">
              <a:solidFill>
                <a:schemeClr val="tx1"/>
              </a:solidFill>
            </a:rPr>
            <a:t>Updates and notifications</a:t>
          </a:r>
        </a:p>
      </dgm:t>
    </dgm:pt>
    <dgm:pt modelId="{34BCB402-2AA8-492F-9A68-A6A4C4E6BA2A}" type="parTrans" cxnId="{1A0FCD10-4A95-49F5-8CA4-0F4897B62FEC}">
      <dgm:prSet/>
      <dgm:spPr/>
      <dgm:t>
        <a:bodyPr/>
        <a:lstStyle/>
        <a:p>
          <a:endParaRPr lang="en-US"/>
        </a:p>
      </dgm:t>
    </dgm:pt>
    <dgm:pt modelId="{3CB5C85C-848B-49BE-BFDB-E2755BADCF51}" type="sibTrans" cxnId="{1A0FCD10-4A95-49F5-8CA4-0F4897B62FEC}">
      <dgm:prSet/>
      <dgm:spPr/>
      <dgm:t>
        <a:bodyPr/>
        <a:lstStyle/>
        <a:p>
          <a:endParaRPr lang="en-US"/>
        </a:p>
      </dgm:t>
    </dgm:pt>
    <dgm:pt modelId="{6EB0730A-A350-4FD1-8FA1-94F0FD17477D}">
      <dgm:prSet/>
      <dgm:spPr/>
      <dgm:t>
        <a:bodyPr/>
        <a:lstStyle/>
        <a:p>
          <a:r>
            <a:rPr lang="en-US" sz="1000">
              <a:solidFill>
                <a:schemeClr val="tx1"/>
              </a:solidFill>
            </a:rPr>
            <a:t>Unlimited access to submit and resubmit proposals during RFP submission window</a:t>
          </a:r>
        </a:p>
      </dgm:t>
    </dgm:pt>
    <dgm:pt modelId="{70BE3FAD-1992-4B38-A5D1-049332AF5F6B}" type="parTrans" cxnId="{8D50E025-F66D-484F-8F2D-5C10110A245C}">
      <dgm:prSet/>
      <dgm:spPr/>
      <dgm:t>
        <a:bodyPr/>
        <a:lstStyle/>
        <a:p>
          <a:endParaRPr lang="en-US"/>
        </a:p>
      </dgm:t>
    </dgm:pt>
    <dgm:pt modelId="{338A3A7A-CE9D-488D-AF77-E5AE29F5677D}" type="sibTrans" cxnId="{8D50E025-F66D-484F-8F2D-5C10110A245C}">
      <dgm:prSet/>
      <dgm:spPr/>
      <dgm:t>
        <a:bodyPr/>
        <a:lstStyle/>
        <a:p>
          <a:endParaRPr lang="en-US"/>
        </a:p>
      </dgm:t>
    </dgm:pt>
    <dgm:pt modelId="{EFFA4EC0-FCE9-44F4-A5C4-CEB7846F3040}">
      <dgm:prSet/>
      <dgm:spPr/>
      <dgm:t>
        <a:bodyPr/>
        <a:lstStyle/>
        <a:p>
          <a:r>
            <a:rPr lang="en-US" sz="1000" dirty="0" smtClean="0">
              <a:solidFill>
                <a:schemeClr val="tx1"/>
              </a:solidFill>
            </a:rPr>
            <a:t>User manual, </a:t>
          </a:r>
          <a:r>
            <a:rPr lang="en-US" sz="1000" dirty="0">
              <a:solidFill>
                <a:schemeClr val="tx1"/>
              </a:solidFill>
            </a:rPr>
            <a:t>with support through RFP inbox available to bidders</a:t>
          </a:r>
        </a:p>
      </dgm:t>
    </dgm:pt>
    <dgm:pt modelId="{2660875E-D67D-4F72-B8A1-651CE5A69938}" type="parTrans" cxnId="{7CBB78B1-CF42-46E8-9AB8-FF50E0E0879D}">
      <dgm:prSet/>
      <dgm:spPr/>
      <dgm:t>
        <a:bodyPr/>
        <a:lstStyle/>
        <a:p>
          <a:endParaRPr lang="en-US"/>
        </a:p>
      </dgm:t>
    </dgm:pt>
    <dgm:pt modelId="{43139B1F-C2C9-45B1-97E5-266799ED624E}" type="sibTrans" cxnId="{7CBB78B1-CF42-46E8-9AB8-FF50E0E0879D}">
      <dgm:prSet/>
      <dgm:spPr/>
      <dgm:t>
        <a:bodyPr/>
        <a:lstStyle/>
        <a:p>
          <a:endParaRPr lang="en-US"/>
        </a:p>
      </dgm:t>
    </dgm:pt>
    <dgm:pt modelId="{C59FF099-31A0-450C-9509-607628117BDB}">
      <dgm:prSet/>
      <dgm:spPr/>
      <dgm:t>
        <a:bodyPr/>
        <a:lstStyle/>
        <a:p>
          <a:r>
            <a:rPr lang="en-US" sz="1000"/>
            <a:t>Questions about the Targeted DER RFP may be sent to </a:t>
          </a:r>
          <a:r>
            <a:rPr lang="en-US" sz="1000">
              <a:hlinkClick xmlns:r="http://schemas.openxmlformats.org/officeDocument/2006/relationships" r:id="rId2"/>
            </a:rPr>
            <a:t>DERRFPmailbox@pse.com</a:t>
          </a:r>
          <a:endParaRPr lang="en-US" sz="1000"/>
        </a:p>
      </dgm:t>
    </dgm:pt>
    <dgm:pt modelId="{C0664455-8561-4410-A1FE-A422ECCBB492}" type="parTrans" cxnId="{A8722383-7D15-4289-889B-249AFD391989}">
      <dgm:prSet/>
      <dgm:spPr/>
      <dgm:t>
        <a:bodyPr/>
        <a:lstStyle/>
        <a:p>
          <a:endParaRPr lang="en-US"/>
        </a:p>
      </dgm:t>
    </dgm:pt>
    <dgm:pt modelId="{D877A2C7-EFBF-48D8-8832-4A9E9632E47D}" type="sibTrans" cxnId="{A8722383-7D15-4289-889B-249AFD391989}">
      <dgm:prSet/>
      <dgm:spPr/>
      <dgm:t>
        <a:bodyPr/>
        <a:lstStyle/>
        <a:p>
          <a:endParaRPr lang="en-US"/>
        </a:p>
      </dgm:t>
    </dgm:pt>
    <dgm:pt modelId="{DF0355C2-78C3-4F69-B92E-CC66B0D6BFBE}">
      <dgm:prSet/>
      <dgm:spPr/>
      <dgm:t>
        <a:bodyPr/>
        <a:lstStyle/>
        <a:p>
          <a:r>
            <a:rPr lang="en-US"/>
            <a:t>Bates White (Independent Evaluator)</a:t>
          </a:r>
        </a:p>
      </dgm:t>
    </dgm:pt>
    <dgm:pt modelId="{8732C892-3AA6-4486-9A82-8E39021F9591}" type="parTrans" cxnId="{6584B9B7-577C-42D0-A2E1-6D63B218C44E}">
      <dgm:prSet/>
      <dgm:spPr/>
      <dgm:t>
        <a:bodyPr/>
        <a:lstStyle/>
        <a:p>
          <a:endParaRPr lang="en-US"/>
        </a:p>
      </dgm:t>
    </dgm:pt>
    <dgm:pt modelId="{93875200-FC29-4E84-BDC2-7FF2EF448FDB}" type="sibTrans" cxnId="{6584B9B7-577C-42D0-A2E1-6D63B218C44E}">
      <dgm:prSet/>
      <dgm:spPr/>
      <dgm:t>
        <a:bodyPr/>
        <a:lstStyle/>
        <a:p>
          <a:endParaRPr lang="en-US"/>
        </a:p>
      </dgm:t>
    </dgm:pt>
    <dgm:pt modelId="{4AC01857-62EE-4596-9F53-2A7145DE732E}">
      <dgm:prSet custT="1"/>
      <dgm:spPr/>
      <dgm:t>
        <a:bodyPr/>
        <a:lstStyle/>
        <a:p>
          <a:r>
            <a:rPr lang="en-US" sz="1000"/>
            <a:t>PSE interconnection contact information on home page of OASIS website (</a:t>
          </a:r>
          <a:r>
            <a:rPr lang="en-US" sz="1000">
              <a:hlinkClick xmlns:r="http://schemas.openxmlformats.org/officeDocument/2006/relationships" r:id="rId4"/>
            </a:rPr>
            <a:t>http://www.oatioasis.com/psei/</a:t>
          </a:r>
          <a:r>
            <a:rPr lang="en-US" sz="1000"/>
            <a:t>). Updated tech specs for small generation interconnection can be found in the folder “PSE TECH SPECS FOR INTERCONNECTION” under the file name “Tech Spec for </a:t>
          </a:r>
          <a:r>
            <a:rPr lang="en-US" sz="1000" err="1"/>
            <a:t>NonJurisdictional</a:t>
          </a:r>
          <a:r>
            <a:rPr lang="en-US" sz="1000"/>
            <a:t> Small Gen Interconnection” </a:t>
          </a:r>
        </a:p>
      </dgm:t>
    </dgm:pt>
    <dgm:pt modelId="{5B0F3FB3-1C0A-491D-8C21-3BC38F525DBC}" type="parTrans" cxnId="{A5D3CC2F-1D8D-4893-9B9D-A76A213EA21A}">
      <dgm:prSet/>
      <dgm:spPr/>
      <dgm:t>
        <a:bodyPr/>
        <a:lstStyle/>
        <a:p>
          <a:endParaRPr lang="en-US"/>
        </a:p>
      </dgm:t>
    </dgm:pt>
    <dgm:pt modelId="{5ECEDB19-764C-4EFE-B0A1-49CF8A1A1721}" type="sibTrans" cxnId="{A5D3CC2F-1D8D-4893-9B9D-A76A213EA21A}">
      <dgm:prSet/>
      <dgm:spPr/>
      <dgm:t>
        <a:bodyPr/>
        <a:lstStyle/>
        <a:p>
          <a:endParaRPr lang="en-US"/>
        </a:p>
      </dgm:t>
    </dgm:pt>
    <dgm:pt modelId="{15B5187F-7B30-4748-9C85-874D8CD40ACD}">
      <dgm:prSet/>
      <dgm:spPr/>
      <dgm:t>
        <a:bodyPr/>
        <a:lstStyle/>
        <a:p>
          <a:r>
            <a:rPr lang="en-US"/>
            <a:t>PSE interconnection website (</a:t>
          </a:r>
          <a:r>
            <a:rPr lang="en-US">
              <a:hlinkClick xmlns:r="http://schemas.openxmlformats.org/officeDocument/2006/relationships" r:id="rId4"/>
            </a:rPr>
            <a:t>http://www.oatioasis.com/psei/</a:t>
          </a:r>
          <a:r>
            <a:rPr lang="en-US"/>
            <a:t>) </a:t>
          </a:r>
        </a:p>
      </dgm:t>
    </dgm:pt>
    <dgm:pt modelId="{9D16A009-6854-4E56-9C97-12F95B87A4E8}" type="parTrans" cxnId="{F85C8D9A-E1A9-442B-8ABF-F0E48342333D}">
      <dgm:prSet/>
      <dgm:spPr/>
      <dgm:t>
        <a:bodyPr/>
        <a:lstStyle/>
        <a:p>
          <a:endParaRPr lang="en-US"/>
        </a:p>
      </dgm:t>
    </dgm:pt>
    <dgm:pt modelId="{9190C05E-86DB-4A98-9A0D-1E529B851F29}" type="sibTrans" cxnId="{F85C8D9A-E1A9-442B-8ABF-F0E48342333D}">
      <dgm:prSet/>
      <dgm:spPr/>
      <dgm:t>
        <a:bodyPr/>
        <a:lstStyle/>
        <a:p>
          <a:endParaRPr lang="en-US"/>
        </a:p>
      </dgm:t>
    </dgm:pt>
    <dgm:pt modelId="{4C669B1C-AB34-4C30-9F0F-432DF54813B5}">
      <dgm:prSet custT="1"/>
      <dgm:spPr/>
      <dgm:t>
        <a:bodyPr/>
        <a:lstStyle/>
        <a:p>
          <a:r>
            <a:rPr lang="en-US" sz="1000"/>
            <a:t>Frank </a:t>
          </a:r>
          <a:r>
            <a:rPr lang="en-US" sz="1000" err="1"/>
            <a:t>Mossburg</a:t>
          </a:r>
          <a:r>
            <a:rPr lang="en-US" sz="1000"/>
            <a:t>: </a:t>
          </a:r>
          <a:r>
            <a:rPr lang="en-US" sz="1000">
              <a:hlinkClick xmlns:r="http://schemas.openxmlformats.org/officeDocument/2006/relationships" r:id="rId5"/>
            </a:rPr>
            <a:t>frank.mossburg@bateswhite.com</a:t>
          </a:r>
          <a:r>
            <a:rPr lang="en-US" sz="1000"/>
            <a:t> </a:t>
          </a:r>
        </a:p>
      </dgm:t>
    </dgm:pt>
    <dgm:pt modelId="{27BB947C-E505-4642-9ADA-76A2E996489A}" type="parTrans" cxnId="{9CD99C94-F3EC-47B0-940A-0E0E5A185DF8}">
      <dgm:prSet/>
      <dgm:spPr/>
      <dgm:t>
        <a:bodyPr/>
        <a:lstStyle/>
        <a:p>
          <a:endParaRPr lang="en-US"/>
        </a:p>
      </dgm:t>
    </dgm:pt>
    <dgm:pt modelId="{CB6563B2-21B9-4AFF-A837-B0F7667A34D7}" type="sibTrans" cxnId="{9CD99C94-F3EC-47B0-940A-0E0E5A185DF8}">
      <dgm:prSet/>
      <dgm:spPr/>
      <dgm:t>
        <a:bodyPr/>
        <a:lstStyle/>
        <a:p>
          <a:endParaRPr lang="en-US"/>
        </a:p>
      </dgm:t>
    </dgm:pt>
    <dgm:pt modelId="{FD83A7AF-794F-4BD7-B450-D6B7B4242D91}">
      <dgm:prSet custT="1"/>
      <dgm:spPr/>
      <dgm:t>
        <a:bodyPr/>
        <a:lstStyle/>
        <a:p>
          <a:r>
            <a:rPr lang="en-US" sz="1000"/>
            <a:t>Vincent Musco: </a:t>
          </a:r>
          <a:r>
            <a:rPr lang="en-US" sz="1000">
              <a:hlinkClick xmlns:r="http://schemas.openxmlformats.org/officeDocument/2006/relationships" r:id="rId6"/>
            </a:rPr>
            <a:t>vincent.musco@bateswhite.com</a:t>
          </a:r>
          <a:endParaRPr lang="en-US" sz="1000"/>
        </a:p>
      </dgm:t>
    </dgm:pt>
    <dgm:pt modelId="{DAC98758-338F-40D9-B06B-8A50FCA70E7D}" type="parTrans" cxnId="{6E39FC92-C1AC-414F-9D67-87B9B9A9050C}">
      <dgm:prSet/>
      <dgm:spPr/>
      <dgm:t>
        <a:bodyPr/>
        <a:lstStyle/>
        <a:p>
          <a:endParaRPr lang="en-US"/>
        </a:p>
      </dgm:t>
    </dgm:pt>
    <dgm:pt modelId="{D81005C4-0D06-49D4-A5FB-4E2CC5460D01}" type="sibTrans" cxnId="{6E39FC92-C1AC-414F-9D67-87B9B9A9050C}">
      <dgm:prSet/>
      <dgm:spPr/>
      <dgm:t>
        <a:bodyPr/>
        <a:lstStyle/>
        <a:p>
          <a:endParaRPr lang="en-US"/>
        </a:p>
      </dgm:t>
    </dgm:pt>
    <dgm:pt modelId="{B3CA01F7-A886-4B98-8426-A4977C6C6829}">
      <dgm:prSet custT="1"/>
      <dgm:spPr/>
      <dgm:t>
        <a:bodyPr/>
        <a:lstStyle/>
        <a:p>
          <a:endParaRPr lang="en-US" sz="200">
            <a:solidFill>
              <a:schemeClr val="tx1"/>
            </a:solidFill>
          </a:endParaRPr>
        </a:p>
      </dgm:t>
    </dgm:pt>
    <dgm:pt modelId="{187FA7FF-9794-4BE4-9ABA-1C356E40E746}" type="parTrans" cxnId="{0F483852-8E23-4219-A67E-FA71CD4CC186}">
      <dgm:prSet/>
      <dgm:spPr/>
      <dgm:t>
        <a:bodyPr/>
        <a:lstStyle/>
        <a:p>
          <a:endParaRPr lang="en-US"/>
        </a:p>
      </dgm:t>
    </dgm:pt>
    <dgm:pt modelId="{C3DE9920-CF2F-4561-BA63-CE54C1B9D7B6}" type="sibTrans" cxnId="{0F483852-8E23-4219-A67E-FA71CD4CC186}">
      <dgm:prSet/>
      <dgm:spPr/>
      <dgm:t>
        <a:bodyPr/>
        <a:lstStyle/>
        <a:p>
          <a:endParaRPr lang="en-US"/>
        </a:p>
      </dgm:t>
    </dgm:pt>
    <dgm:pt modelId="{DD6EFC42-9D99-457C-B8D8-90FF200560A3}">
      <dgm:prSet custT="1"/>
      <dgm:spPr/>
      <dgm:t>
        <a:bodyPr/>
        <a:lstStyle/>
        <a:p>
          <a:endParaRPr lang="en-US" sz="200"/>
        </a:p>
      </dgm:t>
    </dgm:pt>
    <dgm:pt modelId="{969B7785-5D74-4425-B676-E2CCCD99602D}" type="parTrans" cxnId="{F5973552-96EF-4AE8-8AEF-74D476C1ECAC}">
      <dgm:prSet/>
      <dgm:spPr/>
      <dgm:t>
        <a:bodyPr/>
        <a:lstStyle/>
        <a:p>
          <a:endParaRPr lang="en-US"/>
        </a:p>
      </dgm:t>
    </dgm:pt>
    <dgm:pt modelId="{63D4CDCC-171D-4028-8252-00D6ACA2829F}" type="sibTrans" cxnId="{F5973552-96EF-4AE8-8AEF-74D476C1ECAC}">
      <dgm:prSet/>
      <dgm:spPr/>
      <dgm:t>
        <a:bodyPr/>
        <a:lstStyle/>
        <a:p>
          <a:endParaRPr lang="en-US"/>
        </a:p>
      </dgm:t>
    </dgm:pt>
    <dgm:pt modelId="{5E1729C4-BC21-4C0C-9E9A-B6326C1BC6B3}">
      <dgm:prSet custT="1"/>
      <dgm:spPr/>
      <dgm:t>
        <a:bodyPr/>
        <a:lstStyle/>
        <a:p>
          <a:endParaRPr lang="en-US" sz="200" dirty="0"/>
        </a:p>
      </dgm:t>
    </dgm:pt>
    <dgm:pt modelId="{CE5B2CF9-3B9B-43BA-B8FD-4D9389F3FFC8}" type="parTrans" cxnId="{2A46C609-0F93-4BF8-AA5D-D5A98B3060C5}">
      <dgm:prSet/>
      <dgm:spPr/>
      <dgm:t>
        <a:bodyPr/>
        <a:lstStyle/>
        <a:p>
          <a:endParaRPr lang="en-US"/>
        </a:p>
      </dgm:t>
    </dgm:pt>
    <dgm:pt modelId="{2B34BD17-3813-4C10-8E09-885F724DEBCD}" type="sibTrans" cxnId="{2A46C609-0F93-4BF8-AA5D-D5A98B3060C5}">
      <dgm:prSet/>
      <dgm:spPr/>
      <dgm:t>
        <a:bodyPr/>
        <a:lstStyle/>
        <a:p>
          <a:endParaRPr lang="en-US"/>
        </a:p>
      </dgm:t>
    </dgm:pt>
    <dgm:pt modelId="{159C41AD-BEFD-472D-8FF6-D9C582080620}">
      <dgm:prSet custT="1"/>
      <dgm:spPr/>
      <dgm:t>
        <a:bodyPr/>
        <a:lstStyle/>
        <a:p>
          <a:endParaRPr lang="en-US" sz="200"/>
        </a:p>
      </dgm:t>
    </dgm:pt>
    <dgm:pt modelId="{2F2395F1-883F-47A7-8BA8-E34C9EE47869}" type="parTrans" cxnId="{3BF68C7C-2D3B-4A79-BF0D-48D8262228F8}">
      <dgm:prSet/>
      <dgm:spPr/>
      <dgm:t>
        <a:bodyPr/>
        <a:lstStyle/>
        <a:p>
          <a:endParaRPr lang="en-US"/>
        </a:p>
      </dgm:t>
    </dgm:pt>
    <dgm:pt modelId="{E61B5925-0028-4D6C-BA11-153745A1D968}" type="sibTrans" cxnId="{3BF68C7C-2D3B-4A79-BF0D-48D8262228F8}">
      <dgm:prSet/>
      <dgm:spPr/>
      <dgm:t>
        <a:bodyPr/>
        <a:lstStyle/>
        <a:p>
          <a:endParaRPr lang="en-US"/>
        </a:p>
      </dgm:t>
    </dgm:pt>
    <dgm:pt modelId="{BD04C1BB-5141-4FDC-8EE8-4218805E5443}">
      <dgm:prSet custT="1"/>
      <dgm:spPr/>
      <dgm:t>
        <a:bodyPr/>
        <a:lstStyle/>
        <a:p>
          <a:r>
            <a:rPr lang="en-US" sz="1000"/>
            <a:t>BPA transmission contacts: </a:t>
          </a:r>
          <a:r>
            <a:rPr lang="en-US" sz="1000">
              <a:hlinkClick xmlns:r="http://schemas.openxmlformats.org/officeDocument/2006/relationships" r:id="rId7"/>
            </a:rPr>
            <a:t>https://www.bpa.gov/Contact/Pages/Contact-Information-Transmission.aspx</a:t>
          </a:r>
          <a:endParaRPr lang="en-US" sz="1000"/>
        </a:p>
      </dgm:t>
    </dgm:pt>
    <dgm:pt modelId="{FEFF313A-B4A1-4341-8D3E-2457506A0694}" type="parTrans" cxnId="{336E174E-4809-4BE5-9CE9-20AB4FF78035}">
      <dgm:prSet/>
      <dgm:spPr/>
      <dgm:t>
        <a:bodyPr/>
        <a:lstStyle/>
        <a:p>
          <a:endParaRPr lang="en-US"/>
        </a:p>
      </dgm:t>
    </dgm:pt>
    <dgm:pt modelId="{D1717238-C6E1-4071-A6DA-A4F3A5B3FF92}" type="sibTrans" cxnId="{336E174E-4809-4BE5-9CE9-20AB4FF78035}">
      <dgm:prSet/>
      <dgm:spPr/>
      <dgm:t>
        <a:bodyPr/>
        <a:lstStyle/>
        <a:p>
          <a:endParaRPr lang="en-US"/>
        </a:p>
      </dgm:t>
    </dgm:pt>
    <dgm:pt modelId="{B5B3EA67-437D-4B2B-9E82-68FC7A7BD86D}">
      <dgm:prSet custT="1"/>
      <dgm:spPr/>
      <dgm:t>
        <a:bodyPr/>
        <a:lstStyle/>
        <a:p>
          <a:r>
            <a:rPr lang="en-US" sz="1000" dirty="0">
              <a:solidFill>
                <a:schemeClr val="tx1"/>
              </a:solidFill>
            </a:rPr>
            <a:t>Additional resources such as ArcGIS, third-party assistance and link to interconnection specs portal</a:t>
          </a:r>
        </a:p>
      </dgm:t>
    </dgm:pt>
    <dgm:pt modelId="{9FAADD18-A14B-4ACB-A2DF-D8BDC2FABA60}" type="parTrans" cxnId="{F4086CAE-4F68-4968-9C1E-C3B9C2F9F91F}">
      <dgm:prSet/>
      <dgm:spPr/>
      <dgm:t>
        <a:bodyPr/>
        <a:lstStyle/>
        <a:p>
          <a:endParaRPr lang="en-US"/>
        </a:p>
      </dgm:t>
    </dgm:pt>
    <dgm:pt modelId="{C4C36F17-8093-474D-BF9B-2AAFF2B1813C}" type="sibTrans" cxnId="{F4086CAE-4F68-4968-9C1E-C3B9C2F9F91F}">
      <dgm:prSet/>
      <dgm:spPr/>
      <dgm:t>
        <a:bodyPr/>
        <a:lstStyle/>
        <a:p>
          <a:endParaRPr lang="en-US"/>
        </a:p>
      </dgm:t>
    </dgm:pt>
    <dgm:pt modelId="{E77863D0-EB5B-4A3D-9A30-34C9A4340775}">
      <dgm:prSet phldrT="[Text]" custT="1"/>
      <dgm:spPr/>
      <dgm:t>
        <a:bodyPr/>
        <a:lstStyle/>
        <a:p>
          <a:r>
            <a:rPr lang="en-US" sz="1000" dirty="0" smtClean="0">
              <a:solidFill>
                <a:schemeClr val="tx1"/>
              </a:solidFill>
            </a:rPr>
            <a:t>Complete RFP documents for download</a:t>
          </a:r>
          <a:endParaRPr lang="en-US" sz="1000" dirty="0"/>
        </a:p>
      </dgm:t>
    </dgm:pt>
    <dgm:pt modelId="{1F1DB950-3658-42C8-AE11-55C0760CA930}" type="parTrans" cxnId="{6D70950E-8263-43C3-B6F6-3BABDC072EEA}">
      <dgm:prSet/>
      <dgm:spPr/>
      <dgm:t>
        <a:bodyPr/>
        <a:lstStyle/>
        <a:p>
          <a:endParaRPr lang="en-US"/>
        </a:p>
      </dgm:t>
    </dgm:pt>
    <dgm:pt modelId="{FB7BEBEE-ADE7-4645-81A2-7E1591838721}" type="sibTrans" cxnId="{6D70950E-8263-43C3-B6F6-3BABDC072EEA}">
      <dgm:prSet/>
      <dgm:spPr/>
      <dgm:t>
        <a:bodyPr/>
        <a:lstStyle/>
        <a:p>
          <a:endParaRPr lang="en-US"/>
        </a:p>
      </dgm:t>
    </dgm:pt>
    <dgm:pt modelId="{0A341036-F1C6-4DAD-BEE1-4DFB553A86A0}" type="pres">
      <dgm:prSet presAssocID="{2B1553D0-C02D-42F9-B37C-66714FAE8B60}" presName="linear" presStyleCnt="0">
        <dgm:presLayoutVars>
          <dgm:animLvl val="lvl"/>
          <dgm:resizeHandles val="exact"/>
        </dgm:presLayoutVars>
      </dgm:prSet>
      <dgm:spPr/>
      <dgm:t>
        <a:bodyPr/>
        <a:lstStyle/>
        <a:p>
          <a:endParaRPr lang="en-US"/>
        </a:p>
      </dgm:t>
    </dgm:pt>
    <dgm:pt modelId="{10D27AE0-7B3E-49B1-8F0F-9846E27ACFB5}" type="pres">
      <dgm:prSet presAssocID="{728BEC5D-E0A0-48A4-9D0B-E19C6064213C}" presName="parentText" presStyleLbl="node1" presStyleIdx="0" presStyleCnt="5">
        <dgm:presLayoutVars>
          <dgm:chMax val="0"/>
          <dgm:bulletEnabled val="1"/>
        </dgm:presLayoutVars>
      </dgm:prSet>
      <dgm:spPr/>
      <dgm:t>
        <a:bodyPr/>
        <a:lstStyle/>
        <a:p>
          <a:endParaRPr lang="en-US"/>
        </a:p>
      </dgm:t>
    </dgm:pt>
    <dgm:pt modelId="{5223C02A-9368-4CB1-A9B3-64314BAC9528}" type="pres">
      <dgm:prSet presAssocID="{728BEC5D-E0A0-48A4-9D0B-E19C6064213C}" presName="childText" presStyleLbl="revTx" presStyleIdx="0" presStyleCnt="5">
        <dgm:presLayoutVars>
          <dgm:bulletEnabled val="1"/>
        </dgm:presLayoutVars>
      </dgm:prSet>
      <dgm:spPr/>
      <dgm:t>
        <a:bodyPr/>
        <a:lstStyle/>
        <a:p>
          <a:endParaRPr lang="en-US"/>
        </a:p>
      </dgm:t>
    </dgm:pt>
    <dgm:pt modelId="{9BA07858-0F9F-4669-AA09-7CF59DB41AAC}" type="pres">
      <dgm:prSet presAssocID="{2A8A853A-8F7A-4908-B0C5-C2B4284B7F9B}" presName="parentText" presStyleLbl="node1" presStyleIdx="1" presStyleCnt="5" custLinFactNeighborY="-8521">
        <dgm:presLayoutVars>
          <dgm:chMax val="0"/>
          <dgm:bulletEnabled val="1"/>
        </dgm:presLayoutVars>
      </dgm:prSet>
      <dgm:spPr/>
      <dgm:t>
        <a:bodyPr/>
        <a:lstStyle/>
        <a:p>
          <a:endParaRPr lang="en-US"/>
        </a:p>
      </dgm:t>
    </dgm:pt>
    <dgm:pt modelId="{F26309DA-77DD-43B6-B541-D173C35181B3}" type="pres">
      <dgm:prSet presAssocID="{2A8A853A-8F7A-4908-B0C5-C2B4284B7F9B}" presName="childText" presStyleLbl="revTx" presStyleIdx="1" presStyleCnt="5">
        <dgm:presLayoutVars>
          <dgm:bulletEnabled val="1"/>
        </dgm:presLayoutVars>
      </dgm:prSet>
      <dgm:spPr/>
      <dgm:t>
        <a:bodyPr/>
        <a:lstStyle/>
        <a:p>
          <a:endParaRPr lang="en-US"/>
        </a:p>
      </dgm:t>
    </dgm:pt>
    <dgm:pt modelId="{FDFF9C5A-C592-4E3D-A13D-3246FEC24F31}" type="pres">
      <dgm:prSet presAssocID="{C17943D3-D6AD-4C08-992F-9009B922A5A4}" presName="parentText" presStyleLbl="node1" presStyleIdx="2" presStyleCnt="5">
        <dgm:presLayoutVars>
          <dgm:chMax val="0"/>
          <dgm:bulletEnabled val="1"/>
        </dgm:presLayoutVars>
      </dgm:prSet>
      <dgm:spPr/>
      <dgm:t>
        <a:bodyPr/>
        <a:lstStyle/>
        <a:p>
          <a:endParaRPr lang="en-US"/>
        </a:p>
      </dgm:t>
    </dgm:pt>
    <dgm:pt modelId="{6C01F703-0E38-40E7-AA43-80D0C34D82F5}" type="pres">
      <dgm:prSet presAssocID="{C17943D3-D6AD-4C08-992F-9009B922A5A4}" presName="childText" presStyleLbl="revTx" presStyleIdx="2" presStyleCnt="5">
        <dgm:presLayoutVars>
          <dgm:bulletEnabled val="1"/>
        </dgm:presLayoutVars>
      </dgm:prSet>
      <dgm:spPr/>
      <dgm:t>
        <a:bodyPr/>
        <a:lstStyle/>
        <a:p>
          <a:endParaRPr lang="en-US"/>
        </a:p>
      </dgm:t>
    </dgm:pt>
    <dgm:pt modelId="{968EF0A2-35FA-4865-8EEE-7741562CF778}" type="pres">
      <dgm:prSet presAssocID="{DF0355C2-78C3-4F69-B92E-CC66B0D6BFBE}" presName="parentText" presStyleLbl="node1" presStyleIdx="3" presStyleCnt="5">
        <dgm:presLayoutVars>
          <dgm:chMax val="0"/>
          <dgm:bulletEnabled val="1"/>
        </dgm:presLayoutVars>
      </dgm:prSet>
      <dgm:spPr/>
      <dgm:t>
        <a:bodyPr/>
        <a:lstStyle/>
        <a:p>
          <a:endParaRPr lang="en-US"/>
        </a:p>
      </dgm:t>
    </dgm:pt>
    <dgm:pt modelId="{A1686146-8F1B-47D7-9A36-7DE95B07F083}" type="pres">
      <dgm:prSet presAssocID="{DF0355C2-78C3-4F69-B92E-CC66B0D6BFBE}" presName="childText" presStyleLbl="revTx" presStyleIdx="3" presStyleCnt="5">
        <dgm:presLayoutVars>
          <dgm:bulletEnabled val="1"/>
        </dgm:presLayoutVars>
      </dgm:prSet>
      <dgm:spPr/>
      <dgm:t>
        <a:bodyPr/>
        <a:lstStyle/>
        <a:p>
          <a:endParaRPr lang="en-US"/>
        </a:p>
      </dgm:t>
    </dgm:pt>
    <dgm:pt modelId="{5C212825-0977-4DE6-8071-A15F0C4CF9AC}" type="pres">
      <dgm:prSet presAssocID="{15B5187F-7B30-4748-9C85-874D8CD40ACD}" presName="parentText" presStyleLbl="node1" presStyleIdx="4" presStyleCnt="5">
        <dgm:presLayoutVars>
          <dgm:chMax val="0"/>
          <dgm:bulletEnabled val="1"/>
        </dgm:presLayoutVars>
      </dgm:prSet>
      <dgm:spPr/>
      <dgm:t>
        <a:bodyPr/>
        <a:lstStyle/>
        <a:p>
          <a:endParaRPr lang="en-US"/>
        </a:p>
      </dgm:t>
    </dgm:pt>
    <dgm:pt modelId="{FE6774BA-E823-4118-B9E4-A5EDDDE57432}" type="pres">
      <dgm:prSet presAssocID="{15B5187F-7B30-4748-9C85-874D8CD40ACD}" presName="childText" presStyleLbl="revTx" presStyleIdx="4" presStyleCnt="5">
        <dgm:presLayoutVars>
          <dgm:bulletEnabled val="1"/>
        </dgm:presLayoutVars>
      </dgm:prSet>
      <dgm:spPr/>
      <dgm:t>
        <a:bodyPr/>
        <a:lstStyle/>
        <a:p>
          <a:endParaRPr lang="en-US"/>
        </a:p>
      </dgm:t>
    </dgm:pt>
  </dgm:ptLst>
  <dgm:cxnLst>
    <dgm:cxn modelId="{E1BD0F31-502A-495A-9A37-E1042303AFCC}" type="presOf" srcId="{B5B3EA67-437D-4B2B-9E82-68FC7A7BD86D}" destId="{5223C02A-9368-4CB1-A9B3-64314BAC9528}" srcOrd="0" destOrd="3" presId="urn:microsoft.com/office/officeart/2005/8/layout/vList2"/>
    <dgm:cxn modelId="{0AF88ABE-8CD9-42E5-8670-822960AB4558}" type="presOf" srcId="{E77863D0-EB5B-4A3D-9A30-34C9A4340775}" destId="{5223C02A-9368-4CB1-A9B3-64314BAC9528}" srcOrd="0" destOrd="0" presId="urn:microsoft.com/office/officeart/2005/8/layout/vList2"/>
    <dgm:cxn modelId="{6584B9B7-577C-42D0-A2E1-6D63B218C44E}" srcId="{2B1553D0-C02D-42F9-B37C-66714FAE8B60}" destId="{DF0355C2-78C3-4F69-B92E-CC66B0D6BFBE}" srcOrd="3" destOrd="0" parTransId="{8732C892-3AA6-4486-9A82-8E39021F9591}" sibTransId="{93875200-FC29-4E84-BDC2-7FF2EF448FDB}"/>
    <dgm:cxn modelId="{EDDB4765-1873-4F2B-9D38-91D7A60AC5EE}" type="presOf" srcId="{EFFA4EC0-FCE9-44F4-A5C4-CEB7846F3040}" destId="{6C01F703-0E38-40E7-AA43-80D0C34D82F5}" srcOrd="0" destOrd="2" presId="urn:microsoft.com/office/officeart/2005/8/layout/vList2"/>
    <dgm:cxn modelId="{336E174E-4809-4BE5-9CE9-20AB4FF78035}" srcId="{15B5187F-7B30-4748-9C85-874D8CD40ACD}" destId="{BD04C1BB-5141-4FDC-8EE8-4218805E5443}" srcOrd="1" destOrd="0" parTransId="{FEFF313A-B4A1-4341-8D3E-2457506A0694}" sibTransId="{D1717238-C6E1-4071-A6DA-A4F3A5B3FF92}"/>
    <dgm:cxn modelId="{2A46C609-0F93-4BF8-AA5D-D5A98B3060C5}" srcId="{C17943D3-D6AD-4C08-992F-9009B922A5A4}" destId="{5E1729C4-BC21-4C0C-9E9A-B6326C1BC6B3}" srcOrd="3" destOrd="0" parTransId="{CE5B2CF9-3B9B-43BA-B8FD-4D9389F3FFC8}" sibTransId="{2B34BD17-3813-4C10-8E09-885F724DEBCD}"/>
    <dgm:cxn modelId="{838C258C-3558-4041-9DB4-C0EAD75F8090}" type="presOf" srcId="{DE0B06D6-4FB8-4EB7-BD19-FF4C9ECE4FF5}" destId="{F26309DA-77DD-43B6-B541-D173C35181B3}" srcOrd="0" destOrd="0" presId="urn:microsoft.com/office/officeart/2005/8/layout/vList2"/>
    <dgm:cxn modelId="{0BDD05A3-B229-4DC1-B6DD-E1ACA897C40A}" type="presOf" srcId="{6EB0730A-A350-4FD1-8FA1-94F0FD17477D}" destId="{6C01F703-0E38-40E7-AA43-80D0C34D82F5}" srcOrd="0" destOrd="1" presId="urn:microsoft.com/office/officeart/2005/8/layout/vList2"/>
    <dgm:cxn modelId="{A8722383-7D15-4289-889B-249AFD391989}" srcId="{2A8A853A-8F7A-4908-B0C5-C2B4284B7F9B}" destId="{C59FF099-31A0-450C-9509-607628117BDB}" srcOrd="1" destOrd="0" parTransId="{C0664455-8561-4410-A1FE-A422ECCBB492}" sibTransId="{D877A2C7-EFBF-48D8-8832-4A9E9632E47D}"/>
    <dgm:cxn modelId="{0B3A6771-4878-4E2B-9C2B-311E2CDBB178}" type="presOf" srcId="{B3CA01F7-A886-4B98-8426-A4977C6C6829}" destId="{5223C02A-9368-4CB1-A9B3-64314BAC9528}" srcOrd="0" destOrd="4" presId="urn:microsoft.com/office/officeart/2005/8/layout/vList2"/>
    <dgm:cxn modelId="{F85C8D9A-E1A9-442B-8ABF-F0E48342333D}" srcId="{2B1553D0-C02D-42F9-B37C-66714FAE8B60}" destId="{15B5187F-7B30-4748-9C85-874D8CD40ACD}" srcOrd="4" destOrd="0" parTransId="{9D16A009-6854-4E56-9C97-12F95B87A4E8}" sibTransId="{9190C05E-86DB-4A98-9A0D-1E529B851F29}"/>
    <dgm:cxn modelId="{4D28BD89-A34F-478C-9A3B-76DB1F899BB7}" type="presOf" srcId="{DF0355C2-78C3-4F69-B92E-CC66B0D6BFBE}" destId="{968EF0A2-35FA-4865-8EEE-7741562CF778}" srcOrd="0" destOrd="0" presId="urn:microsoft.com/office/officeart/2005/8/layout/vList2"/>
    <dgm:cxn modelId="{7DDCF3D7-3E2F-4150-9226-514E3496AB3F}" type="presOf" srcId="{BD04C1BB-5141-4FDC-8EE8-4218805E5443}" destId="{FE6774BA-E823-4118-B9E4-A5EDDDE57432}" srcOrd="0" destOrd="1" presId="urn:microsoft.com/office/officeart/2005/8/layout/vList2"/>
    <dgm:cxn modelId="{9CD99C94-F3EC-47B0-940A-0E0E5A185DF8}" srcId="{DF0355C2-78C3-4F69-B92E-CC66B0D6BFBE}" destId="{4C669B1C-AB34-4C30-9F0F-432DF54813B5}" srcOrd="0" destOrd="0" parTransId="{27BB947C-E505-4642-9ADA-76A2E996489A}" sibTransId="{CB6563B2-21B9-4AFF-A837-B0F7667A34D7}"/>
    <dgm:cxn modelId="{C17086C9-828B-4294-8D73-9D8CE2EC1E75}" srcId="{2A8A853A-8F7A-4908-B0C5-C2B4284B7F9B}" destId="{DE0B06D6-4FB8-4EB7-BD19-FF4C9ECE4FF5}" srcOrd="0" destOrd="0" parTransId="{C01591A1-AF02-4ADC-A1D1-7C8A9024731E}" sibTransId="{A89A6E9C-7439-4078-BD77-8902CD5AC189}"/>
    <dgm:cxn modelId="{AB866466-1C6B-4650-8DD6-2CFCFE848BF7}" type="presOf" srcId="{728BEC5D-E0A0-48A4-9D0B-E19C6064213C}" destId="{10D27AE0-7B3E-49B1-8F0F-9846E27ACFB5}" srcOrd="0" destOrd="0" presId="urn:microsoft.com/office/officeart/2005/8/layout/vList2"/>
    <dgm:cxn modelId="{F5973552-96EF-4AE8-8AEF-74D476C1ECAC}" srcId="{2A8A853A-8F7A-4908-B0C5-C2B4284B7F9B}" destId="{DD6EFC42-9D99-457C-B8D8-90FF200560A3}" srcOrd="2" destOrd="0" parTransId="{969B7785-5D74-4425-B676-E2CCCD99602D}" sibTransId="{63D4CDCC-171D-4028-8252-00D6ACA2829F}"/>
    <dgm:cxn modelId="{B529F64A-B85E-459C-B0DB-0F6342131327}" srcId="{C17943D3-D6AD-4C08-992F-9009B922A5A4}" destId="{2D96A607-E02B-46B3-ABA8-967B1E497E2D}" srcOrd="0" destOrd="0" parTransId="{960C0311-6071-46C4-AF06-21CC0845ADA9}" sibTransId="{E204709D-D435-4616-8A00-77CB09CAB9B4}"/>
    <dgm:cxn modelId="{6E39FC92-C1AC-414F-9D67-87B9B9A9050C}" srcId="{DF0355C2-78C3-4F69-B92E-CC66B0D6BFBE}" destId="{FD83A7AF-794F-4BD7-B450-D6B7B4242D91}" srcOrd="1" destOrd="0" parTransId="{DAC98758-338F-40D9-B06B-8A50FCA70E7D}" sibTransId="{D81005C4-0D06-49D4-A5FB-4E2CC5460D01}"/>
    <dgm:cxn modelId="{D9AB22B6-AD51-40DF-A4A5-8BAD9C47D7A4}" srcId="{2B1553D0-C02D-42F9-B37C-66714FAE8B60}" destId="{2A8A853A-8F7A-4908-B0C5-C2B4284B7F9B}" srcOrd="1" destOrd="0" parTransId="{8CDA6A2D-2879-405C-BB7C-74D959947EBC}" sibTransId="{FD37C564-8AC1-48A2-B948-DB4674F7C77B}"/>
    <dgm:cxn modelId="{EBA94F90-981D-461B-A5C9-A4AE3C459C1A}" type="presOf" srcId="{DD6EFC42-9D99-457C-B8D8-90FF200560A3}" destId="{F26309DA-77DD-43B6-B541-D173C35181B3}" srcOrd="0" destOrd="2" presId="urn:microsoft.com/office/officeart/2005/8/layout/vList2"/>
    <dgm:cxn modelId="{1A0FCD10-4A95-49F5-8CA4-0F4897B62FEC}" srcId="{728BEC5D-E0A0-48A4-9D0B-E19C6064213C}" destId="{A4C6C036-1688-488D-957D-D3DACA95F5F8}" srcOrd="2" destOrd="0" parTransId="{34BCB402-2AA8-492F-9A68-A6A4C4E6BA2A}" sibTransId="{3CB5C85C-848B-49BE-BFDB-E2755BADCF51}"/>
    <dgm:cxn modelId="{E55E888C-1E00-47BF-BC1E-4C679A40966E}" type="presOf" srcId="{C59FF099-31A0-450C-9509-607628117BDB}" destId="{F26309DA-77DD-43B6-B541-D173C35181B3}" srcOrd="0" destOrd="1" presId="urn:microsoft.com/office/officeart/2005/8/layout/vList2"/>
    <dgm:cxn modelId="{F4086CAE-4F68-4968-9C1E-C3B9C2F9F91F}" srcId="{728BEC5D-E0A0-48A4-9D0B-E19C6064213C}" destId="{B5B3EA67-437D-4B2B-9E82-68FC7A7BD86D}" srcOrd="3" destOrd="0" parTransId="{9FAADD18-A14B-4ACB-A2DF-D8BDC2FABA60}" sibTransId="{C4C36F17-8093-474D-BF9B-2AAFF2B1813C}"/>
    <dgm:cxn modelId="{6D70950E-8263-43C3-B6F6-3BABDC072EEA}" srcId="{728BEC5D-E0A0-48A4-9D0B-E19C6064213C}" destId="{E77863D0-EB5B-4A3D-9A30-34C9A4340775}" srcOrd="0" destOrd="0" parTransId="{1F1DB950-3658-42C8-AE11-55C0760CA930}" sibTransId="{FB7BEBEE-ADE7-4645-81A2-7E1591838721}"/>
    <dgm:cxn modelId="{C8EFB3DA-4A01-4AA3-97D0-7ABC94C474C4}" srcId="{728BEC5D-E0A0-48A4-9D0B-E19C6064213C}" destId="{E88E5AEB-A9F9-4B00-8C7C-5796AA7C5C85}" srcOrd="1" destOrd="0" parTransId="{BBDC5E93-4F68-4279-BEEF-DF3BC57168DD}" sibTransId="{72A285FF-0BA5-435A-B518-8CD6C0A56E1B}"/>
    <dgm:cxn modelId="{3417927A-B612-420B-9F7A-37703BD743E9}" srcId="{2B1553D0-C02D-42F9-B37C-66714FAE8B60}" destId="{728BEC5D-E0A0-48A4-9D0B-E19C6064213C}" srcOrd="0" destOrd="0" parTransId="{D341CD99-3970-4DA2-BB53-64CE1F61E8CC}" sibTransId="{91AEEF12-A868-4895-B909-2696D87308A8}"/>
    <dgm:cxn modelId="{427502F9-BCA4-4001-B304-79D5DC366D7B}" type="presOf" srcId="{159C41AD-BEFD-472D-8FF6-D9C582080620}" destId="{A1686146-8F1B-47D7-9A36-7DE95B07F083}" srcOrd="0" destOrd="2" presId="urn:microsoft.com/office/officeart/2005/8/layout/vList2"/>
    <dgm:cxn modelId="{A5D3CC2F-1D8D-4893-9B9D-A76A213EA21A}" srcId="{15B5187F-7B30-4748-9C85-874D8CD40ACD}" destId="{4AC01857-62EE-4596-9F53-2A7145DE732E}" srcOrd="0" destOrd="0" parTransId="{5B0F3FB3-1C0A-491D-8C21-3BC38F525DBC}" sibTransId="{5ECEDB19-764C-4EFE-B0A1-49CF8A1A1721}"/>
    <dgm:cxn modelId="{45C555AC-A566-4BB8-9BC5-9C2C2025A545}" srcId="{2B1553D0-C02D-42F9-B37C-66714FAE8B60}" destId="{C17943D3-D6AD-4C08-992F-9009B922A5A4}" srcOrd="2" destOrd="0" parTransId="{D9F470FF-A999-4283-B6AA-4CBA3B57E067}" sibTransId="{366349BB-F69C-49D7-9618-002ADF429A54}"/>
    <dgm:cxn modelId="{7CBB78B1-CF42-46E8-9AB8-FF50E0E0879D}" srcId="{C17943D3-D6AD-4C08-992F-9009B922A5A4}" destId="{EFFA4EC0-FCE9-44F4-A5C4-CEB7846F3040}" srcOrd="2" destOrd="0" parTransId="{2660875E-D67D-4F72-B8A1-651CE5A69938}" sibTransId="{43139B1F-C2C9-45B1-97E5-266799ED624E}"/>
    <dgm:cxn modelId="{D9477442-8241-49C7-9674-E32ECE1F8219}" type="presOf" srcId="{FD83A7AF-794F-4BD7-B450-D6B7B4242D91}" destId="{A1686146-8F1B-47D7-9A36-7DE95B07F083}" srcOrd="0" destOrd="1" presId="urn:microsoft.com/office/officeart/2005/8/layout/vList2"/>
    <dgm:cxn modelId="{42260EBE-0416-4262-8319-8043B129F024}" type="presOf" srcId="{A4C6C036-1688-488D-957D-D3DACA95F5F8}" destId="{5223C02A-9368-4CB1-A9B3-64314BAC9528}" srcOrd="0" destOrd="2" presId="urn:microsoft.com/office/officeart/2005/8/layout/vList2"/>
    <dgm:cxn modelId="{8580AFB7-D72B-4E6C-8C18-D649069A6D48}" type="presOf" srcId="{2A8A853A-8F7A-4908-B0C5-C2B4284B7F9B}" destId="{9BA07858-0F9F-4669-AA09-7CF59DB41AAC}" srcOrd="0" destOrd="0" presId="urn:microsoft.com/office/officeart/2005/8/layout/vList2"/>
    <dgm:cxn modelId="{912D3A47-0E28-430C-9297-75E04E861622}" type="presOf" srcId="{C17943D3-D6AD-4C08-992F-9009B922A5A4}" destId="{FDFF9C5A-C592-4E3D-A13D-3246FEC24F31}" srcOrd="0" destOrd="0" presId="urn:microsoft.com/office/officeart/2005/8/layout/vList2"/>
    <dgm:cxn modelId="{4E69DBFA-E0DC-4D0C-8F04-240036004219}" type="presOf" srcId="{2B1553D0-C02D-42F9-B37C-66714FAE8B60}" destId="{0A341036-F1C6-4DAD-BEE1-4DFB553A86A0}" srcOrd="0" destOrd="0" presId="urn:microsoft.com/office/officeart/2005/8/layout/vList2"/>
    <dgm:cxn modelId="{0A8FD4F9-65F4-4DED-8730-B679980BAA22}" type="presOf" srcId="{E88E5AEB-A9F9-4B00-8C7C-5796AA7C5C85}" destId="{5223C02A-9368-4CB1-A9B3-64314BAC9528}" srcOrd="0" destOrd="1" presId="urn:microsoft.com/office/officeart/2005/8/layout/vList2"/>
    <dgm:cxn modelId="{6A71C36A-C478-4F09-9A17-22B893951CCD}" type="presOf" srcId="{2D96A607-E02B-46B3-ABA8-967B1E497E2D}" destId="{6C01F703-0E38-40E7-AA43-80D0C34D82F5}" srcOrd="0" destOrd="0" presId="urn:microsoft.com/office/officeart/2005/8/layout/vList2"/>
    <dgm:cxn modelId="{8991BB7B-2785-45A3-B1E1-8313004B9C34}" type="presOf" srcId="{15B5187F-7B30-4748-9C85-874D8CD40ACD}" destId="{5C212825-0977-4DE6-8071-A15F0C4CF9AC}" srcOrd="0" destOrd="0" presId="urn:microsoft.com/office/officeart/2005/8/layout/vList2"/>
    <dgm:cxn modelId="{0F483852-8E23-4219-A67E-FA71CD4CC186}" srcId="{728BEC5D-E0A0-48A4-9D0B-E19C6064213C}" destId="{B3CA01F7-A886-4B98-8426-A4977C6C6829}" srcOrd="4" destOrd="0" parTransId="{187FA7FF-9794-4BE4-9ABA-1C356E40E746}" sibTransId="{C3DE9920-CF2F-4561-BA63-CE54C1B9D7B6}"/>
    <dgm:cxn modelId="{9ABDBDA3-B5F8-4680-9FCD-081CFF770A34}" type="presOf" srcId="{5E1729C4-BC21-4C0C-9E9A-B6326C1BC6B3}" destId="{6C01F703-0E38-40E7-AA43-80D0C34D82F5}" srcOrd="0" destOrd="3" presId="urn:microsoft.com/office/officeart/2005/8/layout/vList2"/>
    <dgm:cxn modelId="{3BF68C7C-2D3B-4A79-BF0D-48D8262228F8}" srcId="{DF0355C2-78C3-4F69-B92E-CC66B0D6BFBE}" destId="{159C41AD-BEFD-472D-8FF6-D9C582080620}" srcOrd="2" destOrd="0" parTransId="{2F2395F1-883F-47A7-8BA8-E34C9EE47869}" sibTransId="{E61B5925-0028-4D6C-BA11-153745A1D968}"/>
    <dgm:cxn modelId="{8D50E025-F66D-484F-8F2D-5C10110A245C}" srcId="{C17943D3-D6AD-4C08-992F-9009B922A5A4}" destId="{6EB0730A-A350-4FD1-8FA1-94F0FD17477D}" srcOrd="1" destOrd="0" parTransId="{70BE3FAD-1992-4B38-A5D1-049332AF5F6B}" sibTransId="{338A3A7A-CE9D-488D-AF77-E5AE29F5677D}"/>
    <dgm:cxn modelId="{2E092469-4ED1-48DF-8C85-B944E320D3FC}" type="presOf" srcId="{4C669B1C-AB34-4C30-9F0F-432DF54813B5}" destId="{A1686146-8F1B-47D7-9A36-7DE95B07F083}" srcOrd="0" destOrd="0" presId="urn:microsoft.com/office/officeart/2005/8/layout/vList2"/>
    <dgm:cxn modelId="{7D926585-FC3A-4AC2-94B0-D55C1F1A093D}" type="presOf" srcId="{4AC01857-62EE-4596-9F53-2A7145DE732E}" destId="{FE6774BA-E823-4118-B9E4-A5EDDDE57432}" srcOrd="0" destOrd="0" presId="urn:microsoft.com/office/officeart/2005/8/layout/vList2"/>
    <dgm:cxn modelId="{2CD23E94-CA5F-4F38-A748-A08C97D79F5A}" type="presParOf" srcId="{0A341036-F1C6-4DAD-BEE1-4DFB553A86A0}" destId="{10D27AE0-7B3E-49B1-8F0F-9846E27ACFB5}" srcOrd="0" destOrd="0" presId="urn:microsoft.com/office/officeart/2005/8/layout/vList2"/>
    <dgm:cxn modelId="{6BA2CAC8-7E85-42BA-8D6D-0034595E014C}" type="presParOf" srcId="{0A341036-F1C6-4DAD-BEE1-4DFB553A86A0}" destId="{5223C02A-9368-4CB1-A9B3-64314BAC9528}" srcOrd="1" destOrd="0" presId="urn:microsoft.com/office/officeart/2005/8/layout/vList2"/>
    <dgm:cxn modelId="{DEB32A97-D99A-4E18-B5D6-A2A5A29B5AB2}" type="presParOf" srcId="{0A341036-F1C6-4DAD-BEE1-4DFB553A86A0}" destId="{9BA07858-0F9F-4669-AA09-7CF59DB41AAC}" srcOrd="2" destOrd="0" presId="urn:microsoft.com/office/officeart/2005/8/layout/vList2"/>
    <dgm:cxn modelId="{F3B6CD5E-C2AC-4E06-AB13-CE6F195E6B14}" type="presParOf" srcId="{0A341036-F1C6-4DAD-BEE1-4DFB553A86A0}" destId="{F26309DA-77DD-43B6-B541-D173C35181B3}" srcOrd="3" destOrd="0" presId="urn:microsoft.com/office/officeart/2005/8/layout/vList2"/>
    <dgm:cxn modelId="{7FCBE3AC-D387-4F81-ADF9-0C5F508703B7}" type="presParOf" srcId="{0A341036-F1C6-4DAD-BEE1-4DFB553A86A0}" destId="{FDFF9C5A-C592-4E3D-A13D-3246FEC24F31}" srcOrd="4" destOrd="0" presId="urn:microsoft.com/office/officeart/2005/8/layout/vList2"/>
    <dgm:cxn modelId="{1E4C079B-93A0-4EB2-86E2-B04312DA955A}" type="presParOf" srcId="{0A341036-F1C6-4DAD-BEE1-4DFB553A86A0}" destId="{6C01F703-0E38-40E7-AA43-80D0C34D82F5}" srcOrd="5" destOrd="0" presId="urn:microsoft.com/office/officeart/2005/8/layout/vList2"/>
    <dgm:cxn modelId="{B7CBA884-AEAF-4BD6-B9DA-D0A6222CDE10}" type="presParOf" srcId="{0A341036-F1C6-4DAD-BEE1-4DFB553A86A0}" destId="{968EF0A2-35FA-4865-8EEE-7741562CF778}" srcOrd="6" destOrd="0" presId="urn:microsoft.com/office/officeart/2005/8/layout/vList2"/>
    <dgm:cxn modelId="{F888F939-D4E1-4344-8E11-5F86F4549D2E}" type="presParOf" srcId="{0A341036-F1C6-4DAD-BEE1-4DFB553A86A0}" destId="{A1686146-8F1B-47D7-9A36-7DE95B07F083}" srcOrd="7" destOrd="0" presId="urn:microsoft.com/office/officeart/2005/8/layout/vList2"/>
    <dgm:cxn modelId="{7FA4193B-BC2C-43B0-9DDC-F92017F25BA8}" type="presParOf" srcId="{0A341036-F1C6-4DAD-BEE1-4DFB553A86A0}" destId="{5C212825-0977-4DE6-8071-A15F0C4CF9AC}" srcOrd="8" destOrd="0" presId="urn:microsoft.com/office/officeart/2005/8/layout/vList2"/>
    <dgm:cxn modelId="{953E42B0-64B4-4F01-A9E9-B8D4A7A3CA68}" type="presParOf" srcId="{0A341036-F1C6-4DAD-BEE1-4DFB553A86A0}" destId="{FE6774BA-E823-4118-B9E4-A5EDDDE57432}"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99860-7377-4EB3-BE98-40C8BEBB09FF}">
      <dsp:nvSpPr>
        <dsp:cNvPr id="0" name=""/>
        <dsp:cNvSpPr/>
      </dsp:nvSpPr>
      <dsp:spPr>
        <a:xfrm>
          <a:off x="0" y="3625"/>
          <a:ext cx="739249" cy="7392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077E9E6-16A3-452A-951B-DDCB7770FF7E}">
      <dsp:nvSpPr>
        <dsp:cNvPr id="0" name=""/>
        <dsp:cNvSpPr/>
      </dsp:nvSpPr>
      <dsp:spPr>
        <a:xfrm>
          <a:off x="335050" y="1585"/>
          <a:ext cx="6168121" cy="73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a:t>Communicate the drivers and </a:t>
          </a:r>
          <a:r>
            <a:rPr lang="en-US" sz="1800" kern="1200" dirty="0" smtClean="0"/>
            <a:t>goals of </a:t>
          </a:r>
          <a:r>
            <a:rPr lang="en-US" sz="1800" kern="1200" dirty="0"/>
            <a:t>PSE’s DER RFP</a:t>
          </a:r>
        </a:p>
      </dsp:txBody>
      <dsp:txXfrm>
        <a:off x="335050" y="1585"/>
        <a:ext cx="6168121" cy="739249"/>
      </dsp:txXfrm>
    </dsp:sp>
    <dsp:sp modelId="{7CC412B4-CB37-45A9-B8EE-009CA0ECD8BC}">
      <dsp:nvSpPr>
        <dsp:cNvPr id="0" name=""/>
        <dsp:cNvSpPr/>
      </dsp:nvSpPr>
      <dsp:spPr>
        <a:xfrm>
          <a:off x="0" y="742875"/>
          <a:ext cx="739249" cy="7392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DA4E2AA-ECD6-43BB-908C-0C6807345ECF}">
      <dsp:nvSpPr>
        <dsp:cNvPr id="0" name=""/>
        <dsp:cNvSpPr/>
      </dsp:nvSpPr>
      <dsp:spPr>
        <a:xfrm>
          <a:off x="335050" y="740834"/>
          <a:ext cx="6168121" cy="73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a:t>Review resource needs and requested vendor services</a:t>
          </a:r>
        </a:p>
      </dsp:txBody>
      <dsp:txXfrm>
        <a:off x="335050" y="740834"/>
        <a:ext cx="6168121" cy="739249"/>
      </dsp:txXfrm>
    </dsp:sp>
    <dsp:sp modelId="{52A6C6C3-0549-49E1-913F-7CA3A091E31E}">
      <dsp:nvSpPr>
        <dsp:cNvPr id="0" name=""/>
        <dsp:cNvSpPr/>
      </dsp:nvSpPr>
      <dsp:spPr>
        <a:xfrm>
          <a:off x="0" y="1482124"/>
          <a:ext cx="739249" cy="7392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11FFF8-4C52-4877-8549-649D24F4C8B5}">
      <dsp:nvSpPr>
        <dsp:cNvPr id="0" name=""/>
        <dsp:cNvSpPr/>
      </dsp:nvSpPr>
      <dsp:spPr>
        <a:xfrm>
          <a:off x="335050" y="1480083"/>
          <a:ext cx="6168121" cy="73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a:t>Review the evaluation process</a:t>
          </a:r>
        </a:p>
      </dsp:txBody>
      <dsp:txXfrm>
        <a:off x="335050" y="1480083"/>
        <a:ext cx="6168121" cy="739249"/>
      </dsp:txXfrm>
    </dsp:sp>
    <dsp:sp modelId="{7A12661F-D54F-45C6-959C-DD2BFE0DE594}">
      <dsp:nvSpPr>
        <dsp:cNvPr id="0" name=""/>
        <dsp:cNvSpPr/>
      </dsp:nvSpPr>
      <dsp:spPr>
        <a:xfrm>
          <a:off x="0" y="2221373"/>
          <a:ext cx="739249" cy="7392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B84E74E-211B-45E2-9FE9-FAC2BD80C371}">
      <dsp:nvSpPr>
        <dsp:cNvPr id="0" name=""/>
        <dsp:cNvSpPr/>
      </dsp:nvSpPr>
      <dsp:spPr>
        <a:xfrm>
          <a:off x="335050" y="2219333"/>
          <a:ext cx="6168121" cy="73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t>Demonstrate the bid preparation process</a:t>
          </a:r>
          <a:endParaRPr lang="en-US" sz="1800" kern="1200" dirty="0"/>
        </a:p>
      </dsp:txBody>
      <dsp:txXfrm>
        <a:off x="335050" y="2219333"/>
        <a:ext cx="6168121" cy="739249"/>
      </dsp:txXfrm>
    </dsp:sp>
    <dsp:sp modelId="{EBCE124E-3616-42DE-B865-F0303D6C0057}">
      <dsp:nvSpPr>
        <dsp:cNvPr id="0" name=""/>
        <dsp:cNvSpPr/>
      </dsp:nvSpPr>
      <dsp:spPr>
        <a:xfrm>
          <a:off x="0" y="2960164"/>
          <a:ext cx="739249" cy="7392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B9A9DE5-6981-445B-9107-868EF57F6840}">
      <dsp:nvSpPr>
        <dsp:cNvPr id="0" name=""/>
        <dsp:cNvSpPr/>
      </dsp:nvSpPr>
      <dsp:spPr>
        <a:xfrm>
          <a:off x="335050" y="2958582"/>
          <a:ext cx="6168121" cy="73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t>Address questions from prospective bidders </a:t>
          </a:r>
          <a:endParaRPr lang="en-US" sz="1800" kern="1200" dirty="0"/>
        </a:p>
      </dsp:txBody>
      <dsp:txXfrm>
        <a:off x="335050" y="2958582"/>
        <a:ext cx="6168121" cy="739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14FE5-A4CA-4919-9837-C469A826BC91}">
      <dsp:nvSpPr>
        <dsp:cNvPr id="0" name=""/>
        <dsp:cNvSpPr/>
      </dsp:nvSpPr>
      <dsp:spPr>
        <a:xfrm rot="5400000">
          <a:off x="2563708" y="-856219"/>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Multi-Family roof-top solar incentive</a:t>
          </a:r>
        </a:p>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C&amp;I roof-top solar incentive</a:t>
          </a:r>
        </a:p>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3</a:t>
          </a:r>
          <a:r>
            <a:rPr lang="en-US" sz="1000" kern="1200" baseline="30000">
              <a:solidFill>
                <a:srgbClr val="474C55">
                  <a:hueOff val="0"/>
                  <a:satOff val="0"/>
                  <a:lumOff val="0"/>
                  <a:alphaOff val="0"/>
                </a:srgbClr>
              </a:solidFill>
              <a:latin typeface="+mn-lt"/>
              <a:ea typeface="+mn-ea"/>
              <a:cs typeface="+mn-cs"/>
            </a:rPr>
            <a:t>rd</a:t>
          </a:r>
          <a:r>
            <a:rPr lang="en-US" sz="1000" kern="1200">
              <a:solidFill>
                <a:srgbClr val="474C55">
                  <a:hueOff val="0"/>
                  <a:satOff val="0"/>
                  <a:lumOff val="0"/>
                  <a:alphaOff val="0"/>
                </a:srgbClr>
              </a:solidFill>
              <a:latin typeface="+mn-lt"/>
              <a:ea typeface="+mn-ea"/>
              <a:cs typeface="+mn-cs"/>
            </a:rPr>
            <a:t> party distributed solar PPA</a:t>
          </a:r>
        </a:p>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Residential roof-top solar leasing</a:t>
          </a:r>
        </a:p>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Community solar</a:t>
          </a:r>
        </a:p>
      </dsp:txBody>
      <dsp:txXfrm rot="-5400000">
        <a:off x="1594000" y="157148"/>
        <a:ext cx="2790118" cy="807041"/>
      </dsp:txXfrm>
    </dsp:sp>
    <dsp:sp modelId="{FD1A1DB3-5C06-454E-A5DB-701392DF91C6}">
      <dsp:nvSpPr>
        <dsp:cNvPr id="0" name=""/>
        <dsp:cNvSpPr/>
      </dsp:nvSpPr>
      <dsp:spPr>
        <a:xfrm>
          <a:off x="0" y="1693"/>
          <a:ext cx="1593999" cy="1117949"/>
        </a:xfrm>
        <a:prstGeom prst="roundRect">
          <a:avLst/>
        </a:prstGeom>
        <a:solidFill>
          <a:srgbClr val="00667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buNone/>
          </a:pPr>
          <a:r>
            <a:rPr lang="en-US" sz="2200" kern="1200">
              <a:solidFill>
                <a:srgbClr val="FFFFFF"/>
              </a:solidFill>
              <a:latin typeface="+mn-lt"/>
              <a:ea typeface="+mn-ea"/>
              <a:cs typeface="+mn-cs"/>
            </a:rPr>
            <a:t>Solar</a:t>
          </a:r>
        </a:p>
      </dsp:txBody>
      <dsp:txXfrm>
        <a:off x="54574" y="56267"/>
        <a:ext cx="1484851" cy="1008801"/>
      </dsp:txXfrm>
    </dsp:sp>
    <dsp:sp modelId="{88D0A73F-19E3-42DB-8751-94834FC5CC5E}">
      <dsp:nvSpPr>
        <dsp:cNvPr id="0" name=""/>
        <dsp:cNvSpPr/>
      </dsp:nvSpPr>
      <dsp:spPr>
        <a:xfrm rot="5400000">
          <a:off x="2563708" y="317627"/>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C&amp;I space leasing for batteries</a:t>
          </a:r>
        </a:p>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Residential PSE Battery Leasing</a:t>
          </a:r>
        </a:p>
        <a:p>
          <a:pPr marL="57150" lvl="1" indent="-57150" algn="l" defTabSz="444500">
            <a:lnSpc>
              <a:spcPct val="90000"/>
            </a:lnSpc>
            <a:spcBef>
              <a:spcPct val="0"/>
            </a:spcBef>
            <a:spcAft>
              <a:spcPct val="15000"/>
            </a:spcAft>
            <a:buChar char="••"/>
          </a:pPr>
          <a:r>
            <a:rPr lang="en-US" sz="1000" kern="1200">
              <a:solidFill>
                <a:srgbClr val="474C55">
                  <a:hueOff val="0"/>
                  <a:satOff val="0"/>
                  <a:lumOff val="0"/>
                  <a:alphaOff val="0"/>
                </a:srgbClr>
              </a:solidFill>
              <a:latin typeface="+mn-lt"/>
              <a:ea typeface="+mn-ea"/>
              <a:cs typeface="+mn-cs"/>
            </a:rPr>
            <a:t>Customer-sited solar + storage</a:t>
          </a:r>
        </a:p>
      </dsp:txBody>
      <dsp:txXfrm rot="-5400000">
        <a:off x="1594000" y="1330995"/>
        <a:ext cx="2790118" cy="807041"/>
      </dsp:txXfrm>
    </dsp:sp>
    <dsp:sp modelId="{50DFB546-2161-41ED-926E-DDF846E47852}">
      <dsp:nvSpPr>
        <dsp:cNvPr id="0" name=""/>
        <dsp:cNvSpPr/>
      </dsp:nvSpPr>
      <dsp:spPr>
        <a:xfrm>
          <a:off x="0" y="1175541"/>
          <a:ext cx="1593999" cy="1117949"/>
        </a:xfrm>
        <a:prstGeom prst="roundRect">
          <a:avLst/>
        </a:prstGeom>
        <a:solidFill>
          <a:srgbClr val="00667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buNone/>
          </a:pPr>
          <a:r>
            <a:rPr lang="en-US" sz="2200" kern="1200">
              <a:solidFill>
                <a:srgbClr val="FFFFFF"/>
              </a:solidFill>
              <a:latin typeface="+mn-lt"/>
              <a:ea typeface="+mn-ea"/>
              <a:cs typeface="+mn-cs"/>
            </a:rPr>
            <a:t>Batteries</a:t>
          </a:r>
        </a:p>
      </dsp:txBody>
      <dsp:txXfrm>
        <a:off x="54574" y="1230115"/>
        <a:ext cx="1484851" cy="1008801"/>
      </dsp:txXfrm>
    </dsp:sp>
    <dsp:sp modelId="{D7B1D272-56CB-4367-8D29-C17B831E85A2}">
      <dsp:nvSpPr>
        <dsp:cNvPr id="0" name=""/>
        <dsp:cNvSpPr/>
      </dsp:nvSpPr>
      <dsp:spPr>
        <a:xfrm rot="5400000">
          <a:off x="2563708" y="1491474"/>
          <a:ext cx="894359" cy="2833777"/>
        </a:xfrm>
        <a:prstGeom prst="round2SameRect">
          <a:avLst/>
        </a:prstGeom>
        <a:solidFill>
          <a:srgbClr val="006671">
            <a:alpha val="90000"/>
            <a:tint val="40000"/>
            <a:hueOff val="0"/>
            <a:satOff val="0"/>
            <a:lumOff val="0"/>
            <a:alphaOff val="0"/>
          </a:srgbClr>
        </a:solidFill>
        <a:ln w="25400" cap="flat" cmpd="sng" algn="ctr">
          <a:solidFill>
            <a:srgbClr val="006671">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chemeClr val="tx1"/>
              </a:solidFill>
              <a:latin typeface="+mn-lt"/>
              <a:ea typeface="+mn-ea"/>
              <a:cs typeface="+mn-cs"/>
            </a:rPr>
            <a:t>Residential or SMB DLC Water Heater and Space Heat</a:t>
          </a:r>
        </a:p>
        <a:p>
          <a:pPr marL="57150" lvl="1" indent="-57150" algn="l" defTabSz="444500">
            <a:lnSpc>
              <a:spcPct val="90000"/>
            </a:lnSpc>
            <a:spcBef>
              <a:spcPct val="0"/>
            </a:spcBef>
            <a:spcAft>
              <a:spcPct val="15000"/>
            </a:spcAft>
            <a:buChar char="••"/>
          </a:pPr>
          <a:r>
            <a:rPr lang="en-US" sz="1000" kern="1200">
              <a:solidFill>
                <a:schemeClr val="tx1"/>
              </a:solidFill>
              <a:latin typeface="+mn-lt"/>
              <a:ea typeface="+mn-ea"/>
              <a:cs typeface="+mn-cs"/>
            </a:rPr>
            <a:t>C&amp;I DR</a:t>
          </a:r>
        </a:p>
      </dsp:txBody>
      <dsp:txXfrm rot="-5400000">
        <a:off x="1594000" y="2504842"/>
        <a:ext cx="2790118" cy="807041"/>
      </dsp:txXfrm>
    </dsp:sp>
    <dsp:sp modelId="{65C59D24-CDB6-4D97-85AD-F8EABF5767CF}">
      <dsp:nvSpPr>
        <dsp:cNvPr id="0" name=""/>
        <dsp:cNvSpPr/>
      </dsp:nvSpPr>
      <dsp:spPr>
        <a:xfrm>
          <a:off x="0" y="2349388"/>
          <a:ext cx="1593999" cy="1117949"/>
        </a:xfrm>
        <a:prstGeom prst="roundRect">
          <a:avLst/>
        </a:prstGeom>
        <a:solidFill>
          <a:srgbClr val="00667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buNone/>
          </a:pPr>
          <a:r>
            <a:rPr lang="en-US" sz="2200" kern="1200">
              <a:solidFill>
                <a:schemeClr val="bg1"/>
              </a:solidFill>
              <a:latin typeface="+mn-lt"/>
              <a:ea typeface="+mn-ea"/>
              <a:cs typeface="+mn-cs"/>
            </a:rPr>
            <a:t>Demand Response</a:t>
          </a:r>
        </a:p>
      </dsp:txBody>
      <dsp:txXfrm>
        <a:off x="54574" y="2403962"/>
        <a:ext cx="1484851" cy="1008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14566-D3DE-4DF9-A9D2-77B446C7D9C8}">
      <dsp:nvSpPr>
        <dsp:cNvPr id="0" name=""/>
        <dsp:cNvSpPr/>
      </dsp:nvSpPr>
      <dsp:spPr>
        <a:xfrm>
          <a:off x="0" y="206077"/>
          <a:ext cx="7943850" cy="941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531" tIns="270764" rIns="61653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mn-lt"/>
            </a:rPr>
            <a:t>Solar</a:t>
          </a:r>
        </a:p>
        <a:p>
          <a:pPr marL="114300" lvl="1" indent="-114300" algn="l" defTabSz="577850">
            <a:lnSpc>
              <a:spcPct val="90000"/>
            </a:lnSpc>
            <a:spcBef>
              <a:spcPct val="0"/>
            </a:spcBef>
            <a:spcAft>
              <a:spcPct val="15000"/>
            </a:spcAft>
            <a:buChar char="••"/>
          </a:pPr>
          <a:r>
            <a:rPr lang="en-US" sz="1300" kern="1200">
              <a:latin typeface="+mn-lt"/>
            </a:rPr>
            <a:t>Battery Energy Storage Systems (BESS)</a:t>
          </a:r>
        </a:p>
        <a:p>
          <a:pPr marL="114300" lvl="1" indent="-114300" algn="l" defTabSz="577850">
            <a:lnSpc>
              <a:spcPct val="90000"/>
            </a:lnSpc>
            <a:spcBef>
              <a:spcPct val="0"/>
            </a:spcBef>
            <a:spcAft>
              <a:spcPct val="15000"/>
            </a:spcAft>
            <a:buChar char="••"/>
          </a:pPr>
          <a:r>
            <a:rPr lang="en-US" sz="1300" kern="1200">
              <a:latin typeface="+mn-lt"/>
            </a:rPr>
            <a:t>Demand Response (DR)</a:t>
          </a:r>
        </a:p>
      </dsp:txBody>
      <dsp:txXfrm>
        <a:off x="0" y="206077"/>
        <a:ext cx="7943850" cy="941850"/>
      </dsp:txXfrm>
    </dsp:sp>
    <dsp:sp modelId="{54A172D9-9E87-474B-AEE1-3BF655665409}">
      <dsp:nvSpPr>
        <dsp:cNvPr id="0" name=""/>
        <dsp:cNvSpPr/>
      </dsp:nvSpPr>
      <dsp:spPr>
        <a:xfrm>
          <a:off x="397192" y="14197"/>
          <a:ext cx="5560695"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81" tIns="0" rIns="210181" bIns="0" numCol="1" spcCol="1270" anchor="ctr" anchorCtr="0">
          <a:noAutofit/>
        </a:bodyPr>
        <a:lstStyle/>
        <a:p>
          <a:pPr lvl="0" algn="l" defTabSz="577850">
            <a:lnSpc>
              <a:spcPct val="90000"/>
            </a:lnSpc>
            <a:spcBef>
              <a:spcPct val="0"/>
            </a:spcBef>
            <a:spcAft>
              <a:spcPct val="35000"/>
            </a:spcAft>
          </a:pPr>
          <a:r>
            <a:rPr lang="en-US" sz="1300" kern="1200">
              <a:latin typeface="+mn-lt"/>
            </a:rPr>
            <a:t>Resources Types</a:t>
          </a:r>
        </a:p>
      </dsp:txBody>
      <dsp:txXfrm>
        <a:off x="415926" y="32931"/>
        <a:ext cx="5523227" cy="346292"/>
      </dsp:txXfrm>
    </dsp:sp>
    <dsp:sp modelId="{AAED1443-3463-46B6-A58A-14CDF7BDCC16}">
      <dsp:nvSpPr>
        <dsp:cNvPr id="0" name=""/>
        <dsp:cNvSpPr/>
      </dsp:nvSpPr>
      <dsp:spPr>
        <a:xfrm>
          <a:off x="0" y="1410007"/>
          <a:ext cx="7943850" cy="941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531" tIns="270764" rIns="616531"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a:effectLst/>
              <a:latin typeface="+mn-lt"/>
              <a:ea typeface="Batang" panose="02030600000101010101" pitchFamily="18" charset="-127"/>
              <a:cs typeface="Arial" panose="020B0604020202020204" pitchFamily="34" charset="0"/>
            </a:rPr>
            <a:t>Turnkey pay-for-performance for DR and BESS</a:t>
          </a:r>
          <a:endParaRPr lang="en-US" sz="1300" b="0" kern="1200">
            <a:latin typeface="+mn-lt"/>
          </a:endParaRPr>
        </a:p>
        <a:p>
          <a:pPr marL="114300" lvl="1" indent="-114300" algn="l" defTabSz="577850">
            <a:lnSpc>
              <a:spcPct val="90000"/>
            </a:lnSpc>
            <a:spcBef>
              <a:spcPct val="0"/>
            </a:spcBef>
            <a:spcAft>
              <a:spcPct val="15000"/>
            </a:spcAft>
            <a:buChar char="••"/>
          </a:pPr>
          <a:r>
            <a:rPr lang="en-US" sz="1300" b="0" kern="1200">
              <a:effectLst/>
              <a:latin typeface="+mn-lt"/>
              <a:ea typeface="Batang" panose="02030600000101010101" pitchFamily="18" charset="-127"/>
              <a:cs typeface="Arial" panose="020B0604020202020204" pitchFamily="34" charset="0"/>
            </a:rPr>
            <a:t>Ownership contracts for solar and BESS</a:t>
          </a:r>
          <a:endParaRPr lang="en-US" sz="1300" b="0" kern="1200">
            <a:latin typeface="+mn-lt"/>
          </a:endParaRPr>
        </a:p>
        <a:p>
          <a:pPr marL="114300" lvl="1" indent="-114300" algn="l" defTabSz="577850">
            <a:lnSpc>
              <a:spcPct val="90000"/>
            </a:lnSpc>
            <a:spcBef>
              <a:spcPct val="0"/>
            </a:spcBef>
            <a:spcAft>
              <a:spcPct val="15000"/>
            </a:spcAft>
            <a:buChar char="••"/>
          </a:pPr>
          <a:r>
            <a:rPr lang="en-US" sz="1300" b="0" kern="1200">
              <a:effectLst/>
              <a:latin typeface="+mn-lt"/>
              <a:ea typeface="Batang" panose="02030600000101010101" pitchFamily="18" charset="-127"/>
              <a:cs typeface="Arial" panose="020B0604020202020204" pitchFamily="34" charset="0"/>
            </a:rPr>
            <a:t>Power Purchase Agreements (PPA) for solar</a:t>
          </a:r>
          <a:endParaRPr lang="en-US" sz="1300" b="0" kern="1200">
            <a:latin typeface="+mn-lt"/>
          </a:endParaRPr>
        </a:p>
      </dsp:txBody>
      <dsp:txXfrm>
        <a:off x="0" y="1410007"/>
        <a:ext cx="7943850" cy="941850"/>
      </dsp:txXfrm>
    </dsp:sp>
    <dsp:sp modelId="{F7DB0A93-4DBA-49D4-8DEA-B45BF186FB1F}">
      <dsp:nvSpPr>
        <dsp:cNvPr id="0" name=""/>
        <dsp:cNvSpPr/>
      </dsp:nvSpPr>
      <dsp:spPr>
        <a:xfrm>
          <a:off x="397192" y="1218127"/>
          <a:ext cx="5560695"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81" tIns="0" rIns="210181" bIns="0" numCol="1" spcCol="1270" anchor="ctr" anchorCtr="0">
          <a:noAutofit/>
        </a:bodyPr>
        <a:lstStyle/>
        <a:p>
          <a:pPr lvl="0" algn="l" defTabSz="577850">
            <a:lnSpc>
              <a:spcPct val="90000"/>
            </a:lnSpc>
            <a:spcBef>
              <a:spcPct val="0"/>
            </a:spcBef>
            <a:spcAft>
              <a:spcPct val="35000"/>
            </a:spcAft>
          </a:pPr>
          <a:r>
            <a:rPr lang="en-US" sz="1300" kern="1200">
              <a:latin typeface="+mn-lt"/>
            </a:rPr>
            <a:t>Expected Bid Structure</a:t>
          </a:r>
        </a:p>
      </dsp:txBody>
      <dsp:txXfrm>
        <a:off x="415926" y="1236861"/>
        <a:ext cx="5523227" cy="346292"/>
      </dsp:txXfrm>
    </dsp:sp>
    <dsp:sp modelId="{2AF84AC4-81D6-4F18-8CCD-6BA840B0EF16}">
      <dsp:nvSpPr>
        <dsp:cNvPr id="0" name=""/>
        <dsp:cNvSpPr/>
      </dsp:nvSpPr>
      <dsp:spPr>
        <a:xfrm>
          <a:off x="0" y="2613937"/>
          <a:ext cx="7943850" cy="921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531" tIns="270764" rIns="61653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effectLst/>
              <a:latin typeface="+mn-lt"/>
              <a:ea typeface="Batang" panose="02030600000101010101" pitchFamily="18" charset="-127"/>
              <a:cs typeface="Arial" panose="020B0604020202020204" pitchFamily="34" charset="0"/>
            </a:rPr>
            <a:t>Aggregated and individual solar and other DER resources that are accessible across multiple customer types.</a:t>
          </a:r>
          <a:endParaRPr lang="en-US" sz="1300" kern="1200">
            <a:latin typeface="+mn-lt"/>
          </a:endParaRPr>
        </a:p>
        <a:p>
          <a:pPr marL="114300" lvl="1" indent="-114300" algn="l" defTabSz="577850">
            <a:lnSpc>
              <a:spcPct val="90000"/>
            </a:lnSpc>
            <a:spcBef>
              <a:spcPct val="0"/>
            </a:spcBef>
            <a:spcAft>
              <a:spcPct val="15000"/>
            </a:spcAft>
            <a:buChar char="••"/>
          </a:pPr>
          <a:r>
            <a:rPr lang="en-US" sz="1300" kern="1200">
              <a:effectLst/>
              <a:latin typeface="+mn-lt"/>
              <a:ea typeface="Batang" panose="02030600000101010101" pitchFamily="18" charset="-127"/>
              <a:cs typeface="Arial" panose="020B0604020202020204" pitchFamily="34" charset="0"/>
            </a:rPr>
            <a:t>Turnkey resources that maximize grid and customer benefits. </a:t>
          </a:r>
        </a:p>
      </dsp:txBody>
      <dsp:txXfrm>
        <a:off x="0" y="2613937"/>
        <a:ext cx="7943850" cy="921375"/>
      </dsp:txXfrm>
    </dsp:sp>
    <dsp:sp modelId="{A9C9F48E-C311-4BF0-A8E9-916103334474}">
      <dsp:nvSpPr>
        <dsp:cNvPr id="0" name=""/>
        <dsp:cNvSpPr/>
      </dsp:nvSpPr>
      <dsp:spPr>
        <a:xfrm>
          <a:off x="397192" y="2422057"/>
          <a:ext cx="5560695"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181" tIns="0" rIns="210181" bIns="0" numCol="1" spcCol="1270" anchor="ctr" anchorCtr="0">
          <a:noAutofit/>
        </a:bodyPr>
        <a:lstStyle/>
        <a:p>
          <a:pPr lvl="0" algn="l" defTabSz="577850">
            <a:lnSpc>
              <a:spcPct val="90000"/>
            </a:lnSpc>
            <a:spcBef>
              <a:spcPct val="0"/>
            </a:spcBef>
            <a:spcAft>
              <a:spcPct val="35000"/>
            </a:spcAft>
          </a:pPr>
          <a:r>
            <a:rPr lang="en-US" sz="1300" kern="1200">
              <a:latin typeface="+mn-lt"/>
            </a:rPr>
            <a:t>Purpose of Category A bids</a:t>
          </a:r>
        </a:p>
      </dsp:txBody>
      <dsp:txXfrm>
        <a:off x="415926" y="2440791"/>
        <a:ext cx="5523227"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F262B-D025-442C-B1B5-35828D44F5B1}">
      <dsp:nvSpPr>
        <dsp:cNvPr id="0" name=""/>
        <dsp:cNvSpPr/>
      </dsp:nvSpPr>
      <dsp:spPr>
        <a:xfrm>
          <a:off x="2482" y="173752"/>
          <a:ext cx="2420391" cy="44861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a:t>Solar</a:t>
          </a:r>
        </a:p>
      </dsp:txBody>
      <dsp:txXfrm>
        <a:off x="2482" y="173752"/>
        <a:ext cx="2420391" cy="448619"/>
      </dsp:txXfrm>
    </dsp:sp>
    <dsp:sp modelId="{9C27D003-4FC2-4A23-8A03-8D771A067960}">
      <dsp:nvSpPr>
        <dsp:cNvPr id="0" name=""/>
        <dsp:cNvSpPr/>
      </dsp:nvSpPr>
      <dsp:spPr>
        <a:xfrm>
          <a:off x="2482" y="622371"/>
          <a:ext cx="2420391" cy="255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i="1" kern="1200"/>
            <a:t>PPA/Ownership</a:t>
          </a:r>
        </a:p>
        <a:p>
          <a:pPr marL="114300" lvl="1" indent="-114300" algn="l" defTabSz="577850">
            <a:lnSpc>
              <a:spcPct val="90000"/>
            </a:lnSpc>
            <a:spcBef>
              <a:spcPct val="0"/>
            </a:spcBef>
            <a:spcAft>
              <a:spcPct val="15000"/>
            </a:spcAft>
            <a:buChar char="••"/>
          </a:pPr>
          <a:r>
            <a:rPr lang="en-US" sz="1300" kern="1200">
              <a:effectLst/>
            </a:rPr>
            <a:t>Minimum 80 MW cumulative needed by 2025 </a:t>
          </a:r>
          <a:endParaRPr lang="en-US" sz="1300" kern="1200"/>
        </a:p>
        <a:p>
          <a:pPr marL="114300" lvl="1" indent="-114300" algn="l" defTabSz="577850">
            <a:lnSpc>
              <a:spcPct val="90000"/>
            </a:lnSpc>
            <a:spcBef>
              <a:spcPct val="0"/>
            </a:spcBef>
            <a:spcAft>
              <a:spcPct val="15000"/>
            </a:spcAft>
            <a:buChar char="••"/>
          </a:pPr>
          <a:r>
            <a:rPr lang="en-US" sz="1300" kern="1200">
              <a:effectLst/>
            </a:rPr>
            <a:t>Includes Front-Of-The-Meter (FTM) and Behind-the-Meter (BTM) solar</a:t>
          </a:r>
        </a:p>
        <a:p>
          <a:pPr marL="114300" lvl="1" indent="-114300" algn="l" defTabSz="577850">
            <a:lnSpc>
              <a:spcPct val="90000"/>
            </a:lnSpc>
            <a:spcBef>
              <a:spcPct val="0"/>
            </a:spcBef>
            <a:spcAft>
              <a:spcPct val="15000"/>
            </a:spcAft>
            <a:buChar char="••"/>
          </a:pPr>
          <a:r>
            <a:rPr lang="en-US" sz="1300" kern="1200">
              <a:effectLst/>
            </a:rPr>
            <a:t>FTM projects must interconnect to PSE’s distribution system </a:t>
          </a:r>
          <a:endParaRPr lang="en-US" sz="1300" kern="1200"/>
        </a:p>
      </dsp:txBody>
      <dsp:txXfrm>
        <a:off x="2482" y="622371"/>
        <a:ext cx="2420391" cy="2559283"/>
      </dsp:txXfrm>
    </dsp:sp>
    <dsp:sp modelId="{9EBE3B7A-D61B-43FE-BFA3-4BF9CDB93615}">
      <dsp:nvSpPr>
        <dsp:cNvPr id="0" name=""/>
        <dsp:cNvSpPr/>
      </dsp:nvSpPr>
      <dsp:spPr>
        <a:xfrm>
          <a:off x="2761729" y="173752"/>
          <a:ext cx="2420391" cy="44861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a:t>Battery Energy Storage System (BESS)</a:t>
          </a:r>
        </a:p>
      </dsp:txBody>
      <dsp:txXfrm>
        <a:off x="2761729" y="173752"/>
        <a:ext cx="2420391" cy="448619"/>
      </dsp:txXfrm>
    </dsp:sp>
    <dsp:sp modelId="{FCAFE4F5-FE67-478E-A63F-9F9B56FF3D9B}">
      <dsp:nvSpPr>
        <dsp:cNvPr id="0" name=""/>
        <dsp:cNvSpPr/>
      </dsp:nvSpPr>
      <dsp:spPr>
        <a:xfrm>
          <a:off x="2761729" y="622371"/>
          <a:ext cx="2420391" cy="255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i="1" kern="1200"/>
            <a:t>Pay-for-performance contract/Ownership</a:t>
          </a:r>
        </a:p>
        <a:p>
          <a:pPr marL="114300" lvl="1" indent="-114300" algn="l" defTabSz="577850">
            <a:lnSpc>
              <a:spcPct val="90000"/>
            </a:lnSpc>
            <a:spcBef>
              <a:spcPct val="0"/>
            </a:spcBef>
            <a:spcAft>
              <a:spcPct val="15000"/>
            </a:spcAft>
            <a:buChar char="••"/>
          </a:pPr>
          <a:r>
            <a:rPr lang="en-US" sz="1300" kern="1200">
              <a:effectLst/>
            </a:rPr>
            <a:t>Minimum 25 MW cumulative needed by 2025 </a:t>
          </a:r>
          <a:endParaRPr lang="en-US" sz="1300" kern="1200"/>
        </a:p>
        <a:p>
          <a:pPr marL="114300" lvl="1" indent="-114300" algn="l" defTabSz="577850">
            <a:lnSpc>
              <a:spcPct val="90000"/>
            </a:lnSpc>
            <a:spcBef>
              <a:spcPct val="0"/>
            </a:spcBef>
            <a:spcAft>
              <a:spcPct val="15000"/>
            </a:spcAft>
            <a:buChar char="••"/>
          </a:pPr>
          <a:r>
            <a:rPr lang="en-US" sz="1300" kern="1200">
              <a:effectLst/>
            </a:rPr>
            <a:t>Includes FTM and BTM BESS </a:t>
          </a:r>
        </a:p>
        <a:p>
          <a:pPr marL="114300" lvl="1" indent="-114300" algn="l" defTabSz="577850">
            <a:lnSpc>
              <a:spcPct val="90000"/>
            </a:lnSpc>
            <a:spcBef>
              <a:spcPct val="0"/>
            </a:spcBef>
            <a:spcAft>
              <a:spcPct val="15000"/>
            </a:spcAft>
            <a:buChar char="••"/>
          </a:pPr>
          <a:r>
            <a:rPr lang="en-US" sz="1300" kern="1200">
              <a:effectLst/>
            </a:rPr>
            <a:t>BESS could be either standalone or paired with solar for both BTM and FTM systems.</a:t>
          </a:r>
        </a:p>
        <a:p>
          <a:pPr marL="114300" lvl="1" indent="-114300" algn="l" defTabSz="577850">
            <a:lnSpc>
              <a:spcPct val="90000"/>
            </a:lnSpc>
            <a:spcBef>
              <a:spcPct val="0"/>
            </a:spcBef>
            <a:spcAft>
              <a:spcPct val="15000"/>
            </a:spcAft>
            <a:buChar char="••"/>
          </a:pPr>
          <a:r>
            <a:rPr lang="en-US" sz="1300" kern="1200">
              <a:effectLst/>
            </a:rPr>
            <a:t>FTM projects must interconnect to the distribution system</a:t>
          </a:r>
          <a:endParaRPr lang="en-US" sz="1300" kern="1200">
            <a:effectLst/>
            <a:latin typeface="Calibri" panose="020F0502020204030204" pitchFamily="34" charset="0"/>
            <a:ea typeface="Batang" panose="02030600000101010101" pitchFamily="18" charset="-127"/>
            <a:cs typeface="Arial" panose="020B0604020202020204" pitchFamily="34" charset="0"/>
          </a:endParaRPr>
        </a:p>
      </dsp:txBody>
      <dsp:txXfrm>
        <a:off x="2761729" y="622371"/>
        <a:ext cx="2420391" cy="2559283"/>
      </dsp:txXfrm>
    </dsp:sp>
    <dsp:sp modelId="{392356EA-F6FB-4782-976A-423B2B62035D}">
      <dsp:nvSpPr>
        <dsp:cNvPr id="0" name=""/>
        <dsp:cNvSpPr/>
      </dsp:nvSpPr>
      <dsp:spPr>
        <a:xfrm>
          <a:off x="5520975" y="173752"/>
          <a:ext cx="2420391" cy="44861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a:t>Demand Response (DR)</a:t>
          </a:r>
        </a:p>
      </dsp:txBody>
      <dsp:txXfrm>
        <a:off x="5520975" y="173752"/>
        <a:ext cx="2420391" cy="448619"/>
      </dsp:txXfrm>
    </dsp:sp>
    <dsp:sp modelId="{B90A17A1-5D23-44DB-B5A8-CA76ABCE7367}">
      <dsp:nvSpPr>
        <dsp:cNvPr id="0" name=""/>
        <dsp:cNvSpPr/>
      </dsp:nvSpPr>
      <dsp:spPr>
        <a:xfrm>
          <a:off x="5520975" y="622371"/>
          <a:ext cx="2420391" cy="255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i="1" u="none" kern="1200"/>
            <a:t>Pay-for-performance contract</a:t>
          </a:r>
        </a:p>
        <a:p>
          <a:pPr marL="114300" lvl="1" indent="-114300" algn="l" defTabSz="577850">
            <a:lnSpc>
              <a:spcPct val="90000"/>
            </a:lnSpc>
            <a:spcBef>
              <a:spcPct val="0"/>
            </a:spcBef>
            <a:spcAft>
              <a:spcPct val="15000"/>
            </a:spcAft>
            <a:buChar char="••"/>
          </a:pPr>
          <a:r>
            <a:rPr lang="en-US" sz="1300" kern="1200">
              <a:effectLst/>
            </a:rPr>
            <a:t>Minimum 24 MW cumulative needed by 2025 </a:t>
          </a:r>
          <a:endParaRPr lang="en-US" sz="1300" kern="1200"/>
        </a:p>
        <a:p>
          <a:pPr marL="114300" lvl="1" indent="-114300" algn="l" defTabSz="577850">
            <a:lnSpc>
              <a:spcPct val="90000"/>
            </a:lnSpc>
            <a:spcBef>
              <a:spcPct val="0"/>
            </a:spcBef>
            <a:spcAft>
              <a:spcPct val="15000"/>
            </a:spcAft>
            <a:buChar char="••"/>
          </a:pPr>
          <a:r>
            <a:rPr lang="en-US" sz="1300" kern="1200">
              <a:effectLst/>
            </a:rPr>
            <a:t>Includes any type of curtailable BTM load at customer sites that could be dispatched (load shed and/or load shift) during DR events in response to grid needs</a:t>
          </a:r>
        </a:p>
        <a:p>
          <a:pPr marL="114300" lvl="1" indent="-114300" algn="l" defTabSz="577850">
            <a:lnSpc>
              <a:spcPct val="90000"/>
            </a:lnSpc>
            <a:spcBef>
              <a:spcPct val="0"/>
            </a:spcBef>
            <a:spcAft>
              <a:spcPct val="15000"/>
            </a:spcAft>
            <a:buChar char="••"/>
          </a:pPr>
          <a:r>
            <a:rPr lang="en-US" sz="1300" kern="1200">
              <a:effectLst/>
            </a:rPr>
            <a:t>Includes distribution and transmission interconnected customers</a:t>
          </a:r>
          <a:endParaRPr lang="en-US" sz="1300" kern="1200">
            <a:effectLst/>
            <a:latin typeface="Calibri" panose="020F0502020204030204" pitchFamily="34" charset="0"/>
            <a:ea typeface="Batang" panose="02030600000101010101" pitchFamily="18" charset="-127"/>
            <a:cs typeface="Arial" panose="020B0604020202020204" pitchFamily="34" charset="0"/>
          </a:endParaRPr>
        </a:p>
      </dsp:txBody>
      <dsp:txXfrm>
        <a:off x="5520975" y="622371"/>
        <a:ext cx="2420391" cy="2559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D26B4-4685-4A02-B8E2-7939CFD41874}">
      <dsp:nvSpPr>
        <dsp:cNvPr id="0" name=""/>
        <dsp:cNvSpPr/>
      </dsp:nvSpPr>
      <dsp:spPr>
        <a:xfrm>
          <a:off x="0" y="255640"/>
          <a:ext cx="8430868" cy="148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329" tIns="229108" rIns="654329" bIns="78232" numCol="1" spcCol="1270" anchor="t" anchorCtr="0">
          <a:noAutofit/>
        </a:bodyPr>
        <a:lstStyle/>
        <a:p>
          <a:pPr marL="57150" lvl="1" indent="-57150" algn="l" defTabSz="488950">
            <a:lnSpc>
              <a:spcPct val="90000"/>
            </a:lnSpc>
            <a:spcBef>
              <a:spcPct val="0"/>
            </a:spcBef>
            <a:spcAft>
              <a:spcPct val="15000"/>
            </a:spcAft>
            <a:buChar char="••"/>
          </a:pPr>
          <a:r>
            <a:rPr lang="en-US" sz="1100" kern="1200">
              <a:latin typeface="+mn-lt"/>
            </a:rPr>
            <a:t>Services for future PSE DER Programs, including solar, DR, and BESS programs:</a:t>
          </a:r>
        </a:p>
        <a:p>
          <a:pPr marL="114300" lvl="2" indent="-57150" algn="l" defTabSz="488950">
            <a:lnSpc>
              <a:spcPct val="90000"/>
            </a:lnSpc>
            <a:spcBef>
              <a:spcPct val="0"/>
            </a:spcBef>
            <a:spcAft>
              <a:spcPct val="15000"/>
            </a:spcAft>
            <a:buChar char="••"/>
          </a:pPr>
          <a:r>
            <a:rPr lang="en-US" sz="1100" kern="1200">
              <a:latin typeface="+mn-lt"/>
            </a:rPr>
            <a:t>Program Design</a:t>
          </a:r>
        </a:p>
        <a:p>
          <a:pPr marL="114300" lvl="2" indent="-57150" algn="l" defTabSz="488950">
            <a:lnSpc>
              <a:spcPct val="90000"/>
            </a:lnSpc>
            <a:spcBef>
              <a:spcPct val="0"/>
            </a:spcBef>
            <a:spcAft>
              <a:spcPct val="15000"/>
            </a:spcAft>
            <a:buChar char="••"/>
          </a:pPr>
          <a:r>
            <a:rPr lang="en-US" sz="1100" kern="1200">
              <a:latin typeface="+mn-lt"/>
            </a:rPr>
            <a:t>Customer Outreach and Enrollment</a:t>
          </a:r>
        </a:p>
        <a:p>
          <a:pPr marL="114300" lvl="2" indent="-57150" algn="l" defTabSz="488950">
            <a:lnSpc>
              <a:spcPct val="90000"/>
            </a:lnSpc>
            <a:spcBef>
              <a:spcPct val="0"/>
            </a:spcBef>
            <a:spcAft>
              <a:spcPct val="15000"/>
            </a:spcAft>
            <a:buChar char="••"/>
          </a:pPr>
          <a:r>
            <a:rPr lang="en-US" sz="1100" kern="1200">
              <a:latin typeface="+mn-lt"/>
            </a:rPr>
            <a:t>Equipment Installation</a:t>
          </a:r>
        </a:p>
        <a:p>
          <a:pPr marL="114300" lvl="2" indent="-57150" algn="l" defTabSz="488950">
            <a:lnSpc>
              <a:spcPct val="90000"/>
            </a:lnSpc>
            <a:spcBef>
              <a:spcPct val="0"/>
            </a:spcBef>
            <a:spcAft>
              <a:spcPct val="15000"/>
            </a:spcAft>
            <a:buChar char="••"/>
          </a:pPr>
          <a:r>
            <a:rPr lang="en-US" sz="1100" kern="1200">
              <a:latin typeface="+mn-lt"/>
            </a:rPr>
            <a:t>Equipment O&amp;M</a:t>
          </a:r>
        </a:p>
        <a:p>
          <a:pPr marL="114300" lvl="2" indent="-57150" algn="l" defTabSz="488950">
            <a:lnSpc>
              <a:spcPct val="90000"/>
            </a:lnSpc>
            <a:spcBef>
              <a:spcPct val="0"/>
            </a:spcBef>
            <a:spcAft>
              <a:spcPct val="15000"/>
            </a:spcAft>
            <a:buChar char="••"/>
          </a:pPr>
          <a:r>
            <a:rPr lang="en-US" sz="1100" kern="1200">
              <a:latin typeface="+mn-lt"/>
            </a:rPr>
            <a:t>Program Administration</a:t>
          </a:r>
        </a:p>
        <a:p>
          <a:pPr marL="114300" lvl="2" indent="-57150" algn="l" defTabSz="488950">
            <a:lnSpc>
              <a:spcPct val="90000"/>
            </a:lnSpc>
            <a:spcBef>
              <a:spcPct val="0"/>
            </a:spcBef>
            <a:spcAft>
              <a:spcPct val="15000"/>
            </a:spcAft>
            <a:buChar char="••"/>
          </a:pPr>
          <a:r>
            <a:rPr lang="en-US" sz="1100" kern="1200">
              <a:latin typeface="+mn-lt"/>
            </a:rPr>
            <a:t>Other</a:t>
          </a:r>
        </a:p>
      </dsp:txBody>
      <dsp:txXfrm>
        <a:off x="0" y="255640"/>
        <a:ext cx="8430868" cy="1489950"/>
      </dsp:txXfrm>
    </dsp:sp>
    <dsp:sp modelId="{0AFF3649-5DA2-4063-8A21-AC5702E60BA7}">
      <dsp:nvSpPr>
        <dsp:cNvPr id="0" name=""/>
        <dsp:cNvSpPr/>
      </dsp:nvSpPr>
      <dsp:spPr>
        <a:xfrm>
          <a:off x="421543" y="93280"/>
          <a:ext cx="590160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67" tIns="0" rIns="223067" bIns="0" numCol="1" spcCol="1270" anchor="ctr" anchorCtr="0">
          <a:noAutofit/>
        </a:bodyPr>
        <a:lstStyle/>
        <a:p>
          <a:pPr lvl="0" algn="l" defTabSz="488950">
            <a:lnSpc>
              <a:spcPct val="90000"/>
            </a:lnSpc>
            <a:spcBef>
              <a:spcPct val="0"/>
            </a:spcBef>
            <a:spcAft>
              <a:spcPct val="35000"/>
            </a:spcAft>
          </a:pPr>
          <a:r>
            <a:rPr lang="en-US" sz="1100" kern="1200">
              <a:latin typeface="+mn-lt"/>
            </a:rPr>
            <a:t>Vendor Service Components</a:t>
          </a:r>
        </a:p>
      </dsp:txBody>
      <dsp:txXfrm>
        <a:off x="437395" y="109132"/>
        <a:ext cx="5869903" cy="293016"/>
      </dsp:txXfrm>
    </dsp:sp>
    <dsp:sp modelId="{CFD27015-9888-423A-887D-CDCE2298514D}">
      <dsp:nvSpPr>
        <dsp:cNvPr id="0" name=""/>
        <dsp:cNvSpPr/>
      </dsp:nvSpPr>
      <dsp:spPr>
        <a:xfrm>
          <a:off x="0" y="1967350"/>
          <a:ext cx="8430868" cy="623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329" tIns="229108" rIns="654329" bIns="78232" numCol="1" spcCol="1270" anchor="t" anchorCtr="0">
          <a:noAutofit/>
        </a:bodyPr>
        <a:lstStyle/>
        <a:p>
          <a:pPr marL="57150" lvl="1" indent="-57150" algn="l" defTabSz="488950">
            <a:lnSpc>
              <a:spcPct val="90000"/>
            </a:lnSpc>
            <a:spcBef>
              <a:spcPct val="0"/>
            </a:spcBef>
            <a:spcAft>
              <a:spcPct val="15000"/>
            </a:spcAft>
            <a:buChar char="••"/>
          </a:pPr>
          <a:r>
            <a:rPr lang="en-US" sz="1100" b="0" kern="1200"/>
            <a:t>Program services (listed above) where Respondents could select one or more service components</a:t>
          </a:r>
          <a:endParaRPr lang="en-US" sz="1100" b="0" kern="1200">
            <a:latin typeface="+mn-lt"/>
          </a:endParaRPr>
        </a:p>
        <a:p>
          <a:pPr marL="57150" lvl="1" indent="-57150" algn="l" defTabSz="488950">
            <a:lnSpc>
              <a:spcPct val="90000"/>
            </a:lnSpc>
            <a:spcBef>
              <a:spcPct val="0"/>
            </a:spcBef>
            <a:spcAft>
              <a:spcPct val="15000"/>
            </a:spcAft>
            <a:buChar char="••"/>
          </a:pPr>
          <a:r>
            <a:rPr lang="en-US" sz="1100" b="0" kern="1200">
              <a:effectLst/>
              <a:latin typeface="+mn-lt"/>
              <a:ea typeface="Batang" panose="02030600000101010101" pitchFamily="18" charset="-127"/>
              <a:cs typeface="Arial" panose="020B0604020202020204" pitchFamily="34" charset="0"/>
            </a:rPr>
            <a:t>PSE will use the bids to develop a portfolio of programs</a:t>
          </a:r>
          <a:endParaRPr lang="en-US" sz="1100" b="0" kern="1200">
            <a:latin typeface="+mn-lt"/>
          </a:endParaRPr>
        </a:p>
      </dsp:txBody>
      <dsp:txXfrm>
        <a:off x="0" y="1967350"/>
        <a:ext cx="8430868" cy="623700"/>
      </dsp:txXfrm>
    </dsp:sp>
    <dsp:sp modelId="{0D12D3BF-76F9-48E1-BCE9-F612D3517A41}">
      <dsp:nvSpPr>
        <dsp:cNvPr id="0" name=""/>
        <dsp:cNvSpPr/>
      </dsp:nvSpPr>
      <dsp:spPr>
        <a:xfrm>
          <a:off x="421543" y="1804990"/>
          <a:ext cx="590160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67" tIns="0" rIns="223067" bIns="0" numCol="1" spcCol="1270" anchor="ctr" anchorCtr="0">
          <a:noAutofit/>
        </a:bodyPr>
        <a:lstStyle/>
        <a:p>
          <a:pPr lvl="0" algn="l" defTabSz="488950">
            <a:lnSpc>
              <a:spcPct val="90000"/>
            </a:lnSpc>
            <a:spcBef>
              <a:spcPct val="0"/>
            </a:spcBef>
            <a:spcAft>
              <a:spcPct val="35000"/>
            </a:spcAft>
          </a:pPr>
          <a:r>
            <a:rPr lang="en-US" sz="1100" kern="1200">
              <a:effectLst/>
              <a:latin typeface="+mn-lt"/>
              <a:ea typeface="Batang" panose="02030600000101010101" pitchFamily="18" charset="-127"/>
              <a:cs typeface="Arial" panose="020B0604020202020204" pitchFamily="34" charset="0"/>
            </a:rPr>
            <a:t>Expected Bid Structure</a:t>
          </a:r>
          <a:endParaRPr lang="en-US" sz="1100" kern="1200">
            <a:latin typeface="+mn-lt"/>
          </a:endParaRPr>
        </a:p>
      </dsp:txBody>
      <dsp:txXfrm>
        <a:off x="437395" y="1820842"/>
        <a:ext cx="5869903" cy="293016"/>
      </dsp:txXfrm>
    </dsp:sp>
    <dsp:sp modelId="{39A3C9F9-8379-401B-BBAC-4DB6EDCAD83D}">
      <dsp:nvSpPr>
        <dsp:cNvPr id="0" name=""/>
        <dsp:cNvSpPr/>
      </dsp:nvSpPr>
      <dsp:spPr>
        <a:xfrm>
          <a:off x="0" y="2812810"/>
          <a:ext cx="8430868" cy="779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329" tIns="229108" rIns="654329" bIns="78232" numCol="1" spcCol="1270" anchor="t" anchorCtr="0">
          <a:noAutofit/>
        </a:bodyPr>
        <a:lstStyle/>
        <a:p>
          <a:pPr marL="57150" lvl="1" indent="-57150" algn="l" defTabSz="488950">
            <a:lnSpc>
              <a:spcPct val="90000"/>
            </a:lnSpc>
            <a:spcBef>
              <a:spcPct val="0"/>
            </a:spcBef>
            <a:spcAft>
              <a:spcPct val="15000"/>
            </a:spcAft>
            <a:buChar char="••"/>
          </a:pPr>
          <a:r>
            <a:rPr lang="en-US" sz="1100" kern="1200">
              <a:latin typeface="+mn-lt"/>
            </a:rPr>
            <a:t>Apply diversity, equity and inclusion (“DEI”) best practices by providing opportunities for small, diverse businesses to participate in the procurement process and maximize impact to the local economy.</a:t>
          </a:r>
        </a:p>
        <a:p>
          <a:pPr marL="57150" lvl="1" indent="-57150" algn="l" defTabSz="488950">
            <a:lnSpc>
              <a:spcPct val="90000"/>
            </a:lnSpc>
            <a:spcBef>
              <a:spcPct val="0"/>
            </a:spcBef>
            <a:spcAft>
              <a:spcPct val="15000"/>
            </a:spcAft>
            <a:buChar char="••"/>
          </a:pPr>
          <a:r>
            <a:rPr lang="en-US" sz="1100" kern="1200">
              <a:latin typeface="+mn-lt"/>
            </a:rPr>
            <a:t>Leverage community organizations to maximize benefits to named communities.</a:t>
          </a:r>
        </a:p>
      </dsp:txBody>
      <dsp:txXfrm>
        <a:off x="0" y="2812810"/>
        <a:ext cx="8430868" cy="779625"/>
      </dsp:txXfrm>
    </dsp:sp>
    <dsp:sp modelId="{A40A1F03-5A0C-4338-8392-84ECAA12266E}">
      <dsp:nvSpPr>
        <dsp:cNvPr id="0" name=""/>
        <dsp:cNvSpPr/>
      </dsp:nvSpPr>
      <dsp:spPr>
        <a:xfrm>
          <a:off x="421543" y="2650450"/>
          <a:ext cx="5901607"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067" tIns="0" rIns="223067" bIns="0" numCol="1" spcCol="1270" anchor="ctr" anchorCtr="0">
          <a:noAutofit/>
        </a:bodyPr>
        <a:lstStyle/>
        <a:p>
          <a:pPr lvl="0" algn="l" defTabSz="488950">
            <a:lnSpc>
              <a:spcPct val="90000"/>
            </a:lnSpc>
            <a:spcBef>
              <a:spcPct val="0"/>
            </a:spcBef>
            <a:spcAft>
              <a:spcPct val="35000"/>
            </a:spcAft>
          </a:pPr>
          <a:r>
            <a:rPr lang="en-US" sz="1100" kern="1200">
              <a:latin typeface="+mn-lt"/>
            </a:rPr>
            <a:t>Purpose of Category B bids</a:t>
          </a:r>
        </a:p>
      </dsp:txBody>
      <dsp:txXfrm>
        <a:off x="437395" y="2666302"/>
        <a:ext cx="5869903"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B53CC-CDED-43B0-AFF8-08B07A37815D}">
      <dsp:nvSpPr>
        <dsp:cNvPr id="0" name=""/>
        <dsp:cNvSpPr/>
      </dsp:nvSpPr>
      <dsp:spPr>
        <a:xfrm>
          <a:off x="3878" y="213077"/>
          <a:ext cx="19840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a:t>Program Design</a:t>
          </a:r>
          <a:endParaRPr lang="en-US" sz="1400" kern="1200"/>
        </a:p>
      </dsp:txBody>
      <dsp:txXfrm>
        <a:off x="3878" y="213077"/>
        <a:ext cx="1984023" cy="277200"/>
      </dsp:txXfrm>
    </dsp:sp>
    <dsp:sp modelId="{2E5963B1-8424-4BC3-A61F-8ED5A1DB6C26}">
      <dsp:nvSpPr>
        <dsp:cNvPr id="0" name=""/>
        <dsp:cNvSpPr/>
      </dsp:nvSpPr>
      <dsp:spPr>
        <a:xfrm>
          <a:off x="1987901" y="13839"/>
          <a:ext cx="396804" cy="6756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38D22-EEE5-4965-BAFC-4135B427BB41}">
      <dsp:nvSpPr>
        <dsp:cNvPr id="0" name=""/>
        <dsp:cNvSpPr/>
      </dsp:nvSpPr>
      <dsp:spPr>
        <a:xfrm>
          <a:off x="2543428" y="13839"/>
          <a:ext cx="5396542" cy="6756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New offerings designed to help customers reduce peak grid loads, increase customer participation in clean energy programs, and maximize customer benefits from DERs in every stage</a:t>
          </a:r>
        </a:p>
      </dsp:txBody>
      <dsp:txXfrm>
        <a:off x="2543428" y="13839"/>
        <a:ext cx="5396542" cy="675674"/>
      </dsp:txXfrm>
    </dsp:sp>
    <dsp:sp modelId="{97F4ECA3-C964-4938-A4AC-6944D68217AC}">
      <dsp:nvSpPr>
        <dsp:cNvPr id="0" name=""/>
        <dsp:cNvSpPr/>
      </dsp:nvSpPr>
      <dsp:spPr>
        <a:xfrm>
          <a:off x="3878" y="760623"/>
          <a:ext cx="1984023" cy="441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a:t>Customer Outreach and Enrollment</a:t>
          </a:r>
        </a:p>
      </dsp:txBody>
      <dsp:txXfrm>
        <a:off x="3878" y="760623"/>
        <a:ext cx="1984023" cy="441787"/>
      </dsp:txXfrm>
    </dsp:sp>
    <dsp:sp modelId="{3FB590D1-E805-4CC5-BADE-E4062FF68BBA}">
      <dsp:nvSpPr>
        <dsp:cNvPr id="0" name=""/>
        <dsp:cNvSpPr/>
      </dsp:nvSpPr>
      <dsp:spPr>
        <a:xfrm>
          <a:off x="1987901" y="739914"/>
          <a:ext cx="396804" cy="48320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FE784-77CA-434B-B707-8BB74A3D3D06}">
      <dsp:nvSpPr>
        <dsp:cNvPr id="0" name=""/>
        <dsp:cNvSpPr/>
      </dsp:nvSpPr>
      <dsp:spPr>
        <a:xfrm>
          <a:off x="2543428" y="739914"/>
          <a:ext cx="5396542" cy="483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Tasks related to recruiting customers - including marketing, advertising, and executing Participant Services Agreements</a:t>
          </a:r>
        </a:p>
      </dsp:txBody>
      <dsp:txXfrm>
        <a:off x="2543428" y="739914"/>
        <a:ext cx="5396542" cy="483205"/>
      </dsp:txXfrm>
    </dsp:sp>
    <dsp:sp modelId="{0E90E3FA-08D3-4366-BC98-1142FC8247FB}">
      <dsp:nvSpPr>
        <dsp:cNvPr id="0" name=""/>
        <dsp:cNvSpPr/>
      </dsp:nvSpPr>
      <dsp:spPr>
        <a:xfrm>
          <a:off x="3878" y="1294228"/>
          <a:ext cx="1984023" cy="441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a:t>Equipment Installation</a:t>
          </a:r>
        </a:p>
      </dsp:txBody>
      <dsp:txXfrm>
        <a:off x="3878" y="1294228"/>
        <a:ext cx="1984023" cy="441787"/>
      </dsp:txXfrm>
    </dsp:sp>
    <dsp:sp modelId="{877F4000-2721-422D-8EDC-620055C8A006}">
      <dsp:nvSpPr>
        <dsp:cNvPr id="0" name=""/>
        <dsp:cNvSpPr/>
      </dsp:nvSpPr>
      <dsp:spPr>
        <a:xfrm>
          <a:off x="1987901" y="1273519"/>
          <a:ext cx="396804" cy="48320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9416B-84DE-462B-9C10-7C54A4D352D5}">
      <dsp:nvSpPr>
        <dsp:cNvPr id="0" name=""/>
        <dsp:cNvSpPr/>
      </dsp:nvSpPr>
      <dsp:spPr>
        <a:xfrm>
          <a:off x="2543428" y="1273519"/>
          <a:ext cx="5396542" cy="483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Procurement and installation services for one or more programs/customer segments</a:t>
          </a:r>
        </a:p>
      </dsp:txBody>
      <dsp:txXfrm>
        <a:off x="2543428" y="1273519"/>
        <a:ext cx="5396542" cy="483205"/>
      </dsp:txXfrm>
    </dsp:sp>
    <dsp:sp modelId="{E91D059F-4A18-4333-9692-750C192C298F}">
      <dsp:nvSpPr>
        <dsp:cNvPr id="0" name=""/>
        <dsp:cNvSpPr/>
      </dsp:nvSpPr>
      <dsp:spPr>
        <a:xfrm>
          <a:off x="3878" y="1815787"/>
          <a:ext cx="19840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a:t>Equipment O&amp;M</a:t>
          </a:r>
        </a:p>
      </dsp:txBody>
      <dsp:txXfrm>
        <a:off x="3878" y="1815787"/>
        <a:ext cx="1984023" cy="277200"/>
      </dsp:txXfrm>
    </dsp:sp>
    <dsp:sp modelId="{C516E05D-BB0C-4157-87D8-C2BBB2F5D516}">
      <dsp:nvSpPr>
        <dsp:cNvPr id="0" name=""/>
        <dsp:cNvSpPr/>
      </dsp:nvSpPr>
      <dsp:spPr>
        <a:xfrm>
          <a:off x="1987901" y="1807124"/>
          <a:ext cx="396804" cy="2945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447640-0C36-4DAF-A9A0-C6A21F3F3C90}">
      <dsp:nvSpPr>
        <dsp:cNvPr id="0" name=""/>
        <dsp:cNvSpPr/>
      </dsp:nvSpPr>
      <dsp:spPr>
        <a:xfrm>
          <a:off x="2543428" y="1807124"/>
          <a:ext cx="5396542" cy="294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O&amp;M services for one or more programs/customer segments</a:t>
          </a:r>
        </a:p>
      </dsp:txBody>
      <dsp:txXfrm>
        <a:off x="2543428" y="1807124"/>
        <a:ext cx="5396542" cy="294525"/>
      </dsp:txXfrm>
    </dsp:sp>
    <dsp:sp modelId="{C843D6D7-31F7-48FD-A92C-B014C7BC2F42}">
      <dsp:nvSpPr>
        <dsp:cNvPr id="0" name=""/>
        <dsp:cNvSpPr/>
      </dsp:nvSpPr>
      <dsp:spPr>
        <a:xfrm>
          <a:off x="3878" y="2262496"/>
          <a:ext cx="1984023" cy="441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a:t>Program Administration</a:t>
          </a:r>
        </a:p>
      </dsp:txBody>
      <dsp:txXfrm>
        <a:off x="3878" y="2262496"/>
        <a:ext cx="1984023" cy="441787"/>
      </dsp:txXfrm>
    </dsp:sp>
    <dsp:sp modelId="{9EB6C26E-A8CA-4134-A636-E6234FCFDC7E}">
      <dsp:nvSpPr>
        <dsp:cNvPr id="0" name=""/>
        <dsp:cNvSpPr/>
      </dsp:nvSpPr>
      <dsp:spPr>
        <a:xfrm>
          <a:off x="1987901" y="2152049"/>
          <a:ext cx="396804" cy="66268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F0AB4-D498-4D11-BD3C-C9EB230F4AA1}">
      <dsp:nvSpPr>
        <dsp:cNvPr id="0" name=""/>
        <dsp:cNvSpPr/>
      </dsp:nvSpPr>
      <dsp:spPr>
        <a:xfrm>
          <a:off x="2543428" y="2152049"/>
          <a:ext cx="5396542" cy="662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Collaborate with PSE program team to achieve specific DER program targets (budgets &amp; capacity/energy), forecasting, strategic planning, and customer issue resolution</a:t>
          </a:r>
        </a:p>
      </dsp:txBody>
      <dsp:txXfrm>
        <a:off x="2543428" y="2152049"/>
        <a:ext cx="5396542" cy="662681"/>
      </dsp:txXfrm>
    </dsp:sp>
    <dsp:sp modelId="{D4DF9CFB-A53B-42BC-B010-4133359BE4A5}">
      <dsp:nvSpPr>
        <dsp:cNvPr id="0" name=""/>
        <dsp:cNvSpPr/>
      </dsp:nvSpPr>
      <dsp:spPr>
        <a:xfrm>
          <a:off x="3878" y="2964749"/>
          <a:ext cx="1984023"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en-US" sz="1400" b="1" kern="1200"/>
            <a:t>Other</a:t>
          </a:r>
        </a:p>
      </dsp:txBody>
      <dsp:txXfrm>
        <a:off x="3878" y="2964749"/>
        <a:ext cx="1984023" cy="277200"/>
      </dsp:txXfrm>
    </dsp:sp>
    <dsp:sp modelId="{5F22E927-0253-497F-B61C-8FBACEDE206F}">
      <dsp:nvSpPr>
        <dsp:cNvPr id="0" name=""/>
        <dsp:cNvSpPr/>
      </dsp:nvSpPr>
      <dsp:spPr>
        <a:xfrm>
          <a:off x="1987901" y="2865130"/>
          <a:ext cx="396804" cy="47643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0A8B1-F232-4199-9756-0415D63CAF3D}">
      <dsp:nvSpPr>
        <dsp:cNvPr id="0" name=""/>
        <dsp:cNvSpPr/>
      </dsp:nvSpPr>
      <dsp:spPr>
        <a:xfrm>
          <a:off x="2543428" y="2865130"/>
          <a:ext cx="5396542" cy="476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Bidders may propose a separate ‘other’ component if the services being proposed do not fit the above-mentioned</a:t>
          </a:r>
        </a:p>
      </dsp:txBody>
      <dsp:txXfrm>
        <a:off x="2543428" y="2865130"/>
        <a:ext cx="5396542" cy="476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31AE6-8BD6-4115-9063-04F1E83BE265}">
      <dsp:nvSpPr>
        <dsp:cNvPr id="0" name=""/>
        <dsp:cNvSpPr/>
      </dsp:nvSpPr>
      <dsp:spPr>
        <a:xfrm>
          <a:off x="494591" y="0"/>
          <a:ext cx="5605374" cy="3300331"/>
        </a:xfrm>
        <a:prstGeom prst="rightArrow">
          <a:avLst/>
        </a:prstGeom>
        <a:solidFill>
          <a:srgbClr val="1F497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3925835-7AA0-490C-8B17-015E9A7541A5}">
      <dsp:nvSpPr>
        <dsp:cNvPr id="0" name=""/>
        <dsp:cNvSpPr/>
      </dsp:nvSpPr>
      <dsp:spPr>
        <a:xfrm>
          <a:off x="223467" y="990099"/>
          <a:ext cx="1978367" cy="1320132"/>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None/>
          </a:pPr>
          <a:r>
            <a:rPr lang="en-US" sz="1100" b="1" kern="1200">
              <a:solidFill>
                <a:sysClr val="window" lastClr="FFFFFF"/>
              </a:solidFill>
              <a:latin typeface="Calibri"/>
              <a:ea typeface="+mn-ea"/>
              <a:cs typeface="+mn-cs"/>
            </a:rPr>
            <a:t>Phase 1</a:t>
          </a:r>
        </a:p>
        <a:p>
          <a:pPr lvl="0" algn="ctr" defTabSz="488950">
            <a:lnSpc>
              <a:spcPct val="90000"/>
            </a:lnSpc>
            <a:spcBef>
              <a:spcPct val="0"/>
            </a:spcBef>
            <a:spcAft>
              <a:spcPct val="35000"/>
            </a:spcAft>
            <a:buNone/>
          </a:pPr>
          <a:r>
            <a:rPr lang="en-US" sz="1100" kern="1200">
              <a:solidFill>
                <a:sysClr val="window" lastClr="FFFFFF"/>
              </a:solidFill>
              <a:latin typeface="Calibri"/>
              <a:ea typeface="+mn-ea"/>
              <a:cs typeface="+mn-cs"/>
            </a:rPr>
            <a:t>Category A and Category B bids evaluated separately – Individual scores developed</a:t>
          </a:r>
        </a:p>
        <a:p>
          <a:pPr lvl="0" algn="ctr" defTabSz="488950">
            <a:lnSpc>
              <a:spcPct val="90000"/>
            </a:lnSpc>
            <a:spcBef>
              <a:spcPct val="0"/>
            </a:spcBef>
            <a:spcAft>
              <a:spcPct val="35000"/>
            </a:spcAft>
            <a:buNone/>
          </a:pPr>
          <a:r>
            <a:rPr lang="en-US" sz="1100" kern="1200">
              <a:solidFill>
                <a:sysClr val="window" lastClr="FFFFFF"/>
              </a:solidFill>
              <a:latin typeface="Calibri"/>
              <a:ea typeface="+mn-ea"/>
              <a:cs typeface="+mn-cs"/>
            </a:rPr>
            <a:t>(BCA Model, Indicative Pricing and Qualitative Evaluation)</a:t>
          </a:r>
        </a:p>
      </dsp:txBody>
      <dsp:txXfrm>
        <a:off x="287911" y="1054543"/>
        <a:ext cx="1849479" cy="1191244"/>
      </dsp:txXfrm>
    </dsp:sp>
    <dsp:sp modelId="{49ED9057-93CF-4343-81CC-39F9742972DC}">
      <dsp:nvSpPr>
        <dsp:cNvPr id="0" name=""/>
        <dsp:cNvSpPr/>
      </dsp:nvSpPr>
      <dsp:spPr>
        <a:xfrm>
          <a:off x="2308095" y="990099"/>
          <a:ext cx="1978367" cy="1320132"/>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None/>
          </a:pPr>
          <a:r>
            <a:rPr lang="en-US" sz="1100" b="1" kern="1200">
              <a:solidFill>
                <a:sysClr val="window" lastClr="FFFFFF"/>
              </a:solidFill>
              <a:latin typeface="Calibri"/>
              <a:ea typeface="+mn-ea"/>
              <a:cs typeface="+mn-cs"/>
            </a:rPr>
            <a:t>Phase 2</a:t>
          </a:r>
        </a:p>
        <a:p>
          <a:pPr lvl="0" algn="ctr" defTabSz="488950">
            <a:lnSpc>
              <a:spcPct val="90000"/>
            </a:lnSpc>
            <a:spcBef>
              <a:spcPct val="0"/>
            </a:spcBef>
            <a:spcAft>
              <a:spcPct val="35000"/>
            </a:spcAft>
            <a:buNone/>
          </a:pPr>
          <a:r>
            <a:rPr lang="en-US" sz="1100" kern="1200">
              <a:solidFill>
                <a:sysClr val="window" lastClr="FFFFFF"/>
              </a:solidFill>
              <a:latin typeface="Calibri"/>
              <a:ea typeface="+mn-ea"/>
              <a:cs typeface="+mn-cs"/>
            </a:rPr>
            <a:t>Category A bids and Value Fit Programs (Including Category B bids) evaluated and short list selected</a:t>
          </a:r>
        </a:p>
        <a:p>
          <a:pPr lvl="0" algn="ctr" defTabSz="488950">
            <a:lnSpc>
              <a:spcPct val="90000"/>
            </a:lnSpc>
            <a:spcBef>
              <a:spcPct val="0"/>
            </a:spcBef>
            <a:spcAft>
              <a:spcPct val="35000"/>
            </a:spcAft>
            <a:buNone/>
          </a:pPr>
          <a:r>
            <a:rPr lang="en-US" sz="1100" kern="1200">
              <a:solidFill>
                <a:sysClr val="window" lastClr="FFFFFF"/>
              </a:solidFill>
              <a:latin typeface="Calibri"/>
              <a:ea typeface="+mn-ea"/>
              <a:cs typeface="+mn-cs"/>
            </a:rPr>
            <a:t>(BCA Model)</a:t>
          </a:r>
        </a:p>
      </dsp:txBody>
      <dsp:txXfrm>
        <a:off x="2372539" y="1054543"/>
        <a:ext cx="1849479" cy="1191244"/>
      </dsp:txXfrm>
    </dsp:sp>
    <dsp:sp modelId="{49526F89-F2AD-42BA-B0BE-1857F20B964E}">
      <dsp:nvSpPr>
        <dsp:cNvPr id="0" name=""/>
        <dsp:cNvSpPr/>
      </dsp:nvSpPr>
      <dsp:spPr>
        <a:xfrm>
          <a:off x="4392722" y="990099"/>
          <a:ext cx="1978367" cy="1320132"/>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buNone/>
          </a:pPr>
          <a:r>
            <a:rPr lang="en-US" sz="1100" b="1" kern="1200">
              <a:solidFill>
                <a:sysClr val="window" lastClr="FFFFFF"/>
              </a:solidFill>
              <a:latin typeface="Calibri"/>
              <a:ea typeface="+mn-ea"/>
              <a:cs typeface="+mn-cs"/>
            </a:rPr>
            <a:t>Concurrent Evaluation</a:t>
          </a:r>
        </a:p>
        <a:p>
          <a:pPr lvl="0" algn="ctr" defTabSz="488950">
            <a:lnSpc>
              <a:spcPct val="90000"/>
            </a:lnSpc>
            <a:spcBef>
              <a:spcPct val="0"/>
            </a:spcBef>
            <a:spcAft>
              <a:spcPct val="35000"/>
            </a:spcAft>
            <a:buNone/>
          </a:pPr>
          <a:r>
            <a:rPr lang="en-US" sz="1100" kern="1200">
              <a:solidFill>
                <a:sysClr val="window" lastClr="FFFFFF"/>
              </a:solidFill>
              <a:latin typeface="Calibri"/>
              <a:ea typeface="+mn-ea"/>
              <a:cs typeface="+mn-cs"/>
            </a:rPr>
            <a:t>Short list DER programs and resources assessed with entire PSE Portfolio, including 2021 All-Source RFP short list</a:t>
          </a:r>
        </a:p>
        <a:p>
          <a:pPr lvl="0" algn="ctr" defTabSz="488950">
            <a:lnSpc>
              <a:spcPct val="90000"/>
            </a:lnSpc>
            <a:spcBef>
              <a:spcPct val="0"/>
            </a:spcBef>
            <a:spcAft>
              <a:spcPct val="35000"/>
            </a:spcAft>
            <a:buNone/>
          </a:pPr>
          <a:r>
            <a:rPr lang="en-US" sz="1100" kern="1200">
              <a:solidFill>
                <a:sysClr val="window" lastClr="FFFFFF"/>
              </a:solidFill>
              <a:latin typeface="Calibri"/>
              <a:ea typeface="+mn-ea"/>
              <a:cs typeface="+mn-cs"/>
            </a:rPr>
            <a:t>(Aurora)</a:t>
          </a:r>
        </a:p>
      </dsp:txBody>
      <dsp:txXfrm>
        <a:off x="4457166" y="1054543"/>
        <a:ext cx="1849479" cy="11912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27AE0-7B3E-49B1-8F0F-9846E27ACFB5}">
      <dsp:nvSpPr>
        <dsp:cNvPr id="0" name=""/>
        <dsp:cNvSpPr/>
      </dsp:nvSpPr>
      <dsp:spPr>
        <a:xfrm>
          <a:off x="0" y="50459"/>
          <a:ext cx="7848600" cy="2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RFP </a:t>
          </a:r>
          <a:r>
            <a:rPr lang="en-US" sz="1200" kern="1200" dirty="0"/>
            <a:t>website (</a:t>
          </a:r>
          <a:r>
            <a:rPr lang="en-US" sz="1200" kern="1200" dirty="0">
              <a:hlinkClick xmlns:r="http://schemas.openxmlformats.org/officeDocument/2006/relationships" r:id="rId1"/>
            </a:rPr>
            <a:t>www.pse.com/rfp</a:t>
          </a:r>
          <a:r>
            <a:rPr lang="en-US" sz="1200" kern="1200" dirty="0"/>
            <a:t>)</a:t>
          </a:r>
        </a:p>
      </dsp:txBody>
      <dsp:txXfrm>
        <a:off x="13707" y="64166"/>
        <a:ext cx="7821186" cy="253385"/>
      </dsp:txXfrm>
    </dsp:sp>
    <dsp:sp modelId="{5223C02A-9368-4CB1-A9B3-64314BAC9528}">
      <dsp:nvSpPr>
        <dsp:cNvPr id="0" name=""/>
        <dsp:cNvSpPr/>
      </dsp:nvSpPr>
      <dsp:spPr>
        <a:xfrm>
          <a:off x="0" y="331259"/>
          <a:ext cx="78486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dirty="0" smtClean="0">
              <a:solidFill>
                <a:schemeClr val="tx1"/>
              </a:solidFill>
            </a:rPr>
            <a:t>Complete RFP documents for download</a:t>
          </a:r>
          <a:endParaRPr lang="en-US" sz="1000" kern="1200" dirty="0"/>
        </a:p>
        <a:p>
          <a:pPr marL="57150" lvl="1" indent="-57150" algn="l" defTabSz="444500">
            <a:lnSpc>
              <a:spcPct val="90000"/>
            </a:lnSpc>
            <a:spcBef>
              <a:spcPct val="0"/>
            </a:spcBef>
            <a:spcAft>
              <a:spcPct val="20000"/>
            </a:spcAft>
            <a:buChar char="••"/>
          </a:pPr>
          <a:r>
            <a:rPr lang="en-US" sz="1000" kern="1200" dirty="0" smtClean="0">
              <a:solidFill>
                <a:schemeClr val="tx1"/>
              </a:solidFill>
            </a:rPr>
            <a:t>Schedules for the All-Source and Targeted DER RFP</a:t>
          </a:r>
          <a:endParaRPr lang="en-US" sz="1000" kern="1200" dirty="0"/>
        </a:p>
        <a:p>
          <a:pPr marL="57150" lvl="1" indent="-57150" algn="l" defTabSz="444500">
            <a:lnSpc>
              <a:spcPct val="90000"/>
            </a:lnSpc>
            <a:spcBef>
              <a:spcPct val="0"/>
            </a:spcBef>
            <a:spcAft>
              <a:spcPct val="20000"/>
            </a:spcAft>
            <a:buChar char="••"/>
          </a:pPr>
          <a:r>
            <a:rPr lang="en-US" sz="1000" kern="1200">
              <a:solidFill>
                <a:schemeClr val="tx1"/>
              </a:solidFill>
            </a:rPr>
            <a:t>Updates and notifications</a:t>
          </a:r>
        </a:p>
        <a:p>
          <a:pPr marL="57150" lvl="1" indent="-57150" algn="l" defTabSz="444500">
            <a:lnSpc>
              <a:spcPct val="90000"/>
            </a:lnSpc>
            <a:spcBef>
              <a:spcPct val="0"/>
            </a:spcBef>
            <a:spcAft>
              <a:spcPct val="20000"/>
            </a:spcAft>
            <a:buChar char="••"/>
          </a:pPr>
          <a:r>
            <a:rPr lang="en-US" sz="1000" kern="1200" dirty="0">
              <a:solidFill>
                <a:schemeClr val="tx1"/>
              </a:solidFill>
            </a:rPr>
            <a:t>Additional resources such as ArcGIS, third-party assistance and link to interconnection specs portal</a:t>
          </a:r>
        </a:p>
        <a:p>
          <a:pPr marL="57150" lvl="1" indent="-57150" algn="l" defTabSz="88900">
            <a:lnSpc>
              <a:spcPct val="90000"/>
            </a:lnSpc>
            <a:spcBef>
              <a:spcPct val="0"/>
            </a:spcBef>
            <a:spcAft>
              <a:spcPct val="20000"/>
            </a:spcAft>
            <a:buChar char="••"/>
          </a:pPr>
          <a:endParaRPr lang="en-US" sz="200" kern="1200">
            <a:solidFill>
              <a:schemeClr val="tx1"/>
            </a:solidFill>
          </a:endParaRPr>
        </a:p>
      </dsp:txBody>
      <dsp:txXfrm>
        <a:off x="0" y="331259"/>
        <a:ext cx="7848600" cy="695520"/>
      </dsp:txXfrm>
    </dsp:sp>
    <dsp:sp modelId="{9BA07858-0F9F-4669-AA09-7CF59DB41AAC}">
      <dsp:nvSpPr>
        <dsp:cNvPr id="0" name=""/>
        <dsp:cNvSpPr/>
      </dsp:nvSpPr>
      <dsp:spPr>
        <a:xfrm>
          <a:off x="0" y="996618"/>
          <a:ext cx="7848600" cy="2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a:t>RFP mailbox (</a:t>
          </a:r>
          <a:r>
            <a:rPr lang="en-US" sz="1200" kern="1200">
              <a:hlinkClick xmlns:r="http://schemas.openxmlformats.org/officeDocument/2006/relationships" r:id="rId2"/>
            </a:rPr>
            <a:t>DERRFPmailbox@pse.com</a:t>
          </a:r>
          <a:r>
            <a:rPr lang="en-US" sz="1200" kern="1200"/>
            <a:t>) </a:t>
          </a:r>
        </a:p>
      </dsp:txBody>
      <dsp:txXfrm>
        <a:off x="13707" y="1010325"/>
        <a:ext cx="7821186" cy="253385"/>
      </dsp:txXfrm>
    </dsp:sp>
    <dsp:sp modelId="{F26309DA-77DD-43B6-B541-D173C35181B3}">
      <dsp:nvSpPr>
        <dsp:cNvPr id="0" name=""/>
        <dsp:cNvSpPr/>
      </dsp:nvSpPr>
      <dsp:spPr>
        <a:xfrm>
          <a:off x="0" y="1307580"/>
          <a:ext cx="7848600" cy="353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2540" rIns="14224" bIns="254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chemeClr val="tx1"/>
              </a:solidFill>
            </a:rPr>
            <a:t>All questions related to the DER RFP (periodic Q&amp;A postings to website for benefit of all)</a:t>
          </a:r>
          <a:endParaRPr lang="en-US" sz="1000" kern="1200"/>
        </a:p>
        <a:p>
          <a:pPr marL="57150" lvl="1" indent="-57150" algn="l" defTabSz="444500">
            <a:lnSpc>
              <a:spcPct val="90000"/>
            </a:lnSpc>
            <a:spcBef>
              <a:spcPct val="0"/>
            </a:spcBef>
            <a:spcAft>
              <a:spcPct val="20000"/>
            </a:spcAft>
            <a:buChar char="••"/>
          </a:pPr>
          <a:r>
            <a:rPr lang="en-US" sz="1000" kern="1200"/>
            <a:t>Questions about the Targeted DER RFP may be sent to </a:t>
          </a:r>
          <a:r>
            <a:rPr lang="en-US" sz="1000" kern="1200">
              <a:hlinkClick xmlns:r="http://schemas.openxmlformats.org/officeDocument/2006/relationships" r:id="rId2"/>
            </a:rPr>
            <a:t>DERRFPmailbox@pse.com</a:t>
          </a:r>
          <a:endParaRPr lang="en-US" sz="1000" kern="1200"/>
        </a:p>
        <a:p>
          <a:pPr marL="57150" lvl="1" indent="-57150" algn="l" defTabSz="88900">
            <a:lnSpc>
              <a:spcPct val="90000"/>
            </a:lnSpc>
            <a:spcBef>
              <a:spcPct val="0"/>
            </a:spcBef>
            <a:spcAft>
              <a:spcPct val="20000"/>
            </a:spcAft>
            <a:buChar char="••"/>
          </a:pPr>
          <a:endParaRPr lang="en-US" sz="200" kern="1200"/>
        </a:p>
      </dsp:txBody>
      <dsp:txXfrm>
        <a:off x="0" y="1307580"/>
        <a:ext cx="7848600" cy="353970"/>
      </dsp:txXfrm>
    </dsp:sp>
    <dsp:sp modelId="{FDFF9C5A-C592-4E3D-A13D-3246FEC24F31}">
      <dsp:nvSpPr>
        <dsp:cNvPr id="0" name=""/>
        <dsp:cNvSpPr/>
      </dsp:nvSpPr>
      <dsp:spPr>
        <a:xfrm>
          <a:off x="0" y="1661550"/>
          <a:ext cx="7848600" cy="2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solidFill>
                <a:schemeClr val="bg1"/>
              </a:solidFill>
            </a:rPr>
            <a:t>Web </a:t>
          </a:r>
          <a:r>
            <a:rPr lang="en-US" sz="1200" kern="1200" dirty="0">
              <a:solidFill>
                <a:schemeClr val="bg1"/>
              </a:solidFill>
            </a:rPr>
            <a:t>portal for submittal of proposals </a:t>
          </a:r>
          <a:r>
            <a:rPr lang="en-US" sz="1200" kern="1200" dirty="0"/>
            <a:t>(</a:t>
          </a:r>
          <a:r>
            <a:rPr lang="en-US" sz="1200" kern="1200" dirty="0">
              <a:solidFill>
                <a:srgbClr val="C00000"/>
              </a:solidFill>
              <a:hlinkClick xmlns:r="http://schemas.openxmlformats.org/officeDocument/2006/relationships" r:id="rId3"/>
            </a:rPr>
            <a:t>https://www.rfp.pse.com</a:t>
          </a:r>
          <a:r>
            <a:rPr lang="en-US" sz="1200" kern="1200" dirty="0"/>
            <a:t>)</a:t>
          </a:r>
        </a:p>
      </dsp:txBody>
      <dsp:txXfrm>
        <a:off x="13707" y="1675257"/>
        <a:ext cx="7821186" cy="253385"/>
      </dsp:txXfrm>
    </dsp:sp>
    <dsp:sp modelId="{6C01F703-0E38-40E7-AA43-80D0C34D82F5}">
      <dsp:nvSpPr>
        <dsp:cNvPr id="0" name=""/>
        <dsp:cNvSpPr/>
      </dsp:nvSpPr>
      <dsp:spPr>
        <a:xfrm>
          <a:off x="0" y="1942350"/>
          <a:ext cx="7848600"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2540" rIns="14224" bIns="2540" numCol="1" spcCol="1270" anchor="t" anchorCtr="0">
          <a:noAutofit/>
        </a:bodyPr>
        <a:lstStyle/>
        <a:p>
          <a:pPr marL="57150" lvl="1" indent="-57150" algn="l" defTabSz="444500">
            <a:lnSpc>
              <a:spcPct val="90000"/>
            </a:lnSpc>
            <a:spcBef>
              <a:spcPct val="0"/>
            </a:spcBef>
            <a:spcAft>
              <a:spcPct val="20000"/>
            </a:spcAft>
            <a:buChar char="••"/>
          </a:pPr>
          <a:r>
            <a:rPr lang="en-US" sz="1000" kern="1200">
              <a:solidFill>
                <a:schemeClr val="tx1"/>
              </a:solidFill>
            </a:rPr>
            <a:t>Accessible through the public website (www.pse.com/rfp)</a:t>
          </a:r>
          <a:endParaRPr lang="en-US" sz="1000" kern="1200"/>
        </a:p>
        <a:p>
          <a:pPr marL="57150" lvl="1" indent="-57150" algn="l" defTabSz="444500">
            <a:lnSpc>
              <a:spcPct val="90000"/>
            </a:lnSpc>
            <a:spcBef>
              <a:spcPct val="0"/>
            </a:spcBef>
            <a:spcAft>
              <a:spcPct val="20000"/>
            </a:spcAft>
            <a:buChar char="••"/>
          </a:pPr>
          <a:r>
            <a:rPr lang="en-US" sz="1000" kern="1200">
              <a:solidFill>
                <a:schemeClr val="tx1"/>
              </a:solidFill>
            </a:rPr>
            <a:t>Unlimited access to submit and resubmit proposals during RFP submission window</a:t>
          </a:r>
        </a:p>
        <a:p>
          <a:pPr marL="57150" lvl="1" indent="-57150" algn="l" defTabSz="444500">
            <a:lnSpc>
              <a:spcPct val="90000"/>
            </a:lnSpc>
            <a:spcBef>
              <a:spcPct val="0"/>
            </a:spcBef>
            <a:spcAft>
              <a:spcPct val="20000"/>
            </a:spcAft>
            <a:buChar char="••"/>
          </a:pPr>
          <a:r>
            <a:rPr lang="en-US" sz="1000" kern="1200" dirty="0" smtClean="0">
              <a:solidFill>
                <a:schemeClr val="tx1"/>
              </a:solidFill>
            </a:rPr>
            <a:t>User manual, </a:t>
          </a:r>
          <a:r>
            <a:rPr lang="en-US" sz="1000" kern="1200" dirty="0">
              <a:solidFill>
                <a:schemeClr val="tx1"/>
              </a:solidFill>
            </a:rPr>
            <a:t>with support through RFP inbox available to bidders</a:t>
          </a:r>
        </a:p>
        <a:p>
          <a:pPr marL="57150" lvl="1" indent="-57150" algn="l" defTabSz="88900">
            <a:lnSpc>
              <a:spcPct val="90000"/>
            </a:lnSpc>
            <a:spcBef>
              <a:spcPct val="0"/>
            </a:spcBef>
            <a:spcAft>
              <a:spcPct val="20000"/>
            </a:spcAft>
            <a:buChar char="••"/>
          </a:pPr>
          <a:endParaRPr lang="en-US" sz="200" kern="1200" dirty="0"/>
        </a:p>
      </dsp:txBody>
      <dsp:txXfrm>
        <a:off x="0" y="1942350"/>
        <a:ext cx="7848600" cy="521640"/>
      </dsp:txXfrm>
    </dsp:sp>
    <dsp:sp modelId="{968EF0A2-35FA-4865-8EEE-7741562CF778}">
      <dsp:nvSpPr>
        <dsp:cNvPr id="0" name=""/>
        <dsp:cNvSpPr/>
      </dsp:nvSpPr>
      <dsp:spPr>
        <a:xfrm>
          <a:off x="0" y="2463989"/>
          <a:ext cx="7848600" cy="2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a:t>Bates White (Independent Evaluator)</a:t>
          </a:r>
        </a:p>
      </dsp:txBody>
      <dsp:txXfrm>
        <a:off x="13707" y="2477696"/>
        <a:ext cx="7821186" cy="253385"/>
      </dsp:txXfrm>
    </dsp:sp>
    <dsp:sp modelId="{A1686146-8F1B-47D7-9A36-7DE95B07F083}">
      <dsp:nvSpPr>
        <dsp:cNvPr id="0" name=""/>
        <dsp:cNvSpPr/>
      </dsp:nvSpPr>
      <dsp:spPr>
        <a:xfrm>
          <a:off x="0" y="2744790"/>
          <a:ext cx="7848600" cy="37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t>Frank </a:t>
          </a:r>
          <a:r>
            <a:rPr lang="en-US" sz="1000" kern="1200" err="1"/>
            <a:t>Mossburg</a:t>
          </a:r>
          <a:r>
            <a:rPr lang="en-US" sz="1000" kern="1200"/>
            <a:t>: </a:t>
          </a:r>
          <a:r>
            <a:rPr lang="en-US" sz="1000" kern="1200">
              <a:hlinkClick xmlns:r="http://schemas.openxmlformats.org/officeDocument/2006/relationships" r:id="rId4"/>
            </a:rPr>
            <a:t>frank.mossburg@bateswhite.com</a:t>
          </a:r>
          <a:r>
            <a:rPr lang="en-US" sz="1000" kern="1200"/>
            <a:t> </a:t>
          </a:r>
        </a:p>
        <a:p>
          <a:pPr marL="57150" lvl="1" indent="-57150" algn="l" defTabSz="444500">
            <a:lnSpc>
              <a:spcPct val="90000"/>
            </a:lnSpc>
            <a:spcBef>
              <a:spcPct val="0"/>
            </a:spcBef>
            <a:spcAft>
              <a:spcPct val="20000"/>
            </a:spcAft>
            <a:buChar char="••"/>
          </a:pPr>
          <a:r>
            <a:rPr lang="en-US" sz="1000" kern="1200"/>
            <a:t>Vincent Musco: </a:t>
          </a:r>
          <a:r>
            <a:rPr lang="en-US" sz="1000" kern="1200">
              <a:hlinkClick xmlns:r="http://schemas.openxmlformats.org/officeDocument/2006/relationships" r:id="rId5"/>
            </a:rPr>
            <a:t>vincent.musco@bateswhite.com</a:t>
          </a:r>
          <a:endParaRPr lang="en-US" sz="1000" kern="1200"/>
        </a:p>
        <a:p>
          <a:pPr marL="57150" lvl="1" indent="-57150" algn="l" defTabSz="88900">
            <a:lnSpc>
              <a:spcPct val="90000"/>
            </a:lnSpc>
            <a:spcBef>
              <a:spcPct val="0"/>
            </a:spcBef>
            <a:spcAft>
              <a:spcPct val="20000"/>
            </a:spcAft>
            <a:buChar char="••"/>
          </a:pPr>
          <a:endParaRPr lang="en-US" sz="200" kern="1200"/>
        </a:p>
      </dsp:txBody>
      <dsp:txXfrm>
        <a:off x="0" y="2744790"/>
        <a:ext cx="7848600" cy="378810"/>
      </dsp:txXfrm>
    </dsp:sp>
    <dsp:sp modelId="{5C212825-0977-4DE6-8071-A15F0C4CF9AC}">
      <dsp:nvSpPr>
        <dsp:cNvPr id="0" name=""/>
        <dsp:cNvSpPr/>
      </dsp:nvSpPr>
      <dsp:spPr>
        <a:xfrm>
          <a:off x="0" y="3123600"/>
          <a:ext cx="7848600" cy="2807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a:t>PSE interconnection website (</a:t>
          </a:r>
          <a:r>
            <a:rPr lang="en-US" sz="1200" kern="1200">
              <a:hlinkClick xmlns:r="http://schemas.openxmlformats.org/officeDocument/2006/relationships" r:id="rId6"/>
            </a:rPr>
            <a:t>http://www.oatioasis.com/psei/</a:t>
          </a:r>
          <a:r>
            <a:rPr lang="en-US" sz="1200" kern="1200"/>
            <a:t>) </a:t>
          </a:r>
        </a:p>
      </dsp:txBody>
      <dsp:txXfrm>
        <a:off x="13707" y="3137307"/>
        <a:ext cx="7821186" cy="253385"/>
      </dsp:txXfrm>
    </dsp:sp>
    <dsp:sp modelId="{FE6774BA-E823-4118-B9E4-A5EDDDE57432}">
      <dsp:nvSpPr>
        <dsp:cNvPr id="0" name=""/>
        <dsp:cNvSpPr/>
      </dsp:nvSpPr>
      <dsp:spPr>
        <a:xfrm>
          <a:off x="0" y="3404400"/>
          <a:ext cx="7848600" cy="5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93" tIns="12700" rIns="71120" bIns="12700" numCol="1" spcCol="1270" anchor="t" anchorCtr="0">
          <a:noAutofit/>
        </a:bodyPr>
        <a:lstStyle/>
        <a:p>
          <a:pPr marL="57150" lvl="1" indent="-57150" algn="l" defTabSz="444500">
            <a:lnSpc>
              <a:spcPct val="90000"/>
            </a:lnSpc>
            <a:spcBef>
              <a:spcPct val="0"/>
            </a:spcBef>
            <a:spcAft>
              <a:spcPct val="20000"/>
            </a:spcAft>
            <a:buChar char="••"/>
          </a:pPr>
          <a:r>
            <a:rPr lang="en-US" sz="1000" kern="1200"/>
            <a:t>PSE interconnection contact information on home page of OASIS website (</a:t>
          </a:r>
          <a:r>
            <a:rPr lang="en-US" sz="1000" kern="1200">
              <a:hlinkClick xmlns:r="http://schemas.openxmlformats.org/officeDocument/2006/relationships" r:id="rId6"/>
            </a:rPr>
            <a:t>http://www.oatioasis.com/psei/</a:t>
          </a:r>
          <a:r>
            <a:rPr lang="en-US" sz="1000" kern="1200"/>
            <a:t>). Updated tech specs for small generation interconnection can be found in the folder “PSE TECH SPECS FOR INTERCONNECTION” under the file name “Tech Spec for </a:t>
          </a:r>
          <a:r>
            <a:rPr lang="en-US" sz="1000" kern="1200" err="1"/>
            <a:t>NonJurisdictional</a:t>
          </a:r>
          <a:r>
            <a:rPr lang="en-US" sz="1000" kern="1200"/>
            <a:t> Small Gen Interconnection” </a:t>
          </a:r>
        </a:p>
        <a:p>
          <a:pPr marL="57150" lvl="1" indent="-57150" algn="l" defTabSz="444500">
            <a:lnSpc>
              <a:spcPct val="90000"/>
            </a:lnSpc>
            <a:spcBef>
              <a:spcPct val="0"/>
            </a:spcBef>
            <a:spcAft>
              <a:spcPct val="20000"/>
            </a:spcAft>
            <a:buChar char="••"/>
          </a:pPr>
          <a:r>
            <a:rPr lang="en-US" sz="1000" kern="1200"/>
            <a:t>BPA transmission contacts: </a:t>
          </a:r>
          <a:r>
            <a:rPr lang="en-US" sz="1000" kern="1200">
              <a:hlinkClick xmlns:r="http://schemas.openxmlformats.org/officeDocument/2006/relationships" r:id="rId7"/>
            </a:rPr>
            <a:t>https://www.bpa.gov/Contact/Pages/Contact-Information-Transmission.aspx</a:t>
          </a:r>
          <a:endParaRPr lang="en-US" sz="1000" kern="1200"/>
        </a:p>
      </dsp:txBody>
      <dsp:txXfrm>
        <a:off x="0" y="3404400"/>
        <a:ext cx="7848600" cy="5837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D5F2D0A-F7BA-4AEE-B6DA-0A116B8B49B2}" type="datetimeFigureOut">
              <a:rPr lang="en-US"/>
              <a:pPr>
                <a:defRPr/>
              </a:pPr>
              <a:t>2/28/2022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019A96D-349D-4987-B361-D61B2604CF13}" type="slidenum">
              <a:rPr lang="en-US"/>
              <a:pPr>
                <a:defRPr/>
              </a:pPr>
              <a:t>‹#›</a:t>
            </a:fld>
            <a:endParaRPr lang="en-US"/>
          </a:p>
        </p:txBody>
      </p:sp>
    </p:spTree>
    <p:extLst>
      <p:ext uri="{BB962C8B-B14F-4D97-AF65-F5344CB8AC3E}">
        <p14:creationId xmlns:p14="http://schemas.microsoft.com/office/powerpoint/2010/main" val="314208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B8E63-37F5-404B-A035-4E44B58AE5F0}" type="datetimeFigureOut">
              <a:rPr lang="en-US" smtClean="0"/>
              <a:t>2/28/2022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723A3-43DF-4E8D-AB8B-A935DBC35F69}" type="slidenum">
              <a:rPr lang="en-US" smtClean="0"/>
              <a:t>‹#›</a:t>
            </a:fld>
            <a:endParaRPr lang="en-US"/>
          </a:p>
        </p:txBody>
      </p:sp>
    </p:spTree>
    <p:extLst>
      <p:ext uri="{BB962C8B-B14F-4D97-AF65-F5344CB8AC3E}">
        <p14:creationId xmlns:p14="http://schemas.microsoft.com/office/powerpoint/2010/main" val="79945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05B524-E413-4375-9720-9C9202A0AB58}" type="slidenum">
              <a:rPr lang="en-US" smtClean="0"/>
              <a:t>1</a:t>
            </a:fld>
            <a:endParaRPr lang="en-US"/>
          </a:p>
        </p:txBody>
      </p:sp>
    </p:spTree>
    <p:extLst>
      <p:ext uri="{BB962C8B-B14F-4D97-AF65-F5344CB8AC3E}">
        <p14:creationId xmlns:p14="http://schemas.microsoft.com/office/powerpoint/2010/main" val="401768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50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9723A3-43DF-4E8D-AB8B-A935DBC35F6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4723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27</a:t>
            </a:fld>
            <a:endParaRPr lang="en-US"/>
          </a:p>
        </p:txBody>
      </p:sp>
    </p:spTree>
    <p:extLst>
      <p:ext uri="{BB962C8B-B14F-4D97-AF65-F5344CB8AC3E}">
        <p14:creationId xmlns:p14="http://schemas.microsoft.com/office/powerpoint/2010/main" val="1486327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28</a:t>
            </a:fld>
            <a:endParaRPr lang="en-US"/>
          </a:p>
        </p:txBody>
      </p:sp>
    </p:spTree>
    <p:extLst>
      <p:ext uri="{BB962C8B-B14F-4D97-AF65-F5344CB8AC3E}">
        <p14:creationId xmlns:p14="http://schemas.microsoft.com/office/powerpoint/2010/main" val="397405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29</a:t>
            </a:fld>
            <a:endParaRPr lang="en-US"/>
          </a:p>
        </p:txBody>
      </p:sp>
    </p:spTree>
    <p:extLst>
      <p:ext uri="{BB962C8B-B14F-4D97-AF65-F5344CB8AC3E}">
        <p14:creationId xmlns:p14="http://schemas.microsoft.com/office/powerpoint/2010/main" val="227572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9723A3-43DF-4E8D-AB8B-A935DBC35F69}" type="slidenum">
              <a:rPr lang="en-US" smtClean="0"/>
              <a:t>3</a:t>
            </a:fld>
            <a:endParaRPr lang="en-US"/>
          </a:p>
        </p:txBody>
      </p:sp>
    </p:spTree>
    <p:extLst>
      <p:ext uri="{BB962C8B-B14F-4D97-AF65-F5344CB8AC3E}">
        <p14:creationId xmlns:p14="http://schemas.microsoft.com/office/powerpoint/2010/main" val="327793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endParaRPr lang="en-US" sz="1050" dirty="0"/>
          </a:p>
        </p:txBody>
      </p:sp>
      <p:sp>
        <p:nvSpPr>
          <p:cNvPr id="4" name="Slide Number Placeholder 3"/>
          <p:cNvSpPr>
            <a:spLocks noGrp="1"/>
          </p:cNvSpPr>
          <p:nvPr>
            <p:ph type="sldNum" sz="quarter" idx="10"/>
          </p:nvPr>
        </p:nvSpPr>
        <p:spPr/>
        <p:txBody>
          <a:bodyPr/>
          <a:lstStyle/>
          <a:p>
            <a:fld id="{159723A3-43DF-4E8D-AB8B-A935DBC35F69}" type="slidenum">
              <a:rPr lang="en-US" smtClean="0"/>
              <a:t>4</a:t>
            </a:fld>
            <a:endParaRPr lang="en-US"/>
          </a:p>
        </p:txBody>
      </p:sp>
    </p:spTree>
    <p:extLst>
      <p:ext uri="{BB962C8B-B14F-4D97-AF65-F5344CB8AC3E}">
        <p14:creationId xmlns:p14="http://schemas.microsoft.com/office/powerpoint/2010/main" val="317959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11</a:t>
            </a:fld>
            <a:endParaRPr lang="en-US"/>
          </a:p>
        </p:txBody>
      </p:sp>
    </p:spTree>
    <p:extLst>
      <p:ext uri="{BB962C8B-B14F-4D97-AF65-F5344CB8AC3E}">
        <p14:creationId xmlns:p14="http://schemas.microsoft.com/office/powerpoint/2010/main" val="339793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9723A3-43DF-4E8D-AB8B-A935DBC35F69}" type="slidenum">
              <a:rPr lang="en-US" smtClean="0"/>
              <a:t>12</a:t>
            </a:fld>
            <a:endParaRPr lang="en-US"/>
          </a:p>
        </p:txBody>
      </p:sp>
    </p:spTree>
    <p:extLst>
      <p:ext uri="{BB962C8B-B14F-4D97-AF65-F5344CB8AC3E}">
        <p14:creationId xmlns:p14="http://schemas.microsoft.com/office/powerpoint/2010/main" val="290288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18</a:t>
            </a:fld>
            <a:endParaRPr lang="en-US"/>
          </a:p>
        </p:txBody>
      </p:sp>
    </p:spTree>
    <p:extLst>
      <p:ext uri="{BB962C8B-B14F-4D97-AF65-F5344CB8AC3E}">
        <p14:creationId xmlns:p14="http://schemas.microsoft.com/office/powerpoint/2010/main" val="46763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19</a:t>
            </a:fld>
            <a:endParaRPr lang="en-US"/>
          </a:p>
        </p:txBody>
      </p:sp>
    </p:spTree>
    <p:extLst>
      <p:ext uri="{BB962C8B-B14F-4D97-AF65-F5344CB8AC3E}">
        <p14:creationId xmlns:p14="http://schemas.microsoft.com/office/powerpoint/2010/main" val="373717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20</a:t>
            </a:fld>
            <a:endParaRPr lang="en-US"/>
          </a:p>
        </p:txBody>
      </p:sp>
    </p:spTree>
    <p:extLst>
      <p:ext uri="{BB962C8B-B14F-4D97-AF65-F5344CB8AC3E}">
        <p14:creationId xmlns:p14="http://schemas.microsoft.com/office/powerpoint/2010/main" val="98299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723A3-43DF-4E8D-AB8B-A935DBC35F69}"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6749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0700" y="2317750"/>
            <a:ext cx="3771900" cy="571499"/>
          </a:xfrm>
        </p:spPr>
        <p:txBody>
          <a:bodyPr>
            <a:normAutofit/>
          </a:bodyPr>
          <a:lstStyle>
            <a:lvl1pPr algn="l">
              <a:defRPr sz="3600" b="1"/>
            </a:lvl1pPr>
          </a:lstStyle>
          <a:p>
            <a:r>
              <a:rPr lang="en-US"/>
              <a:t>Title Slide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White Background">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34349" y="4629150"/>
            <a:ext cx="704851" cy="364331"/>
          </a:xfrm>
          <a:prstGeom prst="rect">
            <a:avLst/>
          </a:prstGeom>
          <a:noFill/>
          <a:ln w="9525">
            <a:noFill/>
            <a:miter lim="800000"/>
            <a:headEnd/>
            <a:tailEnd/>
          </a:ln>
        </p:spPr>
      </p:pic>
      <p:cxnSp>
        <p:nvCxnSpPr>
          <p:cNvPr id="8" name="Straight Connector 15"/>
          <p:cNvCxnSpPr/>
          <p:nvPr userDrawn="1"/>
        </p:nvCxnSpPr>
        <p:spPr>
          <a:xfrm>
            <a:off x="609600" y="857250"/>
            <a:ext cx="794385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320278"/>
            <a:ext cx="7943850" cy="536972"/>
          </a:xfrm>
        </p:spPr>
        <p:txBody>
          <a:bodyPr>
            <a:normAutofit/>
          </a:bodyPr>
          <a:lstStyle>
            <a:lvl1pPr algn="l">
              <a:defRPr lang="en-US" sz="2100" dirty="0">
                <a:solidFill>
                  <a:srgbClr val="474B55"/>
                </a:solidFill>
              </a:defRPr>
            </a:lvl1pPr>
          </a:lstStyle>
          <a:p>
            <a:r>
              <a:rPr lang="en-US"/>
              <a:t>Click to edit Master title style </a:t>
            </a:r>
          </a:p>
        </p:txBody>
      </p:sp>
      <p:sp>
        <p:nvSpPr>
          <p:cNvPr id="15" name="Text Placeholder 14"/>
          <p:cNvSpPr>
            <a:spLocks noGrp="1"/>
          </p:cNvSpPr>
          <p:nvPr>
            <p:ph type="body" sz="quarter" idx="11"/>
          </p:nvPr>
        </p:nvSpPr>
        <p:spPr>
          <a:xfrm>
            <a:off x="609600" y="971550"/>
            <a:ext cx="7943850" cy="3429000"/>
          </a:xfrm>
        </p:spPr>
        <p:txBody>
          <a:bodyPr>
            <a:normAutofit/>
          </a:bodyPr>
          <a:lstStyle>
            <a:lvl1pPr marL="230188" indent="-230188">
              <a:spcBef>
                <a:spcPts val="0"/>
              </a:spcBef>
              <a:spcAft>
                <a:spcPts val="300"/>
              </a:spcAft>
              <a:defRPr sz="1400">
                <a:solidFill>
                  <a:srgbClr val="474B55"/>
                </a:solidFill>
              </a:defRPr>
            </a:lvl1pPr>
            <a:lvl2pPr>
              <a:spcBef>
                <a:spcPts val="0"/>
              </a:spcBef>
              <a:spcAft>
                <a:spcPts val="300"/>
              </a:spcAft>
              <a:defRPr sz="1400">
                <a:solidFill>
                  <a:srgbClr val="474B55"/>
                </a:solidFill>
              </a:defRPr>
            </a:lvl2pPr>
            <a:lvl3pPr>
              <a:spcBef>
                <a:spcPts val="0"/>
              </a:spcBef>
              <a:spcAft>
                <a:spcPts val="300"/>
              </a:spcAft>
              <a:defRPr sz="1400">
                <a:solidFill>
                  <a:srgbClr val="474B55"/>
                </a:solidFill>
              </a:defRPr>
            </a:lvl3pPr>
            <a:lvl4pPr>
              <a:spcBef>
                <a:spcPts val="0"/>
              </a:spcBef>
              <a:spcAft>
                <a:spcPts val="300"/>
              </a:spcAft>
              <a:defRPr sz="1400">
                <a:solidFill>
                  <a:srgbClr val="474B55"/>
                </a:solidFill>
              </a:defRPr>
            </a:lvl4pPr>
            <a:lvl5pPr>
              <a:spcBef>
                <a:spcPts val="0"/>
              </a:spcBef>
              <a:spcAft>
                <a:spcPts val="300"/>
              </a:spcAft>
              <a:defRPr sz="1400">
                <a:solidFill>
                  <a:srgbClr val="474B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964288" y="4019550"/>
            <a:ext cx="457200" cy="200055"/>
          </a:xfrm>
          <a:prstGeom prst="rect">
            <a:avLst/>
          </a:prstGeom>
          <a:noFill/>
        </p:spPr>
        <p:txBody>
          <a:bodyPr wrap="square" rtlCol="0">
            <a:spAutoFit/>
          </a:bodyPr>
          <a:lstStyle/>
          <a:p>
            <a:r>
              <a:rPr lang="en-US" sz="700">
                <a:solidFill>
                  <a:schemeClr val="bg1"/>
                </a:solidFill>
              </a:rPr>
              <a:t>(text)</a:t>
            </a:r>
          </a:p>
        </p:txBody>
      </p:sp>
      <p:grpSp>
        <p:nvGrpSpPr>
          <p:cNvPr id="9" name="Group 8"/>
          <p:cNvGrpSpPr/>
          <p:nvPr userDrawn="1"/>
        </p:nvGrpSpPr>
        <p:grpSpPr>
          <a:xfrm>
            <a:off x="-873368" y="164636"/>
            <a:ext cx="864742" cy="4483620"/>
            <a:chOff x="-873368" y="164636"/>
            <a:chExt cx="864742" cy="4483620"/>
          </a:xfrm>
        </p:grpSpPr>
        <p:grpSp>
          <p:nvGrpSpPr>
            <p:cNvPr id="10" name="Group 9"/>
            <p:cNvGrpSpPr/>
            <p:nvPr userDrawn="1"/>
          </p:nvGrpSpPr>
          <p:grpSpPr>
            <a:xfrm rot="5400000">
              <a:off x="-2491089" y="2309570"/>
              <a:ext cx="3972578" cy="704794"/>
              <a:chOff x="600529" y="1295400"/>
              <a:chExt cx="4311921" cy="537594"/>
            </a:xfrm>
          </p:grpSpPr>
          <p:sp>
            <p:nvSpPr>
              <p:cNvPr id="22" name="Rectangle 21"/>
              <p:cNvSpPr/>
              <p:nvPr/>
            </p:nvSpPr>
            <p:spPr>
              <a:xfrm flipH="1">
                <a:off x="1686887" y="1295400"/>
                <a:ext cx="537594" cy="537594"/>
              </a:xfrm>
              <a:prstGeom prst="rect">
                <a:avLst/>
              </a:prstGeom>
              <a:solidFill>
                <a:srgbClr val="668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flipH="1">
                <a:off x="2762075" y="1295400"/>
                <a:ext cx="537594" cy="537594"/>
              </a:xfrm>
              <a:prstGeom prst="rect">
                <a:avLst/>
              </a:prstGeom>
              <a:solidFill>
                <a:srgbClr val="E4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flipH="1">
                <a:off x="3837262" y="1295400"/>
                <a:ext cx="537594" cy="537594"/>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flipH="1">
                <a:off x="2224480" y="1295400"/>
                <a:ext cx="537594" cy="537594"/>
              </a:xfrm>
              <a:prstGeom prst="rect">
                <a:avLst/>
              </a:prstGeom>
              <a:solidFill>
                <a:srgbClr val="2C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flipH="1">
                <a:off x="4374856" y="1295400"/>
                <a:ext cx="537594" cy="537594"/>
              </a:xfrm>
              <a:prstGeom prst="rect">
                <a:avLst/>
              </a:prstGeom>
              <a:solidFill>
                <a:srgbClr val="9C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p:cNvSpPr/>
              <p:nvPr/>
            </p:nvSpPr>
            <p:spPr>
              <a:xfrm flipH="1">
                <a:off x="600529" y="1295400"/>
                <a:ext cx="537594" cy="537594"/>
              </a:xfrm>
              <a:prstGeom prst="rect">
                <a:avLst/>
              </a:prstGeom>
              <a:solidFill>
                <a:srgbClr val="58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flipH="1">
                <a:off x="1149292" y="1295400"/>
                <a:ext cx="537594" cy="537594"/>
              </a:xfrm>
              <a:prstGeom prst="rect">
                <a:avLst/>
              </a:prstGeom>
              <a:solidFill>
                <a:srgbClr val="C3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flipH="1">
                <a:off x="3299668" y="1295400"/>
                <a:ext cx="537594" cy="537594"/>
              </a:xfrm>
              <a:prstGeom prst="rect">
                <a:avLst/>
              </a:prstGeom>
              <a:solidFill>
                <a:srgbClr val="EEC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1" name="TextBox 10"/>
            <p:cNvSpPr txBox="1"/>
            <p:nvPr userDrawn="1"/>
          </p:nvSpPr>
          <p:spPr>
            <a:xfrm>
              <a:off x="-857197" y="828078"/>
              <a:ext cx="704797" cy="200055"/>
            </a:xfrm>
            <a:prstGeom prst="rect">
              <a:avLst/>
            </a:prstGeom>
            <a:noFill/>
          </p:spPr>
          <p:txBody>
            <a:bodyPr wrap="square" rtlCol="0">
              <a:spAutoFit/>
            </a:bodyPr>
            <a:lstStyle/>
            <a:p>
              <a:r>
                <a:rPr lang="en-US" sz="700">
                  <a:solidFill>
                    <a:srgbClr val="FFFFFF"/>
                  </a:solidFill>
                </a:rPr>
                <a:t>88/195/180</a:t>
              </a:r>
            </a:p>
          </p:txBody>
        </p:sp>
        <p:sp>
          <p:nvSpPr>
            <p:cNvPr id="12" name="TextBox 11"/>
            <p:cNvSpPr txBox="1"/>
            <p:nvPr userDrawn="1"/>
          </p:nvSpPr>
          <p:spPr>
            <a:xfrm>
              <a:off x="-873368" y="1298434"/>
              <a:ext cx="838200" cy="200055"/>
            </a:xfrm>
            <a:prstGeom prst="rect">
              <a:avLst/>
            </a:prstGeom>
            <a:noFill/>
          </p:spPr>
          <p:txBody>
            <a:bodyPr wrap="square" rtlCol="0">
              <a:spAutoFit/>
            </a:bodyPr>
            <a:lstStyle/>
            <a:p>
              <a:r>
                <a:rPr lang="en-US" sz="700">
                  <a:solidFill>
                    <a:srgbClr val="474C55"/>
                  </a:solidFill>
                </a:rPr>
                <a:t>195/231/227</a:t>
              </a:r>
            </a:p>
          </p:txBody>
        </p:sp>
        <p:sp>
          <p:nvSpPr>
            <p:cNvPr id="13" name="TextBox 12"/>
            <p:cNvSpPr txBox="1"/>
            <p:nvPr userDrawn="1"/>
          </p:nvSpPr>
          <p:spPr>
            <a:xfrm>
              <a:off x="-873368" y="1818678"/>
              <a:ext cx="838200" cy="200055"/>
            </a:xfrm>
            <a:prstGeom prst="rect">
              <a:avLst/>
            </a:prstGeom>
            <a:noFill/>
          </p:spPr>
          <p:txBody>
            <a:bodyPr wrap="square" rtlCol="0">
              <a:spAutoFit/>
            </a:bodyPr>
            <a:lstStyle/>
            <a:p>
              <a:r>
                <a:rPr lang="en-US" sz="700">
                  <a:solidFill>
                    <a:schemeClr val="bg1"/>
                  </a:solidFill>
                </a:rPr>
                <a:t>102/139/83</a:t>
              </a:r>
            </a:p>
          </p:txBody>
        </p:sp>
        <p:sp>
          <p:nvSpPr>
            <p:cNvPr id="14" name="TextBox 13"/>
            <p:cNvSpPr txBox="1"/>
            <p:nvPr userDrawn="1"/>
          </p:nvSpPr>
          <p:spPr>
            <a:xfrm>
              <a:off x="-855452" y="2304423"/>
              <a:ext cx="838200" cy="200055"/>
            </a:xfrm>
            <a:prstGeom prst="rect">
              <a:avLst/>
            </a:prstGeom>
            <a:noFill/>
          </p:spPr>
          <p:txBody>
            <a:bodyPr wrap="square" rtlCol="0">
              <a:spAutoFit/>
            </a:bodyPr>
            <a:lstStyle/>
            <a:p>
              <a:r>
                <a:rPr lang="en-US" sz="700">
                  <a:solidFill>
                    <a:schemeClr val="bg1"/>
                  </a:solidFill>
                </a:rPr>
                <a:t>44/17/38</a:t>
              </a:r>
            </a:p>
          </p:txBody>
        </p:sp>
        <p:sp>
          <p:nvSpPr>
            <p:cNvPr id="16" name="TextBox 15"/>
            <p:cNvSpPr txBox="1"/>
            <p:nvPr userDrawn="1"/>
          </p:nvSpPr>
          <p:spPr>
            <a:xfrm>
              <a:off x="-846826" y="2837823"/>
              <a:ext cx="838200" cy="200055"/>
            </a:xfrm>
            <a:prstGeom prst="rect">
              <a:avLst/>
            </a:prstGeom>
            <a:noFill/>
          </p:spPr>
          <p:txBody>
            <a:bodyPr wrap="square" rtlCol="0">
              <a:spAutoFit/>
            </a:bodyPr>
            <a:lstStyle/>
            <a:p>
              <a:r>
                <a:rPr lang="en-US" sz="700">
                  <a:solidFill>
                    <a:srgbClr val="FFFFFF"/>
                  </a:solidFill>
                </a:rPr>
                <a:t>228/93/72</a:t>
              </a:r>
            </a:p>
          </p:txBody>
        </p:sp>
        <p:sp>
          <p:nvSpPr>
            <p:cNvPr id="17" name="TextBox 16"/>
            <p:cNvSpPr txBox="1"/>
            <p:nvPr userDrawn="1"/>
          </p:nvSpPr>
          <p:spPr>
            <a:xfrm>
              <a:off x="-846826" y="3295023"/>
              <a:ext cx="838200" cy="200055"/>
            </a:xfrm>
            <a:prstGeom prst="rect">
              <a:avLst/>
            </a:prstGeom>
            <a:noFill/>
          </p:spPr>
          <p:txBody>
            <a:bodyPr wrap="square" rtlCol="0">
              <a:spAutoFit/>
            </a:bodyPr>
            <a:lstStyle/>
            <a:p>
              <a:r>
                <a:rPr lang="en-US" sz="700">
                  <a:solidFill>
                    <a:srgbClr val="FFFFFF"/>
                  </a:solidFill>
                </a:rPr>
                <a:t>238/194/141</a:t>
              </a:r>
            </a:p>
          </p:txBody>
        </p:sp>
        <p:sp>
          <p:nvSpPr>
            <p:cNvPr id="18" name="TextBox 17"/>
            <p:cNvSpPr txBox="1"/>
            <p:nvPr userDrawn="1"/>
          </p:nvSpPr>
          <p:spPr>
            <a:xfrm>
              <a:off x="-855452" y="3799878"/>
              <a:ext cx="838200" cy="307777"/>
            </a:xfrm>
            <a:prstGeom prst="rect">
              <a:avLst/>
            </a:prstGeom>
            <a:noFill/>
          </p:spPr>
          <p:txBody>
            <a:bodyPr wrap="square" rtlCol="0">
              <a:spAutoFit/>
            </a:bodyPr>
            <a:lstStyle/>
            <a:p>
              <a:r>
                <a:rPr lang="en-US" sz="700">
                  <a:solidFill>
                    <a:srgbClr val="FFFFFF"/>
                  </a:solidFill>
                </a:rPr>
                <a:t>71/75/85</a:t>
              </a:r>
              <a:br>
                <a:rPr lang="en-US" sz="700">
                  <a:solidFill>
                    <a:srgbClr val="FFFFFF"/>
                  </a:solidFill>
                </a:rPr>
              </a:br>
              <a:r>
                <a:rPr lang="en-US" sz="700">
                  <a:solidFill>
                    <a:srgbClr val="FFFFFF"/>
                  </a:solidFill>
                </a:rPr>
                <a:t>(text)</a:t>
              </a:r>
            </a:p>
          </p:txBody>
        </p:sp>
        <p:sp>
          <p:nvSpPr>
            <p:cNvPr id="19" name="TextBox 18"/>
            <p:cNvSpPr txBox="1"/>
            <p:nvPr userDrawn="1"/>
          </p:nvSpPr>
          <p:spPr>
            <a:xfrm>
              <a:off x="-855452" y="4285623"/>
              <a:ext cx="838200" cy="200055"/>
            </a:xfrm>
            <a:prstGeom prst="rect">
              <a:avLst/>
            </a:prstGeom>
            <a:noFill/>
          </p:spPr>
          <p:txBody>
            <a:bodyPr wrap="square" rtlCol="0">
              <a:spAutoFit/>
            </a:bodyPr>
            <a:lstStyle/>
            <a:p>
              <a:r>
                <a:rPr lang="en-US" sz="700">
                  <a:solidFill>
                    <a:srgbClr val="FFFFFF"/>
                  </a:solidFill>
                </a:rPr>
                <a:t>156/173/183</a:t>
              </a:r>
            </a:p>
          </p:txBody>
        </p:sp>
        <p:sp>
          <p:nvSpPr>
            <p:cNvPr id="20" name="Rectangle 19"/>
            <p:cNvSpPr/>
            <p:nvPr userDrawn="1"/>
          </p:nvSpPr>
          <p:spPr>
            <a:xfrm rot="5400000" flipH="1">
              <a:off x="-752440" y="59882"/>
              <a:ext cx="495286" cy="704794"/>
            </a:xfrm>
            <a:prstGeom prst="rect">
              <a:avLst/>
            </a:prstGeom>
            <a:solidFill>
              <a:srgbClr val="00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userDrawn="1"/>
          </p:nvSpPr>
          <p:spPr>
            <a:xfrm>
              <a:off x="-857197" y="333345"/>
              <a:ext cx="704797" cy="200055"/>
            </a:xfrm>
            <a:prstGeom prst="rect">
              <a:avLst/>
            </a:prstGeom>
            <a:noFill/>
          </p:spPr>
          <p:txBody>
            <a:bodyPr wrap="square" rtlCol="0">
              <a:spAutoFit/>
            </a:bodyPr>
            <a:lstStyle/>
            <a:p>
              <a:r>
                <a:rPr lang="en-US" sz="700">
                  <a:solidFill>
                    <a:srgbClr val="FFFFFF"/>
                  </a:solidFill>
                </a:rPr>
                <a:t>0/102/113</a:t>
              </a:r>
            </a:p>
          </p:txBody>
        </p:sp>
      </p:grpSp>
      <p:sp>
        <p:nvSpPr>
          <p:cNvPr id="33" name="Slide Number Placeholder 5"/>
          <p:cNvSpPr txBox="1">
            <a:spLocks/>
          </p:cNvSpPr>
          <p:nvPr userDrawn="1"/>
        </p:nvSpPr>
        <p:spPr>
          <a:xfrm>
            <a:off x="-56196" y="4867998"/>
            <a:ext cx="381000" cy="308769"/>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z="900" smtClean="0">
                <a:solidFill>
                  <a:srgbClr val="474C55"/>
                </a:solidFill>
              </a:rPr>
              <a:pPr fontAlgn="auto">
                <a:spcBef>
                  <a:spcPts val="0"/>
                </a:spcBef>
                <a:spcAft>
                  <a:spcPts val="0"/>
                </a:spcAft>
                <a:defRPr/>
              </a:pPr>
              <a:t>‹#›</a:t>
            </a:fld>
            <a:endParaRPr lang="en-US" sz="900">
              <a:solidFill>
                <a:srgbClr val="474C55"/>
              </a:solidFill>
            </a:endParaRPr>
          </a:p>
        </p:txBody>
      </p:sp>
      <p:cxnSp>
        <p:nvCxnSpPr>
          <p:cNvPr id="34" name="Straight Connector 7"/>
          <p:cNvCxnSpPr/>
          <p:nvPr userDrawn="1"/>
        </p:nvCxnSpPr>
        <p:spPr>
          <a:xfrm>
            <a:off x="304800" y="4946422"/>
            <a:ext cx="0" cy="151923"/>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284797" y="4906966"/>
            <a:ext cx="4423914" cy="230832"/>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900"/>
              <a:t>2022 DER RFP Bidders’ Conference, February 28, 2022</a:t>
            </a:r>
          </a:p>
        </p:txBody>
      </p:sp>
    </p:spTree>
    <p:extLst>
      <p:ext uri="{BB962C8B-B14F-4D97-AF65-F5344CB8AC3E}">
        <p14:creationId xmlns:p14="http://schemas.microsoft.com/office/powerpoint/2010/main" val="383246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White Background">
    <p:spTree>
      <p:nvGrpSpPr>
        <p:cNvPr id="1" name=""/>
        <p:cNvGrpSpPr/>
        <p:nvPr/>
      </p:nvGrpSpPr>
      <p:grpSpPr>
        <a:xfrm>
          <a:off x="0" y="0"/>
          <a:ext cx="0" cy="0"/>
          <a:chOff x="0" y="0"/>
          <a:chExt cx="0" cy="0"/>
        </a:xfrm>
      </p:grpSpPr>
      <p:cxnSp>
        <p:nvCxnSpPr>
          <p:cNvPr id="8" name="Straight Connector 15"/>
          <p:cNvCxnSpPr/>
          <p:nvPr userDrawn="1"/>
        </p:nvCxnSpPr>
        <p:spPr>
          <a:xfrm>
            <a:off x="609600" y="857250"/>
            <a:ext cx="794385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205978"/>
            <a:ext cx="7943850" cy="536972"/>
          </a:xfrm>
        </p:spPr>
        <p:txBody>
          <a:bodyPr>
            <a:normAutofit/>
          </a:bodyPr>
          <a:lstStyle>
            <a:lvl1pPr algn="l">
              <a:defRPr lang="en-US" sz="2100" dirty="0">
                <a:solidFill>
                  <a:srgbClr val="474B55"/>
                </a:solidFill>
              </a:defRPr>
            </a:lvl1pPr>
          </a:lstStyle>
          <a:p>
            <a:r>
              <a:rPr lang="en-US"/>
              <a:t>Click to edit Master title style </a:t>
            </a:r>
          </a:p>
        </p:txBody>
      </p:sp>
      <p:sp>
        <p:nvSpPr>
          <p:cNvPr id="15" name="Text Placeholder 14"/>
          <p:cNvSpPr>
            <a:spLocks noGrp="1"/>
          </p:cNvSpPr>
          <p:nvPr>
            <p:ph type="body" sz="quarter" idx="11"/>
          </p:nvPr>
        </p:nvSpPr>
        <p:spPr>
          <a:xfrm>
            <a:off x="609600" y="971550"/>
            <a:ext cx="7943850" cy="3429000"/>
          </a:xfrm>
        </p:spPr>
        <p:txBody>
          <a:bodyPr>
            <a:normAutofit/>
          </a:bodyPr>
          <a:lstStyle>
            <a:lvl1pPr marL="230188" indent="-230188">
              <a:spcBef>
                <a:spcPts val="0"/>
              </a:spcBef>
              <a:spcAft>
                <a:spcPts val="300"/>
              </a:spcAft>
              <a:defRPr sz="1400">
                <a:solidFill>
                  <a:srgbClr val="474B55"/>
                </a:solidFill>
              </a:defRPr>
            </a:lvl1pPr>
            <a:lvl2pPr>
              <a:spcBef>
                <a:spcPts val="0"/>
              </a:spcBef>
              <a:spcAft>
                <a:spcPts val="300"/>
              </a:spcAft>
              <a:defRPr sz="1400">
                <a:solidFill>
                  <a:srgbClr val="474B55"/>
                </a:solidFill>
              </a:defRPr>
            </a:lvl2pPr>
            <a:lvl3pPr>
              <a:spcBef>
                <a:spcPts val="0"/>
              </a:spcBef>
              <a:spcAft>
                <a:spcPts val="300"/>
              </a:spcAft>
              <a:defRPr sz="1400">
                <a:solidFill>
                  <a:srgbClr val="474B55"/>
                </a:solidFill>
              </a:defRPr>
            </a:lvl3pPr>
            <a:lvl4pPr>
              <a:spcBef>
                <a:spcPts val="0"/>
              </a:spcBef>
              <a:spcAft>
                <a:spcPts val="300"/>
              </a:spcAft>
              <a:defRPr sz="1400">
                <a:solidFill>
                  <a:srgbClr val="474B55"/>
                </a:solidFill>
              </a:defRPr>
            </a:lvl4pPr>
            <a:lvl5pPr>
              <a:spcBef>
                <a:spcPts val="0"/>
              </a:spcBef>
              <a:spcAft>
                <a:spcPts val="300"/>
              </a:spcAft>
              <a:defRPr sz="1400">
                <a:solidFill>
                  <a:srgbClr val="474B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873368" y="164636"/>
            <a:ext cx="864742" cy="4483620"/>
            <a:chOff x="-873368" y="164636"/>
            <a:chExt cx="864742" cy="4483620"/>
          </a:xfrm>
        </p:grpSpPr>
        <p:grpSp>
          <p:nvGrpSpPr>
            <p:cNvPr id="10" name="Group 9"/>
            <p:cNvGrpSpPr/>
            <p:nvPr userDrawn="1"/>
          </p:nvGrpSpPr>
          <p:grpSpPr>
            <a:xfrm rot="5400000">
              <a:off x="-2491089" y="2309570"/>
              <a:ext cx="3972578" cy="704794"/>
              <a:chOff x="600529" y="1295400"/>
              <a:chExt cx="4311921" cy="537594"/>
            </a:xfrm>
          </p:grpSpPr>
          <p:sp>
            <p:nvSpPr>
              <p:cNvPr id="22" name="Rectangle 21"/>
              <p:cNvSpPr/>
              <p:nvPr/>
            </p:nvSpPr>
            <p:spPr>
              <a:xfrm flipH="1">
                <a:off x="1686887" y="1295400"/>
                <a:ext cx="537594" cy="537594"/>
              </a:xfrm>
              <a:prstGeom prst="rect">
                <a:avLst/>
              </a:prstGeom>
              <a:solidFill>
                <a:srgbClr val="668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flipH="1">
                <a:off x="2762075" y="1295400"/>
                <a:ext cx="537594" cy="537594"/>
              </a:xfrm>
              <a:prstGeom prst="rect">
                <a:avLst/>
              </a:prstGeom>
              <a:solidFill>
                <a:srgbClr val="E4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flipH="1">
                <a:off x="3837262" y="1295400"/>
                <a:ext cx="537594" cy="537594"/>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flipH="1">
                <a:off x="2224480" y="1295400"/>
                <a:ext cx="537594" cy="537594"/>
              </a:xfrm>
              <a:prstGeom prst="rect">
                <a:avLst/>
              </a:prstGeom>
              <a:solidFill>
                <a:srgbClr val="2C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flipH="1">
                <a:off x="4374856" y="1295400"/>
                <a:ext cx="537594" cy="537594"/>
              </a:xfrm>
              <a:prstGeom prst="rect">
                <a:avLst/>
              </a:prstGeom>
              <a:solidFill>
                <a:srgbClr val="9C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p:cNvSpPr/>
              <p:nvPr/>
            </p:nvSpPr>
            <p:spPr>
              <a:xfrm flipH="1">
                <a:off x="600529" y="1295400"/>
                <a:ext cx="537594" cy="537594"/>
              </a:xfrm>
              <a:prstGeom prst="rect">
                <a:avLst/>
              </a:prstGeom>
              <a:solidFill>
                <a:srgbClr val="58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flipH="1">
                <a:off x="1149292" y="1295400"/>
                <a:ext cx="537594" cy="537594"/>
              </a:xfrm>
              <a:prstGeom prst="rect">
                <a:avLst/>
              </a:prstGeom>
              <a:solidFill>
                <a:srgbClr val="C3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flipH="1">
                <a:off x="3299668" y="1295400"/>
                <a:ext cx="537594" cy="537594"/>
              </a:xfrm>
              <a:prstGeom prst="rect">
                <a:avLst/>
              </a:prstGeom>
              <a:solidFill>
                <a:srgbClr val="EEC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1" name="TextBox 10"/>
            <p:cNvSpPr txBox="1"/>
            <p:nvPr userDrawn="1"/>
          </p:nvSpPr>
          <p:spPr>
            <a:xfrm>
              <a:off x="-857197" y="828078"/>
              <a:ext cx="704797" cy="200055"/>
            </a:xfrm>
            <a:prstGeom prst="rect">
              <a:avLst/>
            </a:prstGeom>
            <a:noFill/>
          </p:spPr>
          <p:txBody>
            <a:bodyPr wrap="square" rtlCol="0">
              <a:spAutoFit/>
            </a:bodyPr>
            <a:lstStyle/>
            <a:p>
              <a:r>
                <a:rPr lang="en-US" sz="700">
                  <a:solidFill>
                    <a:srgbClr val="FFFFFF"/>
                  </a:solidFill>
                </a:rPr>
                <a:t>88/195/180</a:t>
              </a:r>
            </a:p>
          </p:txBody>
        </p:sp>
        <p:sp>
          <p:nvSpPr>
            <p:cNvPr id="12" name="TextBox 11"/>
            <p:cNvSpPr txBox="1"/>
            <p:nvPr userDrawn="1"/>
          </p:nvSpPr>
          <p:spPr>
            <a:xfrm>
              <a:off x="-873368" y="1298434"/>
              <a:ext cx="838200" cy="200055"/>
            </a:xfrm>
            <a:prstGeom prst="rect">
              <a:avLst/>
            </a:prstGeom>
            <a:noFill/>
          </p:spPr>
          <p:txBody>
            <a:bodyPr wrap="square" rtlCol="0">
              <a:spAutoFit/>
            </a:bodyPr>
            <a:lstStyle/>
            <a:p>
              <a:r>
                <a:rPr lang="en-US" sz="700">
                  <a:solidFill>
                    <a:srgbClr val="474C55"/>
                  </a:solidFill>
                </a:rPr>
                <a:t>195/231/227</a:t>
              </a:r>
            </a:p>
          </p:txBody>
        </p:sp>
        <p:sp>
          <p:nvSpPr>
            <p:cNvPr id="13" name="TextBox 12"/>
            <p:cNvSpPr txBox="1"/>
            <p:nvPr userDrawn="1"/>
          </p:nvSpPr>
          <p:spPr>
            <a:xfrm>
              <a:off x="-873368" y="1818678"/>
              <a:ext cx="838200" cy="200055"/>
            </a:xfrm>
            <a:prstGeom prst="rect">
              <a:avLst/>
            </a:prstGeom>
            <a:noFill/>
          </p:spPr>
          <p:txBody>
            <a:bodyPr wrap="square" rtlCol="0">
              <a:spAutoFit/>
            </a:bodyPr>
            <a:lstStyle/>
            <a:p>
              <a:r>
                <a:rPr lang="en-US" sz="700">
                  <a:solidFill>
                    <a:schemeClr val="bg1"/>
                  </a:solidFill>
                </a:rPr>
                <a:t>102/139/83</a:t>
              </a:r>
            </a:p>
          </p:txBody>
        </p:sp>
        <p:sp>
          <p:nvSpPr>
            <p:cNvPr id="14" name="TextBox 13"/>
            <p:cNvSpPr txBox="1"/>
            <p:nvPr userDrawn="1"/>
          </p:nvSpPr>
          <p:spPr>
            <a:xfrm>
              <a:off x="-855452" y="2304423"/>
              <a:ext cx="838200" cy="200055"/>
            </a:xfrm>
            <a:prstGeom prst="rect">
              <a:avLst/>
            </a:prstGeom>
            <a:noFill/>
          </p:spPr>
          <p:txBody>
            <a:bodyPr wrap="square" rtlCol="0">
              <a:spAutoFit/>
            </a:bodyPr>
            <a:lstStyle/>
            <a:p>
              <a:r>
                <a:rPr lang="en-US" sz="700">
                  <a:solidFill>
                    <a:schemeClr val="bg1"/>
                  </a:solidFill>
                </a:rPr>
                <a:t>44/17/38</a:t>
              </a:r>
            </a:p>
          </p:txBody>
        </p:sp>
        <p:sp>
          <p:nvSpPr>
            <p:cNvPr id="16" name="TextBox 15"/>
            <p:cNvSpPr txBox="1"/>
            <p:nvPr userDrawn="1"/>
          </p:nvSpPr>
          <p:spPr>
            <a:xfrm>
              <a:off x="-846826" y="2837823"/>
              <a:ext cx="838200" cy="200055"/>
            </a:xfrm>
            <a:prstGeom prst="rect">
              <a:avLst/>
            </a:prstGeom>
            <a:noFill/>
          </p:spPr>
          <p:txBody>
            <a:bodyPr wrap="square" rtlCol="0">
              <a:spAutoFit/>
            </a:bodyPr>
            <a:lstStyle/>
            <a:p>
              <a:r>
                <a:rPr lang="en-US" sz="700">
                  <a:solidFill>
                    <a:srgbClr val="FFFFFF"/>
                  </a:solidFill>
                </a:rPr>
                <a:t>228/93/72</a:t>
              </a:r>
            </a:p>
          </p:txBody>
        </p:sp>
        <p:sp>
          <p:nvSpPr>
            <p:cNvPr id="17" name="TextBox 16"/>
            <p:cNvSpPr txBox="1"/>
            <p:nvPr userDrawn="1"/>
          </p:nvSpPr>
          <p:spPr>
            <a:xfrm>
              <a:off x="-846826" y="3295023"/>
              <a:ext cx="838200" cy="200055"/>
            </a:xfrm>
            <a:prstGeom prst="rect">
              <a:avLst/>
            </a:prstGeom>
            <a:noFill/>
          </p:spPr>
          <p:txBody>
            <a:bodyPr wrap="square" rtlCol="0">
              <a:spAutoFit/>
            </a:bodyPr>
            <a:lstStyle/>
            <a:p>
              <a:r>
                <a:rPr lang="en-US" sz="700">
                  <a:solidFill>
                    <a:srgbClr val="FFFFFF"/>
                  </a:solidFill>
                </a:rPr>
                <a:t>238/194/141</a:t>
              </a:r>
            </a:p>
          </p:txBody>
        </p:sp>
        <p:sp>
          <p:nvSpPr>
            <p:cNvPr id="18" name="TextBox 17"/>
            <p:cNvSpPr txBox="1"/>
            <p:nvPr userDrawn="1"/>
          </p:nvSpPr>
          <p:spPr>
            <a:xfrm>
              <a:off x="-855452" y="3799878"/>
              <a:ext cx="838200" cy="307777"/>
            </a:xfrm>
            <a:prstGeom prst="rect">
              <a:avLst/>
            </a:prstGeom>
            <a:noFill/>
          </p:spPr>
          <p:txBody>
            <a:bodyPr wrap="square" rtlCol="0">
              <a:spAutoFit/>
            </a:bodyPr>
            <a:lstStyle/>
            <a:p>
              <a:r>
                <a:rPr lang="en-US" sz="700">
                  <a:solidFill>
                    <a:srgbClr val="FFFFFF"/>
                  </a:solidFill>
                </a:rPr>
                <a:t>71/75/85</a:t>
              </a:r>
              <a:br>
                <a:rPr lang="en-US" sz="700">
                  <a:solidFill>
                    <a:srgbClr val="FFFFFF"/>
                  </a:solidFill>
                </a:rPr>
              </a:br>
              <a:r>
                <a:rPr lang="en-US" sz="700">
                  <a:solidFill>
                    <a:srgbClr val="FFFFFF"/>
                  </a:solidFill>
                </a:rPr>
                <a:t>(text)</a:t>
              </a:r>
            </a:p>
          </p:txBody>
        </p:sp>
        <p:sp>
          <p:nvSpPr>
            <p:cNvPr id="19" name="TextBox 18"/>
            <p:cNvSpPr txBox="1"/>
            <p:nvPr userDrawn="1"/>
          </p:nvSpPr>
          <p:spPr>
            <a:xfrm>
              <a:off x="-855452" y="4285623"/>
              <a:ext cx="838200" cy="200055"/>
            </a:xfrm>
            <a:prstGeom prst="rect">
              <a:avLst/>
            </a:prstGeom>
            <a:noFill/>
          </p:spPr>
          <p:txBody>
            <a:bodyPr wrap="square" rtlCol="0">
              <a:spAutoFit/>
            </a:bodyPr>
            <a:lstStyle/>
            <a:p>
              <a:r>
                <a:rPr lang="en-US" sz="700">
                  <a:solidFill>
                    <a:srgbClr val="FFFFFF"/>
                  </a:solidFill>
                </a:rPr>
                <a:t>156/173/183</a:t>
              </a:r>
            </a:p>
          </p:txBody>
        </p:sp>
        <p:sp>
          <p:nvSpPr>
            <p:cNvPr id="20" name="Rectangle 19"/>
            <p:cNvSpPr/>
            <p:nvPr userDrawn="1"/>
          </p:nvSpPr>
          <p:spPr>
            <a:xfrm rot="5400000" flipH="1">
              <a:off x="-752440" y="59882"/>
              <a:ext cx="495286" cy="704794"/>
            </a:xfrm>
            <a:prstGeom prst="rect">
              <a:avLst/>
            </a:prstGeom>
            <a:solidFill>
              <a:srgbClr val="00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userDrawn="1"/>
          </p:nvSpPr>
          <p:spPr>
            <a:xfrm>
              <a:off x="-857197" y="333345"/>
              <a:ext cx="704797" cy="200055"/>
            </a:xfrm>
            <a:prstGeom prst="rect">
              <a:avLst/>
            </a:prstGeom>
            <a:noFill/>
          </p:spPr>
          <p:txBody>
            <a:bodyPr wrap="square" rtlCol="0">
              <a:spAutoFit/>
            </a:bodyPr>
            <a:lstStyle/>
            <a:p>
              <a:r>
                <a:rPr lang="en-US" sz="700">
                  <a:solidFill>
                    <a:srgbClr val="FFFFFF"/>
                  </a:solidFill>
                </a:rPr>
                <a:t>0/102/113</a:t>
              </a:r>
            </a:p>
          </p:txBody>
        </p:sp>
      </p:grpSp>
    </p:spTree>
    <p:extLst>
      <p:ext uri="{BB962C8B-B14F-4D97-AF65-F5344CB8AC3E}">
        <p14:creationId xmlns:p14="http://schemas.microsoft.com/office/powerpoint/2010/main" val="329306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bg>
      <p:bgPr>
        <a:gradFill>
          <a:gsLst>
            <a:gs pos="0">
              <a:schemeClr val="accent1">
                <a:lumMod val="60000"/>
                <a:lumOff val="40000"/>
              </a:schemeClr>
            </a:gs>
            <a:gs pos="100000">
              <a:srgbClr val="58C3B4"/>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45246" y="2122253"/>
            <a:ext cx="1227154" cy="586172"/>
          </a:xfrm>
          <a:prstGeom prst="rect">
            <a:avLst/>
          </a:prstGeom>
          <a:noFill/>
          <a:ln w="9525">
            <a:noFill/>
            <a:miter lim="800000"/>
            <a:headEnd/>
            <a:tailEnd/>
          </a:ln>
        </p:spPr>
      </p:pic>
      <p:sp>
        <p:nvSpPr>
          <p:cNvPr id="6" name="Title 1"/>
          <p:cNvSpPr>
            <a:spLocks noGrp="1"/>
          </p:cNvSpPr>
          <p:nvPr>
            <p:ph type="ctrTitle"/>
          </p:nvPr>
        </p:nvSpPr>
        <p:spPr>
          <a:xfrm>
            <a:off x="1066800" y="1828801"/>
            <a:ext cx="4800600" cy="685799"/>
          </a:xfrm>
        </p:spPr>
        <p:txBody>
          <a:bodyPr>
            <a:normAutofit/>
          </a:bodyPr>
          <a:lstStyle>
            <a:lvl1pPr algn="l">
              <a:defRPr sz="2700"/>
            </a:lvl1pPr>
          </a:lstStyle>
          <a:p>
            <a:r>
              <a:rPr lang="en-US"/>
              <a:t>Click to edit Master title style</a:t>
            </a:r>
          </a:p>
        </p:txBody>
      </p:sp>
      <p:sp>
        <p:nvSpPr>
          <p:cNvPr id="7" name="Text Placeholder 6"/>
          <p:cNvSpPr>
            <a:spLocks noGrp="1"/>
          </p:cNvSpPr>
          <p:nvPr>
            <p:ph type="body" sz="quarter" idx="12"/>
          </p:nvPr>
        </p:nvSpPr>
        <p:spPr>
          <a:xfrm>
            <a:off x="1066800" y="2514600"/>
            <a:ext cx="4800600" cy="457200"/>
          </a:xfrm>
        </p:spPr>
        <p:txBody>
          <a:bodyPr anchor="ctr" anchorCtr="0">
            <a:normAutofit/>
          </a:bodyPr>
          <a:lstStyle>
            <a:lvl1pPr marL="0" indent="0">
              <a:buNone/>
              <a:defRPr sz="1200"/>
            </a:lvl1pPr>
          </a:lstStyle>
          <a:p>
            <a:pPr lvl="0"/>
            <a:r>
              <a:rPr lang="en-US"/>
              <a:t>Edit Master text styles</a:t>
            </a:r>
          </a:p>
        </p:txBody>
      </p:sp>
      <p:cxnSp>
        <p:nvCxnSpPr>
          <p:cNvPr id="8" name="Straight Connector 7"/>
          <p:cNvCxnSpPr/>
          <p:nvPr userDrawn="1"/>
        </p:nvCxnSpPr>
        <p:spPr>
          <a:xfrm>
            <a:off x="1066800" y="1714500"/>
            <a:ext cx="701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66800" y="3116179"/>
            <a:ext cx="701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019800" y="1714500"/>
            <a:ext cx="0" cy="140167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18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0" i="0">
                <a:solidFill>
                  <a:srgbClr val="474C5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474C55"/>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000" b="0" i="1">
                <a:solidFill>
                  <a:srgbClr val="808080"/>
                </a:solidFill>
                <a:latin typeface="Arial"/>
                <a:cs typeface="Arial"/>
              </a:defRPr>
            </a:lvl1pPr>
          </a:lstStyle>
          <a:p>
            <a:pPr marL="12700">
              <a:lnSpc>
                <a:spcPct val="100000"/>
              </a:lnSpc>
            </a:pPr>
            <a:r>
              <a:rPr spc="-10"/>
              <a:t>EAG Meeting</a:t>
            </a:r>
            <a:r>
              <a:rPr spc="10"/>
              <a:t> </a:t>
            </a:r>
            <a:r>
              <a:rPr spc="-5"/>
              <a:t>#4</a:t>
            </a:r>
            <a:r>
              <a:rPr spc="-25"/>
              <a:t> </a:t>
            </a:r>
            <a:r>
              <a:rPr spc="-5"/>
              <a:t>–</a:t>
            </a:r>
            <a:r>
              <a:rPr spc="-10"/>
              <a:t> May</a:t>
            </a:r>
            <a:r>
              <a:rPr spc="5"/>
              <a:t> </a:t>
            </a:r>
            <a:r>
              <a:rPr spc="-10"/>
              <a:t>24, 2021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2/28/2022</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38100">
              <a:lnSpc>
                <a:spcPts val="1425"/>
              </a:lnSpc>
            </a:pPr>
            <a:fld id="{81D60167-4931-47E6-BA6A-407CBD079E47}" type="slidenum">
              <a:rPr spc="-5" dirty="0"/>
              <a:t>‹#›</a:t>
            </a:fld>
            <a:endParaRPr spc="-5"/>
          </a:p>
        </p:txBody>
      </p:sp>
      <p:sp>
        <p:nvSpPr>
          <p:cNvPr id="7" name="Slide Number Placeholder 5"/>
          <p:cNvSpPr txBox="1">
            <a:spLocks/>
          </p:cNvSpPr>
          <p:nvPr userDrawn="1"/>
        </p:nvSpPr>
        <p:spPr>
          <a:xfrm>
            <a:off x="-56196" y="4867998"/>
            <a:ext cx="381000" cy="308769"/>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z="900" smtClean="0">
                <a:solidFill>
                  <a:srgbClr val="474C55"/>
                </a:solidFill>
              </a:rPr>
              <a:pPr fontAlgn="auto">
                <a:spcBef>
                  <a:spcPts val="0"/>
                </a:spcBef>
                <a:spcAft>
                  <a:spcPts val="0"/>
                </a:spcAft>
                <a:defRPr/>
              </a:pPr>
              <a:t>‹#›</a:t>
            </a:fld>
            <a:endParaRPr lang="en-US" sz="900">
              <a:solidFill>
                <a:srgbClr val="474C55"/>
              </a:solidFill>
            </a:endParaRPr>
          </a:p>
        </p:txBody>
      </p:sp>
      <p:cxnSp>
        <p:nvCxnSpPr>
          <p:cNvPr id="8" name="Straight Connector 7"/>
          <p:cNvCxnSpPr/>
          <p:nvPr userDrawn="1"/>
        </p:nvCxnSpPr>
        <p:spPr>
          <a:xfrm>
            <a:off x="304800" y="4946422"/>
            <a:ext cx="0" cy="151923"/>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284797" y="4906966"/>
            <a:ext cx="4423914" cy="230832"/>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900"/>
              <a:t>2021 All Source RFP Bidders’ Conference, July 2021</a:t>
            </a:r>
          </a:p>
        </p:txBody>
      </p:sp>
    </p:spTree>
    <p:extLst>
      <p:ext uri="{BB962C8B-B14F-4D97-AF65-F5344CB8AC3E}">
        <p14:creationId xmlns:p14="http://schemas.microsoft.com/office/powerpoint/2010/main" val="65835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White Background">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48600" y="4407345"/>
            <a:ext cx="704851" cy="364331"/>
          </a:xfrm>
          <a:prstGeom prst="rect">
            <a:avLst/>
          </a:prstGeom>
          <a:noFill/>
          <a:ln w="9525">
            <a:noFill/>
            <a:miter lim="800000"/>
            <a:headEnd/>
            <a:tailEnd/>
          </a:ln>
        </p:spPr>
      </p:pic>
      <p:cxnSp>
        <p:nvCxnSpPr>
          <p:cNvPr id="8" name="Straight Connector 15"/>
          <p:cNvCxnSpPr/>
          <p:nvPr userDrawn="1"/>
        </p:nvCxnSpPr>
        <p:spPr>
          <a:xfrm>
            <a:off x="609600" y="857250"/>
            <a:ext cx="7943850"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205978"/>
            <a:ext cx="7943850" cy="536972"/>
          </a:xfrm>
        </p:spPr>
        <p:txBody>
          <a:bodyPr>
            <a:normAutofit/>
          </a:bodyPr>
          <a:lstStyle>
            <a:lvl1pPr algn="l">
              <a:defRPr lang="en-US" sz="2100" dirty="0">
                <a:solidFill>
                  <a:srgbClr val="474B55"/>
                </a:solidFill>
              </a:defRPr>
            </a:lvl1pPr>
          </a:lstStyle>
          <a:p>
            <a:r>
              <a:rPr lang="en-US"/>
              <a:t>Click to edit Master title style </a:t>
            </a:r>
          </a:p>
        </p:txBody>
      </p:sp>
      <p:sp>
        <p:nvSpPr>
          <p:cNvPr id="15" name="Text Placeholder 14"/>
          <p:cNvSpPr>
            <a:spLocks noGrp="1"/>
          </p:cNvSpPr>
          <p:nvPr>
            <p:ph type="body" sz="quarter" idx="11"/>
          </p:nvPr>
        </p:nvSpPr>
        <p:spPr>
          <a:xfrm>
            <a:off x="609600" y="971550"/>
            <a:ext cx="7943850" cy="3429000"/>
          </a:xfrm>
        </p:spPr>
        <p:txBody>
          <a:bodyPr>
            <a:normAutofit/>
          </a:bodyPr>
          <a:lstStyle>
            <a:lvl1pPr marL="230188" indent="-230188">
              <a:spcBef>
                <a:spcPts val="0"/>
              </a:spcBef>
              <a:spcAft>
                <a:spcPts val="300"/>
              </a:spcAft>
              <a:defRPr sz="1400">
                <a:solidFill>
                  <a:srgbClr val="474B55"/>
                </a:solidFill>
              </a:defRPr>
            </a:lvl1pPr>
            <a:lvl2pPr>
              <a:spcBef>
                <a:spcPts val="0"/>
              </a:spcBef>
              <a:spcAft>
                <a:spcPts val="300"/>
              </a:spcAft>
              <a:defRPr sz="1400">
                <a:solidFill>
                  <a:srgbClr val="474B55"/>
                </a:solidFill>
              </a:defRPr>
            </a:lvl2pPr>
            <a:lvl3pPr>
              <a:spcBef>
                <a:spcPts val="0"/>
              </a:spcBef>
              <a:spcAft>
                <a:spcPts val="300"/>
              </a:spcAft>
              <a:defRPr sz="1400">
                <a:solidFill>
                  <a:srgbClr val="474B55"/>
                </a:solidFill>
              </a:defRPr>
            </a:lvl3pPr>
            <a:lvl4pPr>
              <a:spcBef>
                <a:spcPts val="0"/>
              </a:spcBef>
              <a:spcAft>
                <a:spcPts val="300"/>
              </a:spcAft>
              <a:defRPr sz="1400">
                <a:solidFill>
                  <a:srgbClr val="474B55"/>
                </a:solidFill>
              </a:defRPr>
            </a:lvl4pPr>
            <a:lvl5pPr>
              <a:spcBef>
                <a:spcPts val="0"/>
              </a:spcBef>
              <a:spcAft>
                <a:spcPts val="300"/>
              </a:spcAft>
              <a:defRPr sz="1400">
                <a:solidFill>
                  <a:srgbClr val="474B5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964288" y="4019550"/>
            <a:ext cx="457200" cy="200055"/>
          </a:xfrm>
          <a:prstGeom prst="rect">
            <a:avLst/>
          </a:prstGeom>
          <a:noFill/>
        </p:spPr>
        <p:txBody>
          <a:bodyPr wrap="square" rtlCol="0">
            <a:spAutoFit/>
          </a:bodyPr>
          <a:lstStyle/>
          <a:p>
            <a:r>
              <a:rPr lang="en-US" sz="700">
                <a:solidFill>
                  <a:schemeClr val="bg1"/>
                </a:solidFill>
              </a:rPr>
              <a:t>(text)</a:t>
            </a:r>
          </a:p>
        </p:txBody>
      </p:sp>
      <p:grpSp>
        <p:nvGrpSpPr>
          <p:cNvPr id="9" name="Group 8"/>
          <p:cNvGrpSpPr/>
          <p:nvPr userDrawn="1"/>
        </p:nvGrpSpPr>
        <p:grpSpPr>
          <a:xfrm>
            <a:off x="-873368" y="164636"/>
            <a:ext cx="864742" cy="4483620"/>
            <a:chOff x="-873368" y="164636"/>
            <a:chExt cx="864742" cy="4483620"/>
          </a:xfrm>
        </p:grpSpPr>
        <p:grpSp>
          <p:nvGrpSpPr>
            <p:cNvPr id="10" name="Group 9"/>
            <p:cNvGrpSpPr/>
            <p:nvPr userDrawn="1"/>
          </p:nvGrpSpPr>
          <p:grpSpPr>
            <a:xfrm rot="5400000">
              <a:off x="-2491089" y="2309570"/>
              <a:ext cx="3972578" cy="704794"/>
              <a:chOff x="600529" y="1295400"/>
              <a:chExt cx="4311921" cy="537594"/>
            </a:xfrm>
          </p:grpSpPr>
          <p:sp>
            <p:nvSpPr>
              <p:cNvPr id="22" name="Rectangle 21"/>
              <p:cNvSpPr/>
              <p:nvPr/>
            </p:nvSpPr>
            <p:spPr>
              <a:xfrm flipH="1">
                <a:off x="1686887" y="1295400"/>
                <a:ext cx="537594" cy="537594"/>
              </a:xfrm>
              <a:prstGeom prst="rect">
                <a:avLst/>
              </a:prstGeom>
              <a:solidFill>
                <a:srgbClr val="668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flipH="1">
                <a:off x="2762075" y="1295400"/>
                <a:ext cx="537594" cy="537594"/>
              </a:xfrm>
              <a:prstGeom prst="rect">
                <a:avLst/>
              </a:prstGeom>
              <a:solidFill>
                <a:srgbClr val="E45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flipH="1">
                <a:off x="3837262" y="1295400"/>
                <a:ext cx="537594" cy="537594"/>
              </a:xfrm>
              <a:prstGeom prst="rect">
                <a:avLst/>
              </a:prstGeom>
              <a:solidFill>
                <a:srgbClr val="474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flipH="1">
                <a:off x="2224480" y="1295400"/>
                <a:ext cx="537594" cy="537594"/>
              </a:xfrm>
              <a:prstGeom prst="rect">
                <a:avLst/>
              </a:prstGeom>
              <a:solidFill>
                <a:srgbClr val="2C1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flipH="1">
                <a:off x="4374856" y="1295400"/>
                <a:ext cx="537594" cy="537594"/>
              </a:xfrm>
              <a:prstGeom prst="rect">
                <a:avLst/>
              </a:prstGeom>
              <a:solidFill>
                <a:srgbClr val="9C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p:cNvSpPr/>
              <p:nvPr/>
            </p:nvSpPr>
            <p:spPr>
              <a:xfrm flipH="1">
                <a:off x="600529" y="1295400"/>
                <a:ext cx="537594" cy="537594"/>
              </a:xfrm>
              <a:prstGeom prst="rect">
                <a:avLst/>
              </a:prstGeom>
              <a:solidFill>
                <a:srgbClr val="58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flipH="1">
                <a:off x="1149292" y="1295400"/>
                <a:ext cx="537594" cy="537594"/>
              </a:xfrm>
              <a:prstGeom prst="rect">
                <a:avLst/>
              </a:prstGeom>
              <a:solidFill>
                <a:srgbClr val="C3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flipH="1">
                <a:off x="3299668" y="1295400"/>
                <a:ext cx="537594" cy="537594"/>
              </a:xfrm>
              <a:prstGeom prst="rect">
                <a:avLst/>
              </a:prstGeom>
              <a:solidFill>
                <a:srgbClr val="EEC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1" name="TextBox 10"/>
            <p:cNvSpPr txBox="1"/>
            <p:nvPr userDrawn="1"/>
          </p:nvSpPr>
          <p:spPr>
            <a:xfrm>
              <a:off x="-857197" y="828078"/>
              <a:ext cx="704797" cy="200055"/>
            </a:xfrm>
            <a:prstGeom prst="rect">
              <a:avLst/>
            </a:prstGeom>
            <a:noFill/>
          </p:spPr>
          <p:txBody>
            <a:bodyPr wrap="square" rtlCol="0">
              <a:spAutoFit/>
            </a:bodyPr>
            <a:lstStyle/>
            <a:p>
              <a:r>
                <a:rPr lang="en-US" sz="700">
                  <a:solidFill>
                    <a:srgbClr val="FFFFFF"/>
                  </a:solidFill>
                </a:rPr>
                <a:t>88/195/180</a:t>
              </a:r>
            </a:p>
          </p:txBody>
        </p:sp>
        <p:sp>
          <p:nvSpPr>
            <p:cNvPr id="12" name="TextBox 11"/>
            <p:cNvSpPr txBox="1"/>
            <p:nvPr userDrawn="1"/>
          </p:nvSpPr>
          <p:spPr>
            <a:xfrm>
              <a:off x="-873368" y="1298434"/>
              <a:ext cx="838200" cy="200055"/>
            </a:xfrm>
            <a:prstGeom prst="rect">
              <a:avLst/>
            </a:prstGeom>
            <a:noFill/>
          </p:spPr>
          <p:txBody>
            <a:bodyPr wrap="square" rtlCol="0">
              <a:spAutoFit/>
            </a:bodyPr>
            <a:lstStyle/>
            <a:p>
              <a:r>
                <a:rPr lang="en-US" sz="700">
                  <a:solidFill>
                    <a:srgbClr val="474C55"/>
                  </a:solidFill>
                </a:rPr>
                <a:t>195/231/227</a:t>
              </a:r>
            </a:p>
          </p:txBody>
        </p:sp>
        <p:sp>
          <p:nvSpPr>
            <p:cNvPr id="13" name="TextBox 12"/>
            <p:cNvSpPr txBox="1"/>
            <p:nvPr userDrawn="1"/>
          </p:nvSpPr>
          <p:spPr>
            <a:xfrm>
              <a:off x="-873368" y="1818678"/>
              <a:ext cx="838200" cy="200055"/>
            </a:xfrm>
            <a:prstGeom prst="rect">
              <a:avLst/>
            </a:prstGeom>
            <a:noFill/>
          </p:spPr>
          <p:txBody>
            <a:bodyPr wrap="square" rtlCol="0">
              <a:spAutoFit/>
            </a:bodyPr>
            <a:lstStyle/>
            <a:p>
              <a:r>
                <a:rPr lang="en-US" sz="700">
                  <a:solidFill>
                    <a:schemeClr val="bg1"/>
                  </a:solidFill>
                </a:rPr>
                <a:t>102/139/83</a:t>
              </a:r>
            </a:p>
          </p:txBody>
        </p:sp>
        <p:sp>
          <p:nvSpPr>
            <p:cNvPr id="14" name="TextBox 13"/>
            <p:cNvSpPr txBox="1"/>
            <p:nvPr userDrawn="1"/>
          </p:nvSpPr>
          <p:spPr>
            <a:xfrm>
              <a:off x="-855452" y="2304423"/>
              <a:ext cx="838200" cy="200055"/>
            </a:xfrm>
            <a:prstGeom prst="rect">
              <a:avLst/>
            </a:prstGeom>
            <a:noFill/>
          </p:spPr>
          <p:txBody>
            <a:bodyPr wrap="square" rtlCol="0">
              <a:spAutoFit/>
            </a:bodyPr>
            <a:lstStyle/>
            <a:p>
              <a:r>
                <a:rPr lang="en-US" sz="700">
                  <a:solidFill>
                    <a:schemeClr val="bg1"/>
                  </a:solidFill>
                </a:rPr>
                <a:t>44/17/38</a:t>
              </a:r>
            </a:p>
          </p:txBody>
        </p:sp>
        <p:sp>
          <p:nvSpPr>
            <p:cNvPr id="16" name="TextBox 15"/>
            <p:cNvSpPr txBox="1"/>
            <p:nvPr userDrawn="1"/>
          </p:nvSpPr>
          <p:spPr>
            <a:xfrm>
              <a:off x="-846826" y="2837823"/>
              <a:ext cx="838200" cy="200055"/>
            </a:xfrm>
            <a:prstGeom prst="rect">
              <a:avLst/>
            </a:prstGeom>
            <a:noFill/>
          </p:spPr>
          <p:txBody>
            <a:bodyPr wrap="square" rtlCol="0">
              <a:spAutoFit/>
            </a:bodyPr>
            <a:lstStyle/>
            <a:p>
              <a:r>
                <a:rPr lang="en-US" sz="700">
                  <a:solidFill>
                    <a:srgbClr val="FFFFFF"/>
                  </a:solidFill>
                </a:rPr>
                <a:t>228/93/72</a:t>
              </a:r>
            </a:p>
          </p:txBody>
        </p:sp>
        <p:sp>
          <p:nvSpPr>
            <p:cNvPr id="17" name="TextBox 16"/>
            <p:cNvSpPr txBox="1"/>
            <p:nvPr userDrawn="1"/>
          </p:nvSpPr>
          <p:spPr>
            <a:xfrm>
              <a:off x="-846826" y="3295023"/>
              <a:ext cx="838200" cy="200055"/>
            </a:xfrm>
            <a:prstGeom prst="rect">
              <a:avLst/>
            </a:prstGeom>
            <a:noFill/>
          </p:spPr>
          <p:txBody>
            <a:bodyPr wrap="square" rtlCol="0">
              <a:spAutoFit/>
            </a:bodyPr>
            <a:lstStyle/>
            <a:p>
              <a:r>
                <a:rPr lang="en-US" sz="700">
                  <a:solidFill>
                    <a:srgbClr val="FFFFFF"/>
                  </a:solidFill>
                </a:rPr>
                <a:t>238/194/141</a:t>
              </a:r>
            </a:p>
          </p:txBody>
        </p:sp>
        <p:sp>
          <p:nvSpPr>
            <p:cNvPr id="18" name="TextBox 17"/>
            <p:cNvSpPr txBox="1"/>
            <p:nvPr userDrawn="1"/>
          </p:nvSpPr>
          <p:spPr>
            <a:xfrm>
              <a:off x="-855452" y="3799878"/>
              <a:ext cx="838200" cy="307777"/>
            </a:xfrm>
            <a:prstGeom prst="rect">
              <a:avLst/>
            </a:prstGeom>
            <a:noFill/>
          </p:spPr>
          <p:txBody>
            <a:bodyPr wrap="square" rtlCol="0">
              <a:spAutoFit/>
            </a:bodyPr>
            <a:lstStyle/>
            <a:p>
              <a:r>
                <a:rPr lang="en-US" sz="700">
                  <a:solidFill>
                    <a:srgbClr val="FFFFFF"/>
                  </a:solidFill>
                </a:rPr>
                <a:t>71/75/85</a:t>
              </a:r>
              <a:br>
                <a:rPr lang="en-US" sz="700">
                  <a:solidFill>
                    <a:srgbClr val="FFFFFF"/>
                  </a:solidFill>
                </a:rPr>
              </a:br>
              <a:r>
                <a:rPr lang="en-US" sz="700">
                  <a:solidFill>
                    <a:srgbClr val="FFFFFF"/>
                  </a:solidFill>
                </a:rPr>
                <a:t>(text)</a:t>
              </a:r>
            </a:p>
          </p:txBody>
        </p:sp>
        <p:sp>
          <p:nvSpPr>
            <p:cNvPr id="19" name="TextBox 18"/>
            <p:cNvSpPr txBox="1"/>
            <p:nvPr userDrawn="1"/>
          </p:nvSpPr>
          <p:spPr>
            <a:xfrm>
              <a:off x="-855452" y="4285623"/>
              <a:ext cx="838200" cy="200055"/>
            </a:xfrm>
            <a:prstGeom prst="rect">
              <a:avLst/>
            </a:prstGeom>
            <a:noFill/>
          </p:spPr>
          <p:txBody>
            <a:bodyPr wrap="square" rtlCol="0">
              <a:spAutoFit/>
            </a:bodyPr>
            <a:lstStyle/>
            <a:p>
              <a:r>
                <a:rPr lang="en-US" sz="700">
                  <a:solidFill>
                    <a:srgbClr val="FFFFFF"/>
                  </a:solidFill>
                </a:rPr>
                <a:t>156/173/183</a:t>
              </a:r>
            </a:p>
          </p:txBody>
        </p:sp>
        <p:sp>
          <p:nvSpPr>
            <p:cNvPr id="20" name="Rectangle 19"/>
            <p:cNvSpPr/>
            <p:nvPr userDrawn="1"/>
          </p:nvSpPr>
          <p:spPr>
            <a:xfrm rot="5400000" flipH="1">
              <a:off x="-752440" y="59882"/>
              <a:ext cx="495286" cy="704794"/>
            </a:xfrm>
            <a:prstGeom prst="rect">
              <a:avLst/>
            </a:prstGeom>
            <a:solidFill>
              <a:srgbClr val="006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Box 20"/>
            <p:cNvSpPr txBox="1"/>
            <p:nvPr userDrawn="1"/>
          </p:nvSpPr>
          <p:spPr>
            <a:xfrm>
              <a:off x="-857197" y="333345"/>
              <a:ext cx="704797" cy="200055"/>
            </a:xfrm>
            <a:prstGeom prst="rect">
              <a:avLst/>
            </a:prstGeom>
            <a:noFill/>
          </p:spPr>
          <p:txBody>
            <a:bodyPr wrap="square" rtlCol="0">
              <a:spAutoFit/>
            </a:bodyPr>
            <a:lstStyle/>
            <a:p>
              <a:r>
                <a:rPr lang="en-US" sz="700">
                  <a:solidFill>
                    <a:srgbClr val="FFFFFF"/>
                  </a:solidFill>
                </a:rPr>
                <a:t>0/102/113</a:t>
              </a:r>
            </a:p>
          </p:txBody>
        </p:sp>
      </p:grpSp>
      <p:sp>
        <p:nvSpPr>
          <p:cNvPr id="33" name="Slide Number Placeholder 5"/>
          <p:cNvSpPr txBox="1">
            <a:spLocks/>
          </p:cNvSpPr>
          <p:nvPr userDrawn="1"/>
        </p:nvSpPr>
        <p:spPr>
          <a:xfrm>
            <a:off x="457200" y="4515807"/>
            <a:ext cx="381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B35750D-C36C-45A3-B897-79C3996CA887}" type="slidenum">
              <a:rPr lang="en-US" sz="1000" smtClean="0">
                <a:solidFill>
                  <a:srgbClr val="474C55"/>
                </a:solidFill>
              </a:rPr>
              <a:pPr fontAlgn="auto">
                <a:spcBef>
                  <a:spcPts val="0"/>
                </a:spcBef>
                <a:spcAft>
                  <a:spcPts val="0"/>
                </a:spcAft>
                <a:defRPr/>
              </a:pPr>
              <a:t>‹#›</a:t>
            </a:fld>
            <a:endParaRPr lang="en-US" sz="1100">
              <a:solidFill>
                <a:srgbClr val="474C55"/>
              </a:solidFill>
            </a:endParaRPr>
          </a:p>
        </p:txBody>
      </p:sp>
      <p:cxnSp>
        <p:nvCxnSpPr>
          <p:cNvPr id="34" name="Straight Connector 7"/>
          <p:cNvCxnSpPr/>
          <p:nvPr userDrawn="1"/>
        </p:nvCxnSpPr>
        <p:spPr>
          <a:xfrm>
            <a:off x="838200" y="4629313"/>
            <a:ext cx="0" cy="138112"/>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35" name="Text Placeholder 22"/>
          <p:cNvSpPr>
            <a:spLocks noGrp="1"/>
          </p:cNvSpPr>
          <p:nvPr>
            <p:ph type="body" sz="quarter" idx="10" hasCustomPrompt="1"/>
          </p:nvPr>
        </p:nvSpPr>
        <p:spPr>
          <a:xfrm>
            <a:off x="838200" y="4507869"/>
            <a:ext cx="5029200" cy="381000"/>
          </a:xfrm>
        </p:spPr>
        <p:txBody>
          <a:bodyPr anchor="ctr">
            <a:normAutofit/>
          </a:bodyPr>
          <a:lstStyle>
            <a:lvl1pPr marL="0" indent="0" algn="l">
              <a:buNone/>
              <a:defRPr sz="1000" i="1" baseline="0">
                <a:solidFill>
                  <a:srgbClr val="474C55"/>
                </a:solidFill>
              </a:defRPr>
            </a:lvl1pPr>
          </a:lstStyle>
          <a:p>
            <a:r>
              <a:rPr lang="en-US"/>
              <a:t>January 27, 2022 EMC Informational: 2022 DER RFP</a:t>
            </a:r>
          </a:p>
        </p:txBody>
      </p:sp>
    </p:spTree>
    <p:extLst>
      <p:ext uri="{BB962C8B-B14F-4D97-AF65-F5344CB8AC3E}">
        <p14:creationId xmlns:p14="http://schemas.microsoft.com/office/powerpoint/2010/main" val="543635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7304" y="205979"/>
            <a:ext cx="8649393"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47304" y="1200151"/>
            <a:ext cx="8649393"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5" r:id="rId1"/>
    <p:sldLayoutId id="2147483688" r:id="rId2"/>
    <p:sldLayoutId id="2147483689" r:id="rId3"/>
    <p:sldLayoutId id="2147483690" r:id="rId4"/>
    <p:sldLayoutId id="2147483692" r:id="rId5"/>
    <p:sldLayoutId id="2147483696" r:id="rId6"/>
  </p:sldLayoutIdLst>
  <p:txStyles>
    <p:titleStyle>
      <a:lvl1pPr algn="ctr" rtl="0" eaLnBrk="1" fontAlgn="base" hangingPunct="1">
        <a:spcBef>
          <a:spcPct val="0"/>
        </a:spcBef>
        <a:spcAft>
          <a:spcPct val="0"/>
        </a:spcAft>
        <a:defRPr sz="4400" kern="1200">
          <a:solidFill>
            <a:schemeClr val="bg1"/>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fp.ps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990600" y="1940733"/>
            <a:ext cx="4876800" cy="783417"/>
          </a:xfrm>
        </p:spPr>
        <p:txBody>
          <a:bodyPr>
            <a:noAutofit/>
          </a:bodyPr>
          <a:lstStyle/>
          <a:p>
            <a:r>
              <a:rPr lang="en-US" sz="2000"/>
              <a:t>2022 DER RFP</a:t>
            </a:r>
            <a:br>
              <a:rPr lang="en-US" sz="2000"/>
            </a:br>
            <a:r>
              <a:rPr lang="en-US" sz="2000"/>
              <a:t>Bidders’ Conference</a:t>
            </a:r>
            <a:br>
              <a:rPr lang="en-US" sz="2000"/>
            </a:br>
            <a:endParaRPr lang="en-US" sz="2000">
              <a:effectLst>
                <a:outerShdw dist="25400" dir="2700000" algn="tl" rotWithShape="0">
                  <a:prstClr val="black">
                    <a:alpha val="20000"/>
                  </a:prstClr>
                </a:outerShdw>
              </a:effectLst>
            </a:endParaRPr>
          </a:p>
        </p:txBody>
      </p:sp>
      <p:sp>
        <p:nvSpPr>
          <p:cNvPr id="2" name="Text Placeholder 1"/>
          <p:cNvSpPr>
            <a:spLocks noGrp="1"/>
          </p:cNvSpPr>
          <p:nvPr>
            <p:ph type="body" sz="quarter" idx="12"/>
          </p:nvPr>
        </p:nvSpPr>
        <p:spPr>
          <a:xfrm>
            <a:off x="1066800" y="2622722"/>
            <a:ext cx="4800600" cy="457200"/>
          </a:xfrm>
        </p:spPr>
        <p:txBody>
          <a:bodyPr>
            <a:normAutofit/>
          </a:bodyPr>
          <a:lstStyle/>
          <a:p>
            <a:r>
              <a:rPr lang="en-US">
                <a:effectLst>
                  <a:outerShdw dist="12700" dir="2700000" algn="tl" rotWithShape="0">
                    <a:prstClr val="black">
                      <a:alpha val="20000"/>
                    </a:prstClr>
                  </a:outerShdw>
                </a:effectLst>
              </a:rPr>
              <a:t>Feb 28, 2022</a:t>
            </a:r>
          </a:p>
        </p:txBody>
      </p:sp>
    </p:spTree>
    <p:extLst>
      <p:ext uri="{BB962C8B-B14F-4D97-AF65-F5344CB8AC3E}">
        <p14:creationId xmlns:p14="http://schemas.microsoft.com/office/powerpoint/2010/main" val="3350842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9E29-FEA5-468E-8E82-30C7FBB9C058}"/>
              </a:ext>
            </a:extLst>
          </p:cNvPr>
          <p:cNvSpPr>
            <a:spLocks noGrp="1"/>
          </p:cNvSpPr>
          <p:nvPr>
            <p:ph type="title"/>
          </p:nvPr>
        </p:nvSpPr>
        <p:spPr/>
        <p:txBody>
          <a:bodyPr/>
          <a:lstStyle/>
          <a:p>
            <a:r>
              <a:rPr lang="en-US"/>
              <a:t>CEIP and Customer Benefit Indicators</a:t>
            </a:r>
          </a:p>
        </p:txBody>
      </p:sp>
      <p:sp>
        <p:nvSpPr>
          <p:cNvPr id="4" name="Rounded Rectangle 3">
            <a:extLst>
              <a:ext uri="{FF2B5EF4-FFF2-40B4-BE49-F238E27FC236}">
                <a16:creationId xmlns:a16="http://schemas.microsoft.com/office/drawing/2014/main" id="{1782B5C8-D6FB-4C25-8F05-FDFCCF5ECB60}"/>
              </a:ext>
            </a:extLst>
          </p:cNvPr>
          <p:cNvSpPr/>
          <p:nvPr/>
        </p:nvSpPr>
        <p:spPr>
          <a:xfrm>
            <a:off x="609600" y="1162050"/>
            <a:ext cx="7943850" cy="990600"/>
          </a:xfrm>
          <a:prstGeom prst="roundRect">
            <a:avLst/>
          </a:prstGeom>
          <a:solidFill>
            <a:srgbClr val="006671"/>
          </a:solidFill>
          <a:ln>
            <a:solidFill>
              <a:srgbClr val="00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Customer benefit indicator</a:t>
            </a:r>
            <a:r>
              <a:rPr lang="en-US"/>
              <a:t> (CBI) is an </a:t>
            </a:r>
            <a:r>
              <a:rPr lang="en-US" b="1"/>
              <a:t>attribute</a:t>
            </a:r>
            <a:r>
              <a:rPr lang="en-US"/>
              <a:t>, either quantitative or qualitative, </a:t>
            </a:r>
            <a:r>
              <a:rPr lang="en-US" b="1"/>
              <a:t>of resources or related distribution investments </a:t>
            </a:r>
            <a:r>
              <a:rPr lang="en-US"/>
              <a:t>associated with customer benefits described in RCW 19.405.040(8).</a:t>
            </a:r>
          </a:p>
        </p:txBody>
      </p:sp>
      <p:sp>
        <p:nvSpPr>
          <p:cNvPr id="5" name="Text Placeholder 5">
            <a:extLst>
              <a:ext uri="{FF2B5EF4-FFF2-40B4-BE49-F238E27FC236}">
                <a16:creationId xmlns:a16="http://schemas.microsoft.com/office/drawing/2014/main" id="{DBA4511B-9256-40D2-91F0-0E778A5775DF}"/>
              </a:ext>
            </a:extLst>
          </p:cNvPr>
          <p:cNvSpPr>
            <a:spLocks noGrp="1"/>
          </p:cNvSpPr>
          <p:nvPr>
            <p:ph type="body" sz="quarter" idx="11"/>
          </p:nvPr>
        </p:nvSpPr>
        <p:spPr>
          <a:xfrm>
            <a:off x="533400" y="2190750"/>
            <a:ext cx="8382000" cy="2514600"/>
          </a:xfrm>
        </p:spPr>
        <p:txBody>
          <a:bodyPr>
            <a:noAutofit/>
          </a:bodyPr>
          <a:lstStyle/>
          <a:p>
            <a:pPr marL="0" indent="0">
              <a:buNone/>
            </a:pPr>
            <a:r>
              <a:rPr lang="en-US" sz="1800" b="1" u="sng">
                <a:solidFill>
                  <a:schemeClr val="tx1"/>
                </a:solidFill>
              </a:rPr>
              <a:t>Customer benefit indicators are outcomes that improve customers lives</a:t>
            </a:r>
          </a:p>
          <a:p>
            <a:endParaRPr lang="en-US" sz="1800">
              <a:solidFill>
                <a:schemeClr val="tx1"/>
              </a:solidFill>
            </a:endParaRPr>
          </a:p>
          <a:p>
            <a:r>
              <a:rPr lang="en-US" sz="1800">
                <a:solidFill>
                  <a:schemeClr val="tx1"/>
                </a:solidFill>
              </a:rPr>
              <a:t>Customer benefit indicators will:</a:t>
            </a:r>
          </a:p>
          <a:p>
            <a:pPr lvl="1"/>
            <a:r>
              <a:rPr lang="en-US" sz="1800">
                <a:solidFill>
                  <a:schemeClr val="tx1"/>
                </a:solidFill>
              </a:rPr>
              <a:t>Shape programs, actions and investment decisions</a:t>
            </a:r>
          </a:p>
          <a:p>
            <a:pPr lvl="1"/>
            <a:r>
              <a:rPr lang="en-US" sz="1800">
                <a:solidFill>
                  <a:schemeClr val="tx1"/>
                </a:solidFill>
              </a:rPr>
              <a:t>Help ensure all customers benefit from clean electricity transition</a:t>
            </a:r>
          </a:p>
          <a:p>
            <a:pPr lvl="1"/>
            <a:r>
              <a:rPr lang="en-US" sz="1800">
                <a:solidFill>
                  <a:schemeClr val="tx1"/>
                </a:solidFill>
              </a:rPr>
              <a:t>Be used through energy resource planning process (e.g., CEIP, Integrated Resource Plan, Clean Energy Action Plan)</a:t>
            </a:r>
          </a:p>
          <a:p>
            <a:pPr lvl="1"/>
            <a:endParaRPr lang="en-US" sz="1600">
              <a:solidFill>
                <a:schemeClr val="tx1"/>
              </a:solidFill>
            </a:endParaRPr>
          </a:p>
        </p:txBody>
      </p:sp>
      <p:grpSp>
        <p:nvGrpSpPr>
          <p:cNvPr id="6" name="Group 5">
            <a:extLst>
              <a:ext uri="{FF2B5EF4-FFF2-40B4-BE49-F238E27FC236}">
                <a16:creationId xmlns:a16="http://schemas.microsoft.com/office/drawing/2014/main" id="{A33C8033-AC3C-4F06-9C48-1FD18CE49D5C}"/>
              </a:ext>
            </a:extLst>
          </p:cNvPr>
          <p:cNvGrpSpPr/>
          <p:nvPr/>
        </p:nvGrpSpPr>
        <p:grpSpPr>
          <a:xfrm>
            <a:off x="76200" y="57150"/>
            <a:ext cx="2514600" cy="276999"/>
            <a:chOff x="76200" y="133350"/>
            <a:chExt cx="2514600" cy="276999"/>
          </a:xfrm>
        </p:grpSpPr>
        <p:sp>
          <p:nvSpPr>
            <p:cNvPr id="7" name="TextBox 6">
              <a:extLst>
                <a:ext uri="{FF2B5EF4-FFF2-40B4-BE49-F238E27FC236}">
                  <a16:creationId xmlns:a16="http://schemas.microsoft.com/office/drawing/2014/main" id="{0289AA02-E1D5-4DDA-ACA7-46F6FDE3513E}"/>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1</a:t>
              </a:r>
            </a:p>
          </p:txBody>
        </p:sp>
        <p:sp>
          <p:nvSpPr>
            <p:cNvPr id="8" name="Title 1">
              <a:extLst>
                <a:ext uri="{FF2B5EF4-FFF2-40B4-BE49-F238E27FC236}">
                  <a16:creationId xmlns:a16="http://schemas.microsoft.com/office/drawing/2014/main" id="{4974544A-9810-4F4E-8C95-B646FDB31A77}"/>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DER RFP Overview</a:t>
              </a:r>
            </a:p>
          </p:txBody>
        </p:sp>
      </p:grpSp>
    </p:spTree>
    <p:extLst>
      <p:ext uri="{BB962C8B-B14F-4D97-AF65-F5344CB8AC3E}">
        <p14:creationId xmlns:p14="http://schemas.microsoft.com/office/powerpoint/2010/main" val="3960584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a:solidFill>
                  <a:schemeClr val="tx1"/>
                </a:solidFill>
              </a:rPr>
              <a:t>CBIs for Qualitative evaluation</a:t>
            </a:r>
            <a:endParaRPr lang="en-US" sz="2000">
              <a:solidFill>
                <a:srgbClr val="FF0000"/>
              </a:solidFill>
            </a:endParaRPr>
          </a:p>
        </p:txBody>
      </p:sp>
      <p:pic>
        <p:nvPicPr>
          <p:cNvPr id="77" name="Picture 76"/>
          <p:cNvPicPr>
            <a:picLocks noChangeAspect="1"/>
          </p:cNvPicPr>
          <p:nvPr/>
        </p:nvPicPr>
        <p:blipFill>
          <a:blip r:embed="rId3"/>
          <a:stretch>
            <a:fillRect/>
          </a:stretch>
        </p:blipFill>
        <p:spPr>
          <a:xfrm>
            <a:off x="3409948" y="1600200"/>
            <a:ext cx="5488628" cy="2791992"/>
          </a:xfrm>
          <a:prstGeom prst="rect">
            <a:avLst/>
          </a:prstGeom>
        </p:spPr>
      </p:pic>
      <p:sp>
        <p:nvSpPr>
          <p:cNvPr id="3" name="TextBox 2"/>
          <p:cNvSpPr txBox="1"/>
          <p:nvPr/>
        </p:nvSpPr>
        <p:spPr>
          <a:xfrm>
            <a:off x="3327886" y="970331"/>
            <a:ext cx="5332811" cy="584775"/>
          </a:xfrm>
          <a:prstGeom prst="rect">
            <a:avLst/>
          </a:prstGeom>
          <a:noFill/>
        </p:spPr>
        <p:txBody>
          <a:bodyPr wrap="square" rtlCol="0">
            <a:spAutoFit/>
          </a:bodyPr>
          <a:lstStyle/>
          <a:p>
            <a:r>
              <a:rPr lang="en-US" sz="1600"/>
              <a:t>Below are the CBIs used in the qualitative evaluation of the RFP</a:t>
            </a:r>
          </a:p>
        </p:txBody>
      </p:sp>
      <p:sp>
        <p:nvSpPr>
          <p:cNvPr id="5" name="TextBox 4"/>
          <p:cNvSpPr txBox="1"/>
          <p:nvPr/>
        </p:nvSpPr>
        <p:spPr>
          <a:xfrm>
            <a:off x="609600" y="1077348"/>
            <a:ext cx="2667000" cy="3323987"/>
          </a:xfrm>
          <a:prstGeom prst="rect">
            <a:avLst/>
          </a:prstGeom>
          <a:solidFill>
            <a:srgbClr val="006671"/>
          </a:solidFill>
        </p:spPr>
        <p:txBody>
          <a:bodyPr wrap="square" rtlCol="0">
            <a:spAutoFit/>
          </a:bodyPr>
          <a:lstStyle/>
          <a:p>
            <a:r>
              <a:rPr lang="en-US" sz="1400">
                <a:solidFill>
                  <a:schemeClr val="bg1"/>
                </a:solidFill>
              </a:rPr>
              <a:t>The DER RFP is a targeted resource acquisition focused on direct customer and local community programs, which differs from the All-Source RFP that seeks utility scale resources. The DER RFP has a greater impact on targeted CBIs because of this, especially CBIs focused on named communities. To appropriately capture DER impacts, CBIs have been directly included in the qualitative evaluation.</a:t>
            </a:r>
          </a:p>
        </p:txBody>
      </p:sp>
      <p:grpSp>
        <p:nvGrpSpPr>
          <p:cNvPr id="15" name="Group 14">
            <a:extLst>
              <a:ext uri="{FF2B5EF4-FFF2-40B4-BE49-F238E27FC236}">
                <a16:creationId xmlns:a16="http://schemas.microsoft.com/office/drawing/2014/main" id="{10B16B74-524E-4E80-83A6-1C6B341E7CEA}"/>
              </a:ext>
            </a:extLst>
          </p:cNvPr>
          <p:cNvGrpSpPr/>
          <p:nvPr/>
        </p:nvGrpSpPr>
        <p:grpSpPr>
          <a:xfrm>
            <a:off x="76200" y="57150"/>
            <a:ext cx="2514600" cy="276999"/>
            <a:chOff x="76200" y="133350"/>
            <a:chExt cx="2514600" cy="276999"/>
          </a:xfrm>
        </p:grpSpPr>
        <p:sp>
          <p:nvSpPr>
            <p:cNvPr id="16" name="TextBox 15">
              <a:extLst>
                <a:ext uri="{FF2B5EF4-FFF2-40B4-BE49-F238E27FC236}">
                  <a16:creationId xmlns:a16="http://schemas.microsoft.com/office/drawing/2014/main" id="{23B7054B-49E4-4338-8F5F-56C828EF232A}"/>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1</a:t>
              </a:r>
            </a:p>
          </p:txBody>
        </p:sp>
        <p:sp>
          <p:nvSpPr>
            <p:cNvPr id="17" name="Title 1">
              <a:extLst>
                <a:ext uri="{FF2B5EF4-FFF2-40B4-BE49-F238E27FC236}">
                  <a16:creationId xmlns:a16="http://schemas.microsoft.com/office/drawing/2014/main" id="{F5981162-63B9-415E-A2FE-EABD2C70FC1E}"/>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DER RFP Overview</a:t>
              </a:r>
            </a:p>
          </p:txBody>
        </p:sp>
      </p:grpSp>
    </p:spTree>
    <p:extLst>
      <p:ext uri="{BB962C8B-B14F-4D97-AF65-F5344CB8AC3E}">
        <p14:creationId xmlns:p14="http://schemas.microsoft.com/office/powerpoint/2010/main" val="283089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lstStyle/>
          <a:p>
            <a:r>
              <a:rPr lang="en-US"/>
              <a:t>Category A: Turnkey Resource Acquisition - Overview</a:t>
            </a:r>
          </a:p>
        </p:txBody>
      </p:sp>
      <p:sp>
        <p:nvSpPr>
          <p:cNvPr id="7" name="TextBox 6">
            <a:extLst>
              <a:ext uri="{FF2B5EF4-FFF2-40B4-BE49-F238E27FC236}">
                <a16:creationId xmlns:a16="http://schemas.microsoft.com/office/drawing/2014/main" id="{113ACD2A-2FD0-49D7-B163-DA19C2BBF30E}"/>
              </a:ext>
            </a:extLst>
          </p:cNvPr>
          <p:cNvSpPr txBox="1"/>
          <p:nvPr/>
        </p:nvSpPr>
        <p:spPr>
          <a:xfrm>
            <a:off x="467387" y="4577001"/>
            <a:ext cx="3403988" cy="246221"/>
          </a:xfrm>
          <a:prstGeom prst="rect">
            <a:avLst/>
          </a:prstGeom>
          <a:noFill/>
        </p:spPr>
        <p:txBody>
          <a:bodyPr wrap="square" rtlCol="0">
            <a:spAutoFit/>
          </a:bodyPr>
          <a:lstStyle/>
          <a:p>
            <a:r>
              <a:rPr lang="en-US" sz="1000" i="1"/>
              <a:t>Adapted from: PSE DER RFP Table 1</a:t>
            </a:r>
          </a:p>
        </p:txBody>
      </p:sp>
      <p:grpSp>
        <p:nvGrpSpPr>
          <p:cNvPr id="6" name="Group 5">
            <a:extLst>
              <a:ext uri="{FF2B5EF4-FFF2-40B4-BE49-F238E27FC236}">
                <a16:creationId xmlns:a16="http://schemas.microsoft.com/office/drawing/2014/main" id="{661093A9-C87B-42AF-8E61-ADDC06A8E78A}"/>
              </a:ext>
            </a:extLst>
          </p:cNvPr>
          <p:cNvGrpSpPr/>
          <p:nvPr/>
        </p:nvGrpSpPr>
        <p:grpSpPr>
          <a:xfrm>
            <a:off x="76200" y="57150"/>
            <a:ext cx="2514600" cy="276999"/>
            <a:chOff x="76200" y="133350"/>
            <a:chExt cx="2514600" cy="276999"/>
          </a:xfrm>
        </p:grpSpPr>
        <p:sp>
          <p:nvSpPr>
            <p:cNvPr id="8" name="TextBox 7">
              <a:extLst>
                <a:ext uri="{FF2B5EF4-FFF2-40B4-BE49-F238E27FC236}">
                  <a16:creationId xmlns:a16="http://schemas.microsoft.com/office/drawing/2014/main" id="{22587F3A-79A9-47AE-AC4D-63ADB33D2A89}"/>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2</a:t>
              </a:r>
            </a:p>
          </p:txBody>
        </p:sp>
        <p:sp>
          <p:nvSpPr>
            <p:cNvPr id="9" name="Title 1">
              <a:extLst>
                <a:ext uri="{FF2B5EF4-FFF2-40B4-BE49-F238E27FC236}">
                  <a16:creationId xmlns:a16="http://schemas.microsoft.com/office/drawing/2014/main" id="{7B52D213-8E34-4855-8766-041B5C4BCCCE}"/>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Category A</a:t>
              </a:r>
            </a:p>
          </p:txBody>
        </p:sp>
      </p:grpSp>
      <p:graphicFrame>
        <p:nvGraphicFramePr>
          <p:cNvPr id="14" name="Diagram 13">
            <a:extLst>
              <a:ext uri="{FF2B5EF4-FFF2-40B4-BE49-F238E27FC236}">
                <a16:creationId xmlns:a16="http://schemas.microsoft.com/office/drawing/2014/main" id="{45B0AF93-363D-46C9-8462-ACF7F0C5186A}"/>
              </a:ext>
            </a:extLst>
          </p:cNvPr>
          <p:cNvGraphicFramePr/>
          <p:nvPr>
            <p:extLst>
              <p:ext uri="{D42A27DB-BD31-4B8C-83A1-F6EECF244321}">
                <p14:modId xmlns:p14="http://schemas.microsoft.com/office/powerpoint/2010/main" val="3774609473"/>
              </p:ext>
            </p:extLst>
          </p:nvPr>
        </p:nvGraphicFramePr>
        <p:xfrm>
          <a:off x="531018" y="919123"/>
          <a:ext cx="7943850" cy="354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619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lstStyle/>
          <a:p>
            <a:r>
              <a:rPr lang="en-US"/>
              <a:t>Turnkey Resource Acquisition – Resource Types</a:t>
            </a:r>
          </a:p>
        </p:txBody>
      </p:sp>
      <p:grpSp>
        <p:nvGrpSpPr>
          <p:cNvPr id="4" name="Group 3">
            <a:extLst>
              <a:ext uri="{FF2B5EF4-FFF2-40B4-BE49-F238E27FC236}">
                <a16:creationId xmlns:a16="http://schemas.microsoft.com/office/drawing/2014/main" id="{C7573574-3686-4159-9975-D2D8D6186097}"/>
              </a:ext>
            </a:extLst>
          </p:cNvPr>
          <p:cNvGrpSpPr/>
          <p:nvPr/>
        </p:nvGrpSpPr>
        <p:grpSpPr>
          <a:xfrm>
            <a:off x="76200" y="57150"/>
            <a:ext cx="2514600" cy="276999"/>
            <a:chOff x="76200" y="133350"/>
            <a:chExt cx="2514600" cy="276999"/>
          </a:xfrm>
        </p:grpSpPr>
        <p:sp>
          <p:nvSpPr>
            <p:cNvPr id="5" name="TextBox 4">
              <a:extLst>
                <a:ext uri="{FF2B5EF4-FFF2-40B4-BE49-F238E27FC236}">
                  <a16:creationId xmlns:a16="http://schemas.microsoft.com/office/drawing/2014/main" id="{69036CD0-08E8-423F-9181-EDD1AEAE4C04}"/>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2</a:t>
              </a:r>
            </a:p>
          </p:txBody>
        </p:sp>
        <p:sp>
          <p:nvSpPr>
            <p:cNvPr id="6" name="Title 1">
              <a:extLst>
                <a:ext uri="{FF2B5EF4-FFF2-40B4-BE49-F238E27FC236}">
                  <a16:creationId xmlns:a16="http://schemas.microsoft.com/office/drawing/2014/main" id="{0BF9D83A-E0F0-4530-A581-4A451A9C3AF0}"/>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Category A</a:t>
              </a:r>
            </a:p>
          </p:txBody>
        </p:sp>
      </p:grpSp>
      <p:graphicFrame>
        <p:nvGraphicFramePr>
          <p:cNvPr id="10" name="Diagram 9">
            <a:extLst>
              <a:ext uri="{FF2B5EF4-FFF2-40B4-BE49-F238E27FC236}">
                <a16:creationId xmlns:a16="http://schemas.microsoft.com/office/drawing/2014/main" id="{CCB6095F-AA04-4EDD-83CB-99143F4DA609}"/>
              </a:ext>
            </a:extLst>
          </p:cNvPr>
          <p:cNvGraphicFramePr/>
          <p:nvPr>
            <p:extLst>
              <p:ext uri="{D42A27DB-BD31-4B8C-83A1-F6EECF244321}">
                <p14:modId xmlns:p14="http://schemas.microsoft.com/office/powerpoint/2010/main" val="4216051078"/>
              </p:ext>
            </p:extLst>
          </p:nvPr>
        </p:nvGraphicFramePr>
        <p:xfrm>
          <a:off x="609600" y="1280160"/>
          <a:ext cx="7943850" cy="335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D1B6AE42-8D7B-454E-ACD2-5D4AF6D14B11}"/>
              </a:ext>
            </a:extLst>
          </p:cNvPr>
          <p:cNvSpPr txBox="1"/>
          <p:nvPr/>
        </p:nvSpPr>
        <p:spPr>
          <a:xfrm>
            <a:off x="499193" y="4537202"/>
            <a:ext cx="3403988" cy="246221"/>
          </a:xfrm>
          <a:prstGeom prst="rect">
            <a:avLst/>
          </a:prstGeom>
          <a:noFill/>
        </p:spPr>
        <p:txBody>
          <a:bodyPr wrap="square" rtlCol="0">
            <a:spAutoFit/>
          </a:bodyPr>
          <a:lstStyle/>
          <a:p>
            <a:r>
              <a:rPr lang="en-US" sz="1000" i="1"/>
              <a:t>Adapted from: PSE DER RFP Table 4</a:t>
            </a:r>
          </a:p>
        </p:txBody>
      </p:sp>
      <p:sp>
        <p:nvSpPr>
          <p:cNvPr id="13" name="TextBox 12">
            <a:extLst>
              <a:ext uri="{FF2B5EF4-FFF2-40B4-BE49-F238E27FC236}">
                <a16:creationId xmlns:a16="http://schemas.microsoft.com/office/drawing/2014/main" id="{E2D9C2ED-C04D-4A81-B70C-65FFE2BF5B06}"/>
              </a:ext>
            </a:extLst>
          </p:cNvPr>
          <p:cNvSpPr txBox="1"/>
          <p:nvPr/>
        </p:nvSpPr>
        <p:spPr>
          <a:xfrm>
            <a:off x="499193" y="891778"/>
            <a:ext cx="7943850" cy="461665"/>
          </a:xfrm>
          <a:prstGeom prst="rect">
            <a:avLst/>
          </a:prstGeom>
          <a:noFill/>
        </p:spPr>
        <p:txBody>
          <a:bodyPr wrap="square">
            <a:spAutoFit/>
          </a:bodyPr>
          <a:lstStyle/>
          <a:p>
            <a:r>
              <a:rPr lang="en-US" sz="1200"/>
              <a:t>Each resource type corresponds to one tab (3a, 3b, or 3c) in Exhibit B. Bidders must respond to the requirements listed for resource type they are bidding.</a:t>
            </a:r>
          </a:p>
        </p:txBody>
      </p:sp>
    </p:spTree>
    <p:extLst>
      <p:ext uri="{BB962C8B-B14F-4D97-AF65-F5344CB8AC3E}">
        <p14:creationId xmlns:p14="http://schemas.microsoft.com/office/powerpoint/2010/main" val="3966088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normAutofit/>
          </a:bodyPr>
          <a:lstStyle/>
          <a:p>
            <a:r>
              <a:rPr lang="en-US"/>
              <a:t>Turnkey Resource Acquisition – Proposal Requirements</a:t>
            </a:r>
          </a:p>
        </p:txBody>
      </p:sp>
      <p:sp>
        <p:nvSpPr>
          <p:cNvPr id="3" name="Text Placeholder 2">
            <a:extLst>
              <a:ext uri="{FF2B5EF4-FFF2-40B4-BE49-F238E27FC236}">
                <a16:creationId xmlns:a16="http://schemas.microsoft.com/office/drawing/2014/main" id="{0A7A28A0-5165-4C5C-829C-D23AD3A99DA7}"/>
              </a:ext>
            </a:extLst>
          </p:cNvPr>
          <p:cNvSpPr>
            <a:spLocks noGrp="1"/>
          </p:cNvSpPr>
          <p:nvPr>
            <p:ph type="body" sz="quarter" idx="11"/>
          </p:nvPr>
        </p:nvSpPr>
        <p:spPr/>
        <p:txBody>
          <a:bodyPr/>
          <a:lstStyle/>
          <a:p>
            <a:r>
              <a:rPr lang="en-US" dirty="0"/>
              <a:t>Category A bidders must submit:</a:t>
            </a:r>
          </a:p>
          <a:p>
            <a:pPr lvl="1"/>
            <a:r>
              <a:rPr lang="en-US" b="1" dirty="0"/>
              <a:t>Exhibit B: Proposal </a:t>
            </a:r>
            <a:r>
              <a:rPr lang="en-US" b="1" dirty="0" smtClean="0"/>
              <a:t>Requirements</a:t>
            </a:r>
            <a:endParaRPr lang="en-US" b="1" dirty="0"/>
          </a:p>
          <a:p>
            <a:pPr lvl="1"/>
            <a:r>
              <a:rPr lang="en-US" dirty="0"/>
              <a:t>Exhibit D: Mutual Confidentiality Agreement</a:t>
            </a:r>
          </a:p>
          <a:p>
            <a:pPr lvl="1"/>
            <a:r>
              <a:rPr lang="en-US" dirty="0"/>
              <a:t>Exhibit I: Master Services Agreement</a:t>
            </a:r>
          </a:p>
          <a:p>
            <a:pPr lvl="1"/>
            <a:r>
              <a:rPr lang="en-US" dirty="0"/>
              <a:t>Term sheets as applicable</a:t>
            </a:r>
          </a:p>
          <a:p>
            <a:pPr lvl="2"/>
            <a:r>
              <a:rPr lang="en-US" dirty="0"/>
              <a:t>Exhibit F: Prototype Ownership Agreement Term Sheet</a:t>
            </a:r>
          </a:p>
          <a:p>
            <a:pPr lvl="2"/>
            <a:r>
              <a:rPr lang="en-US" dirty="0"/>
              <a:t>Exhibit G: Prototype Capacity and/or Energy Agreement Term Sheet</a:t>
            </a:r>
          </a:p>
          <a:p>
            <a:pPr lvl="2"/>
            <a:r>
              <a:rPr lang="en-US" dirty="0"/>
              <a:t>Exhibit H: Prototype Clean Energy PPA Term Sheet</a:t>
            </a:r>
          </a:p>
          <a:p>
            <a:pPr lvl="1"/>
            <a:r>
              <a:rPr lang="en-US" dirty="0"/>
              <a:t>Exhibit P: PSE Customer Consent Letter (as applicable)</a:t>
            </a:r>
          </a:p>
          <a:p>
            <a:r>
              <a:rPr lang="en-US" dirty="0"/>
              <a:t>Other exhibits are for reference or for Category B, see table 12 in the RFP</a:t>
            </a:r>
          </a:p>
        </p:txBody>
      </p:sp>
      <p:grpSp>
        <p:nvGrpSpPr>
          <p:cNvPr id="4" name="Group 3">
            <a:extLst>
              <a:ext uri="{FF2B5EF4-FFF2-40B4-BE49-F238E27FC236}">
                <a16:creationId xmlns:a16="http://schemas.microsoft.com/office/drawing/2014/main" id="{B596AC60-FBF3-40F1-8A89-54D8DB0D0885}"/>
              </a:ext>
            </a:extLst>
          </p:cNvPr>
          <p:cNvGrpSpPr/>
          <p:nvPr/>
        </p:nvGrpSpPr>
        <p:grpSpPr>
          <a:xfrm>
            <a:off x="76200" y="57150"/>
            <a:ext cx="2514600" cy="276999"/>
            <a:chOff x="76200" y="133350"/>
            <a:chExt cx="2514600" cy="276999"/>
          </a:xfrm>
        </p:grpSpPr>
        <p:sp>
          <p:nvSpPr>
            <p:cNvPr id="5" name="TextBox 4">
              <a:extLst>
                <a:ext uri="{FF2B5EF4-FFF2-40B4-BE49-F238E27FC236}">
                  <a16:creationId xmlns:a16="http://schemas.microsoft.com/office/drawing/2014/main" id="{0E6DDAB7-DAFA-4F66-AEB7-E06FC7ECEFF7}"/>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2</a:t>
              </a:r>
            </a:p>
          </p:txBody>
        </p:sp>
        <p:sp>
          <p:nvSpPr>
            <p:cNvPr id="6" name="Title 1">
              <a:extLst>
                <a:ext uri="{FF2B5EF4-FFF2-40B4-BE49-F238E27FC236}">
                  <a16:creationId xmlns:a16="http://schemas.microsoft.com/office/drawing/2014/main" id="{075F03BB-89AC-4202-AFD0-4B8DBB1F9934}"/>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Category A</a:t>
              </a:r>
            </a:p>
          </p:txBody>
        </p:sp>
      </p:grpSp>
    </p:spTree>
    <p:extLst>
      <p:ext uri="{BB962C8B-B14F-4D97-AF65-F5344CB8AC3E}">
        <p14:creationId xmlns:p14="http://schemas.microsoft.com/office/powerpoint/2010/main" val="1835631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lstStyle/>
          <a:p>
            <a:r>
              <a:rPr lang="en-US"/>
              <a:t>Category B: Vendor Service Components - Overview</a:t>
            </a:r>
          </a:p>
        </p:txBody>
      </p:sp>
      <p:sp>
        <p:nvSpPr>
          <p:cNvPr id="5" name="Rectangle 1">
            <a:extLst>
              <a:ext uri="{FF2B5EF4-FFF2-40B4-BE49-F238E27FC236}">
                <a16:creationId xmlns:a16="http://schemas.microsoft.com/office/drawing/2014/main" id="{E3BA50BB-E00D-4620-8604-7B9A56CC2643}"/>
              </a:ext>
            </a:extLst>
          </p:cNvPr>
          <p:cNvSpPr>
            <a:spLocks noChangeArrowheads="1"/>
          </p:cNvSpPr>
          <p:nvPr/>
        </p:nvSpPr>
        <p:spPr bwMode="auto">
          <a:xfrm>
            <a:off x="1603375"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F515DDED-0979-43ED-BBFF-A27369CD0544}"/>
              </a:ext>
            </a:extLst>
          </p:cNvPr>
          <p:cNvGrpSpPr/>
          <p:nvPr/>
        </p:nvGrpSpPr>
        <p:grpSpPr>
          <a:xfrm>
            <a:off x="76200" y="57150"/>
            <a:ext cx="2514600" cy="276999"/>
            <a:chOff x="76200" y="133350"/>
            <a:chExt cx="2514600" cy="276999"/>
          </a:xfrm>
        </p:grpSpPr>
        <p:sp>
          <p:nvSpPr>
            <p:cNvPr id="9" name="TextBox 8">
              <a:extLst>
                <a:ext uri="{FF2B5EF4-FFF2-40B4-BE49-F238E27FC236}">
                  <a16:creationId xmlns:a16="http://schemas.microsoft.com/office/drawing/2014/main" id="{87D172B4-E3DE-4F72-A0B9-F4BDC6553B6B}"/>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3</a:t>
              </a:r>
            </a:p>
          </p:txBody>
        </p:sp>
        <p:sp>
          <p:nvSpPr>
            <p:cNvPr id="10" name="Title 1">
              <a:extLst>
                <a:ext uri="{FF2B5EF4-FFF2-40B4-BE49-F238E27FC236}">
                  <a16:creationId xmlns:a16="http://schemas.microsoft.com/office/drawing/2014/main" id="{9ADC233A-CF7F-4A92-8BF6-98DDC1DE6A1C}"/>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Category B</a:t>
              </a:r>
            </a:p>
          </p:txBody>
        </p:sp>
      </p:grpSp>
      <p:graphicFrame>
        <p:nvGraphicFramePr>
          <p:cNvPr id="11" name="Diagram 10">
            <a:extLst>
              <a:ext uri="{FF2B5EF4-FFF2-40B4-BE49-F238E27FC236}">
                <a16:creationId xmlns:a16="http://schemas.microsoft.com/office/drawing/2014/main" id="{0046146C-A2B7-4C31-B24D-7A4B2ECD95CB}"/>
              </a:ext>
            </a:extLst>
          </p:cNvPr>
          <p:cNvGraphicFramePr/>
          <p:nvPr>
            <p:extLst>
              <p:ext uri="{D42A27DB-BD31-4B8C-83A1-F6EECF244321}">
                <p14:modId xmlns:p14="http://schemas.microsoft.com/office/powerpoint/2010/main" val="593220800"/>
              </p:ext>
            </p:extLst>
          </p:nvPr>
        </p:nvGraphicFramePr>
        <p:xfrm>
          <a:off x="366091" y="891779"/>
          <a:ext cx="8430868" cy="3685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1BB8D0D7-3B3D-4013-B442-D58CB1FB0D57}"/>
              </a:ext>
            </a:extLst>
          </p:cNvPr>
          <p:cNvSpPr txBox="1"/>
          <p:nvPr/>
        </p:nvSpPr>
        <p:spPr>
          <a:xfrm>
            <a:off x="220980" y="4577494"/>
            <a:ext cx="3403988" cy="246221"/>
          </a:xfrm>
          <a:prstGeom prst="rect">
            <a:avLst/>
          </a:prstGeom>
          <a:noFill/>
        </p:spPr>
        <p:txBody>
          <a:bodyPr wrap="square" rtlCol="0">
            <a:spAutoFit/>
          </a:bodyPr>
          <a:lstStyle/>
          <a:p>
            <a:r>
              <a:rPr lang="en-US" sz="1000" i="1"/>
              <a:t>Adapted from: PSE DER RFP Table 1</a:t>
            </a:r>
          </a:p>
        </p:txBody>
      </p:sp>
    </p:spTree>
    <p:extLst>
      <p:ext uri="{BB962C8B-B14F-4D97-AF65-F5344CB8AC3E}">
        <p14:creationId xmlns:p14="http://schemas.microsoft.com/office/powerpoint/2010/main" val="2244564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normAutofit/>
          </a:bodyPr>
          <a:lstStyle/>
          <a:p>
            <a:r>
              <a:rPr lang="en-US"/>
              <a:t>Vendor Service Components – Component Categories</a:t>
            </a:r>
          </a:p>
        </p:txBody>
      </p:sp>
      <p:sp>
        <p:nvSpPr>
          <p:cNvPr id="5" name="Rectangle 1">
            <a:extLst>
              <a:ext uri="{FF2B5EF4-FFF2-40B4-BE49-F238E27FC236}">
                <a16:creationId xmlns:a16="http://schemas.microsoft.com/office/drawing/2014/main" id="{E3BA50BB-E00D-4620-8604-7B9A56CC2643}"/>
              </a:ext>
            </a:extLst>
          </p:cNvPr>
          <p:cNvSpPr>
            <a:spLocks noChangeArrowheads="1"/>
          </p:cNvSpPr>
          <p:nvPr/>
        </p:nvSpPr>
        <p:spPr bwMode="auto">
          <a:xfrm>
            <a:off x="1603375"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6A056BB5-D0E2-406C-8C4A-E29F67FD140C}"/>
              </a:ext>
            </a:extLst>
          </p:cNvPr>
          <p:cNvGrpSpPr/>
          <p:nvPr/>
        </p:nvGrpSpPr>
        <p:grpSpPr>
          <a:xfrm>
            <a:off x="76200" y="57150"/>
            <a:ext cx="2514600" cy="276999"/>
            <a:chOff x="76200" y="133350"/>
            <a:chExt cx="2514600" cy="276999"/>
          </a:xfrm>
        </p:grpSpPr>
        <p:sp>
          <p:nvSpPr>
            <p:cNvPr id="7" name="TextBox 6">
              <a:extLst>
                <a:ext uri="{FF2B5EF4-FFF2-40B4-BE49-F238E27FC236}">
                  <a16:creationId xmlns:a16="http://schemas.microsoft.com/office/drawing/2014/main" id="{86FB039C-6317-4AEE-88C6-5E588A55B2AF}"/>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3</a:t>
              </a:r>
            </a:p>
          </p:txBody>
        </p:sp>
        <p:sp>
          <p:nvSpPr>
            <p:cNvPr id="8" name="Title 1">
              <a:extLst>
                <a:ext uri="{FF2B5EF4-FFF2-40B4-BE49-F238E27FC236}">
                  <a16:creationId xmlns:a16="http://schemas.microsoft.com/office/drawing/2014/main" id="{14BE7AEB-F64C-41F7-9647-84058E8AADF8}"/>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Category B</a:t>
              </a:r>
            </a:p>
          </p:txBody>
        </p:sp>
      </p:grpSp>
      <p:graphicFrame>
        <p:nvGraphicFramePr>
          <p:cNvPr id="9" name="Diagram 8">
            <a:extLst>
              <a:ext uri="{FF2B5EF4-FFF2-40B4-BE49-F238E27FC236}">
                <a16:creationId xmlns:a16="http://schemas.microsoft.com/office/drawing/2014/main" id="{DB026489-5D2B-4D9A-BF1A-E7541AB633DE}"/>
              </a:ext>
            </a:extLst>
          </p:cNvPr>
          <p:cNvGraphicFramePr/>
          <p:nvPr>
            <p:extLst>
              <p:ext uri="{D42A27DB-BD31-4B8C-83A1-F6EECF244321}">
                <p14:modId xmlns:p14="http://schemas.microsoft.com/office/powerpoint/2010/main" val="1867044460"/>
              </p:ext>
            </p:extLst>
          </p:nvPr>
        </p:nvGraphicFramePr>
        <p:xfrm>
          <a:off x="347208" y="1008325"/>
          <a:ext cx="7943850" cy="335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410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normAutofit/>
          </a:bodyPr>
          <a:lstStyle/>
          <a:p>
            <a:r>
              <a:rPr lang="en-US"/>
              <a:t>Vendor Service Components – Proposal Requirements</a:t>
            </a:r>
          </a:p>
        </p:txBody>
      </p:sp>
      <p:sp>
        <p:nvSpPr>
          <p:cNvPr id="3" name="Text Placeholder 2">
            <a:extLst>
              <a:ext uri="{FF2B5EF4-FFF2-40B4-BE49-F238E27FC236}">
                <a16:creationId xmlns:a16="http://schemas.microsoft.com/office/drawing/2014/main" id="{0A7A28A0-5165-4C5C-829C-D23AD3A99DA7}"/>
              </a:ext>
            </a:extLst>
          </p:cNvPr>
          <p:cNvSpPr>
            <a:spLocks noGrp="1"/>
          </p:cNvSpPr>
          <p:nvPr>
            <p:ph type="body" sz="quarter" idx="11"/>
          </p:nvPr>
        </p:nvSpPr>
        <p:spPr/>
        <p:txBody>
          <a:bodyPr/>
          <a:lstStyle/>
          <a:p>
            <a:r>
              <a:rPr lang="en-US" dirty="0"/>
              <a:t>Category B bidders must submit:</a:t>
            </a:r>
          </a:p>
          <a:p>
            <a:pPr lvl="1"/>
            <a:r>
              <a:rPr lang="en-US" b="1" dirty="0"/>
              <a:t>Exhibit C: Proposal </a:t>
            </a:r>
            <a:r>
              <a:rPr lang="en-US" b="1" dirty="0" smtClean="0"/>
              <a:t>Requirements</a:t>
            </a:r>
            <a:endParaRPr lang="en-US" b="1" dirty="0"/>
          </a:p>
          <a:p>
            <a:pPr lvl="1"/>
            <a:r>
              <a:rPr lang="en-US" dirty="0"/>
              <a:t>Exhibit D: Mutual Confidentiality Agreement</a:t>
            </a:r>
          </a:p>
          <a:p>
            <a:pPr lvl="1"/>
            <a:r>
              <a:rPr lang="en-US" dirty="0"/>
              <a:t>Exhibit I: Master Services </a:t>
            </a:r>
            <a:r>
              <a:rPr lang="en-US" dirty="0" smtClean="0"/>
              <a:t>Agreement</a:t>
            </a:r>
          </a:p>
          <a:p>
            <a:pPr lvl="1"/>
            <a:r>
              <a:rPr lang="en-US" dirty="0" smtClean="0"/>
              <a:t>Exhibit N: IT Security Questionnaire</a:t>
            </a:r>
            <a:endParaRPr lang="en-US" dirty="0"/>
          </a:p>
          <a:p>
            <a:pPr lvl="1"/>
            <a:r>
              <a:rPr lang="en-US" dirty="0"/>
              <a:t>Exhibit P: PSE Customer Consent Letter (as applicable)</a:t>
            </a:r>
          </a:p>
          <a:p>
            <a:r>
              <a:rPr lang="en-US" dirty="0"/>
              <a:t>Other exhibits are for reference or for Category A, see table 12 in the RFP.</a:t>
            </a:r>
          </a:p>
          <a:p>
            <a:r>
              <a:rPr lang="en-US" dirty="0"/>
              <a:t>Category B bidders to provide indicative pricing as part of Exhibit C. Bidders may be requested to provide additional information as needed during the evaluation phases.</a:t>
            </a:r>
          </a:p>
        </p:txBody>
      </p:sp>
      <p:grpSp>
        <p:nvGrpSpPr>
          <p:cNvPr id="4" name="Group 3">
            <a:extLst>
              <a:ext uri="{FF2B5EF4-FFF2-40B4-BE49-F238E27FC236}">
                <a16:creationId xmlns:a16="http://schemas.microsoft.com/office/drawing/2014/main" id="{53EB557B-FD20-4BC1-8E34-FE0CCFB8526A}"/>
              </a:ext>
            </a:extLst>
          </p:cNvPr>
          <p:cNvGrpSpPr/>
          <p:nvPr/>
        </p:nvGrpSpPr>
        <p:grpSpPr>
          <a:xfrm>
            <a:off x="76200" y="57150"/>
            <a:ext cx="2514600" cy="276999"/>
            <a:chOff x="76200" y="133350"/>
            <a:chExt cx="2514600" cy="276999"/>
          </a:xfrm>
        </p:grpSpPr>
        <p:sp>
          <p:nvSpPr>
            <p:cNvPr id="5" name="TextBox 4">
              <a:extLst>
                <a:ext uri="{FF2B5EF4-FFF2-40B4-BE49-F238E27FC236}">
                  <a16:creationId xmlns:a16="http://schemas.microsoft.com/office/drawing/2014/main" id="{9EB7CDF8-6076-4C3F-A0D3-9723E69713C5}"/>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3</a:t>
              </a:r>
            </a:p>
          </p:txBody>
        </p:sp>
        <p:sp>
          <p:nvSpPr>
            <p:cNvPr id="6" name="Title 1">
              <a:extLst>
                <a:ext uri="{FF2B5EF4-FFF2-40B4-BE49-F238E27FC236}">
                  <a16:creationId xmlns:a16="http://schemas.microsoft.com/office/drawing/2014/main" id="{ADBEA925-95CA-405C-9099-6D1BE8A630B1}"/>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Category B</a:t>
              </a:r>
            </a:p>
          </p:txBody>
        </p:sp>
      </p:grpSp>
    </p:spTree>
    <p:extLst>
      <p:ext uri="{BB962C8B-B14F-4D97-AF65-F5344CB8AC3E}">
        <p14:creationId xmlns:p14="http://schemas.microsoft.com/office/powerpoint/2010/main" val="2925688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971550"/>
            <a:ext cx="7943850" cy="3429000"/>
          </a:xfrm>
        </p:spPr>
        <p:txBody>
          <a:bodyPr anchor="ctr">
            <a:normAutofit/>
          </a:bodyPr>
          <a:lstStyle/>
          <a:p>
            <a:pPr marL="0" indent="0" algn="ctr">
              <a:buNone/>
            </a:pPr>
            <a:r>
              <a:rPr lang="en-US" sz="2400"/>
              <a:t>Q&amp;A</a:t>
            </a:r>
          </a:p>
        </p:txBody>
      </p:sp>
    </p:spTree>
    <p:extLst>
      <p:ext uri="{BB962C8B-B14F-4D97-AF65-F5344CB8AC3E}">
        <p14:creationId xmlns:p14="http://schemas.microsoft.com/office/powerpoint/2010/main" val="29134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971550"/>
            <a:ext cx="7943850" cy="3429000"/>
          </a:xfrm>
        </p:spPr>
        <p:txBody>
          <a:bodyPr anchor="ctr">
            <a:normAutofit/>
          </a:bodyPr>
          <a:lstStyle/>
          <a:p>
            <a:pPr marL="0" indent="0" algn="ctr">
              <a:buNone/>
            </a:pPr>
            <a:r>
              <a:rPr lang="en-US" sz="2400"/>
              <a:t>10 Minute Break</a:t>
            </a:r>
          </a:p>
        </p:txBody>
      </p:sp>
    </p:spTree>
    <p:extLst>
      <p:ext uri="{BB962C8B-B14F-4D97-AF65-F5344CB8AC3E}">
        <p14:creationId xmlns:p14="http://schemas.microsoft.com/office/powerpoint/2010/main" val="75099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Moment – Staying Safe Around Downed Power Lines</a:t>
            </a:r>
          </a:p>
        </p:txBody>
      </p:sp>
      <p:sp>
        <p:nvSpPr>
          <p:cNvPr id="3" name="Text Placeholder 2"/>
          <p:cNvSpPr>
            <a:spLocks noGrp="1"/>
          </p:cNvSpPr>
          <p:nvPr>
            <p:ph type="body" sz="quarter" idx="11"/>
          </p:nvPr>
        </p:nvSpPr>
        <p:spPr>
          <a:xfrm>
            <a:off x="609601" y="971550"/>
            <a:ext cx="3895375" cy="3525116"/>
          </a:xfrm>
        </p:spPr>
        <p:txBody>
          <a:bodyPr>
            <a:normAutofit/>
          </a:bodyPr>
          <a:lstStyle/>
          <a:p>
            <a:r>
              <a:rPr lang="en-US" sz="1500"/>
              <a:t>STAY AWAY! – At least 35 feet if possible</a:t>
            </a:r>
          </a:p>
          <a:p>
            <a:r>
              <a:rPr lang="en-US" sz="1500"/>
              <a:t>Don’t touch anything touching the power line</a:t>
            </a:r>
          </a:p>
          <a:p>
            <a:r>
              <a:rPr lang="en-US" sz="1500"/>
              <a:t>Call 911 to report the downed power line</a:t>
            </a:r>
          </a:p>
          <a:p>
            <a:r>
              <a:rPr lang="en-US" sz="1500"/>
              <a:t>Shuffle away if you are closer than 35 ft. </a:t>
            </a:r>
          </a:p>
          <a:p>
            <a:r>
              <a:rPr lang="en-US" sz="1500"/>
              <a:t>If you are safe in a car – stay in the car</a:t>
            </a:r>
          </a:p>
          <a:p>
            <a:r>
              <a:rPr lang="en-US" sz="1500"/>
              <a:t>If you are in a car, but not safe – jump clear, land with both feet, shuffle away</a:t>
            </a:r>
          </a:p>
        </p:txBody>
      </p:sp>
      <p:pic>
        <p:nvPicPr>
          <p:cNvPr id="4" name="Picture 3"/>
          <p:cNvPicPr>
            <a:picLocks noChangeAspect="1"/>
          </p:cNvPicPr>
          <p:nvPr/>
        </p:nvPicPr>
        <p:blipFill>
          <a:blip r:embed="rId2"/>
          <a:stretch>
            <a:fillRect/>
          </a:stretch>
        </p:blipFill>
        <p:spPr>
          <a:xfrm>
            <a:off x="4639024" y="1007412"/>
            <a:ext cx="3851019" cy="2529241"/>
          </a:xfrm>
          <a:prstGeom prst="rect">
            <a:avLst/>
          </a:prstGeom>
        </p:spPr>
      </p:pic>
    </p:spTree>
    <p:extLst>
      <p:ext uri="{BB962C8B-B14F-4D97-AF65-F5344CB8AC3E}">
        <p14:creationId xmlns:p14="http://schemas.microsoft.com/office/powerpoint/2010/main" val="1379884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A423D9-85E5-44CC-9D82-B433F12F0A2F}"/>
              </a:ext>
            </a:extLst>
          </p:cNvPr>
          <p:cNvSpPr>
            <a:spLocks noGrp="1"/>
          </p:cNvSpPr>
          <p:nvPr>
            <p:ph type="title"/>
          </p:nvPr>
        </p:nvSpPr>
        <p:spPr/>
        <p:txBody>
          <a:bodyPr/>
          <a:lstStyle/>
          <a:p>
            <a:r>
              <a:rPr lang="en-US"/>
              <a:t>Evaluation Process</a:t>
            </a:r>
          </a:p>
        </p:txBody>
      </p:sp>
      <p:sp>
        <p:nvSpPr>
          <p:cNvPr id="11" name="Text Placeholder 10">
            <a:extLst>
              <a:ext uri="{FF2B5EF4-FFF2-40B4-BE49-F238E27FC236}">
                <a16:creationId xmlns:a16="http://schemas.microsoft.com/office/drawing/2014/main" id="{8ECE0848-CC93-4CB1-85F1-DEEF3FAA24A2}"/>
              </a:ext>
            </a:extLst>
          </p:cNvPr>
          <p:cNvSpPr>
            <a:spLocks noGrp="1"/>
          </p:cNvSpPr>
          <p:nvPr>
            <p:ph type="body" sz="quarter" idx="11"/>
          </p:nvPr>
        </p:nvSpPr>
        <p:spPr>
          <a:xfrm>
            <a:off x="609599" y="971550"/>
            <a:ext cx="7948613" cy="3429000"/>
          </a:xfrm>
        </p:spPr>
        <p:txBody>
          <a:bodyPr>
            <a:normAutofit/>
          </a:bodyPr>
          <a:lstStyle/>
          <a:p>
            <a:r>
              <a:rPr lang="en-US" sz="1050"/>
              <a:t>PSE has designed this evaluation process to select highest-value offers, including customer benefits, supplier diversity and cost from Category A (Turnkey Resources) and Category B (Vendor Service Components)</a:t>
            </a:r>
          </a:p>
          <a:p>
            <a:r>
              <a:rPr lang="en-US" sz="1050"/>
              <a:t>This process mirrors the All-Source evaluation process, and concludes with a concurrent evaluation with the All-Source short-list</a:t>
            </a:r>
          </a:p>
          <a:p>
            <a:endParaRPr lang="en-US" sz="1050"/>
          </a:p>
          <a:p>
            <a:endParaRPr lang="en-US" sz="1050"/>
          </a:p>
        </p:txBody>
      </p:sp>
      <p:graphicFrame>
        <p:nvGraphicFramePr>
          <p:cNvPr id="5" name="Diagram 4">
            <a:extLst>
              <a:ext uri="{FF2B5EF4-FFF2-40B4-BE49-F238E27FC236}">
                <a16:creationId xmlns:a16="http://schemas.microsoft.com/office/drawing/2014/main" id="{5A1B54DD-91E8-4B3A-B1BF-CFBBB80CE943}"/>
              </a:ext>
            </a:extLst>
          </p:cNvPr>
          <p:cNvGraphicFramePr/>
          <p:nvPr>
            <p:extLst>
              <p:ext uri="{D42A27DB-BD31-4B8C-83A1-F6EECF244321}">
                <p14:modId xmlns:p14="http://schemas.microsoft.com/office/powerpoint/2010/main" val="1722731724"/>
              </p:ext>
            </p:extLst>
          </p:nvPr>
        </p:nvGraphicFramePr>
        <p:xfrm>
          <a:off x="1274721" y="1670103"/>
          <a:ext cx="6594558" cy="3300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9CF5F93-D696-4E24-86B5-1FDE7044014B}"/>
              </a:ext>
            </a:extLst>
          </p:cNvPr>
          <p:cNvSpPr txBox="1"/>
          <p:nvPr/>
        </p:nvSpPr>
        <p:spPr>
          <a:xfrm>
            <a:off x="1495213" y="4391739"/>
            <a:ext cx="3403988" cy="246221"/>
          </a:xfrm>
          <a:prstGeom prst="rect">
            <a:avLst/>
          </a:prstGeom>
          <a:noFill/>
        </p:spPr>
        <p:txBody>
          <a:bodyPr wrap="square" rtlCol="0">
            <a:spAutoFit/>
          </a:bodyPr>
          <a:lstStyle/>
          <a:p>
            <a:r>
              <a:rPr lang="en-US" sz="1000" i="1"/>
              <a:t>Source: PSE DER RFP Figure 7</a:t>
            </a:r>
          </a:p>
        </p:txBody>
      </p:sp>
      <p:grpSp>
        <p:nvGrpSpPr>
          <p:cNvPr id="6" name="Group 5">
            <a:extLst>
              <a:ext uri="{FF2B5EF4-FFF2-40B4-BE49-F238E27FC236}">
                <a16:creationId xmlns:a16="http://schemas.microsoft.com/office/drawing/2014/main" id="{198C8406-0358-43F6-AAF0-0E3BF7D3BE67}"/>
              </a:ext>
            </a:extLst>
          </p:cNvPr>
          <p:cNvGrpSpPr/>
          <p:nvPr/>
        </p:nvGrpSpPr>
        <p:grpSpPr>
          <a:xfrm>
            <a:off x="76200" y="57150"/>
            <a:ext cx="2514600" cy="276999"/>
            <a:chOff x="76200" y="133350"/>
            <a:chExt cx="2514600" cy="276999"/>
          </a:xfrm>
        </p:grpSpPr>
        <p:sp>
          <p:nvSpPr>
            <p:cNvPr id="8" name="TextBox 7">
              <a:extLst>
                <a:ext uri="{FF2B5EF4-FFF2-40B4-BE49-F238E27FC236}">
                  <a16:creationId xmlns:a16="http://schemas.microsoft.com/office/drawing/2014/main" id="{012B2DCB-8426-4C74-8630-96FB49CF84A1}"/>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4</a:t>
              </a:r>
            </a:p>
          </p:txBody>
        </p:sp>
        <p:sp>
          <p:nvSpPr>
            <p:cNvPr id="9" name="Title 1">
              <a:extLst>
                <a:ext uri="{FF2B5EF4-FFF2-40B4-BE49-F238E27FC236}">
                  <a16:creationId xmlns:a16="http://schemas.microsoft.com/office/drawing/2014/main" id="{7D3E49AC-0626-44CA-BED0-81A6B3B1DB66}"/>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RFP Process</a:t>
              </a:r>
            </a:p>
          </p:txBody>
        </p:sp>
      </p:grpSp>
    </p:spTree>
    <p:extLst>
      <p:ext uri="{BB962C8B-B14F-4D97-AF65-F5344CB8AC3E}">
        <p14:creationId xmlns:p14="http://schemas.microsoft.com/office/powerpoint/2010/main" val="2607490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noAutofit/>
          </a:bodyPr>
          <a:lstStyle/>
          <a:p>
            <a:r>
              <a:rPr lang="en-US" sz="2000">
                <a:solidFill>
                  <a:schemeClr val="tx1"/>
                </a:solidFill>
              </a:rPr>
              <a:t>Phase 1 Qualitative Evaluation</a:t>
            </a:r>
            <a:endParaRPr lang="en-US" sz="2000"/>
          </a:p>
        </p:txBody>
      </p:sp>
      <p:sp>
        <p:nvSpPr>
          <p:cNvPr id="11" name="Text Placeholder 2"/>
          <p:cNvSpPr>
            <a:spLocks noGrp="1"/>
          </p:cNvSpPr>
          <p:nvPr>
            <p:ph type="body" sz="quarter" idx="11"/>
          </p:nvPr>
        </p:nvSpPr>
        <p:spPr>
          <a:xfrm>
            <a:off x="609600" y="971550"/>
            <a:ext cx="2853241" cy="3921920"/>
          </a:xfrm>
        </p:spPr>
        <p:txBody>
          <a:bodyPr>
            <a:normAutofit/>
          </a:bodyPr>
          <a:lstStyle/>
          <a:p>
            <a:pPr marL="114297" lvl="0" indent="-114297">
              <a:spcAft>
                <a:spcPts val="600"/>
              </a:spcAft>
            </a:pPr>
            <a:r>
              <a:rPr lang="en-US" sz="1000"/>
              <a:t>Qualitative evaluation (40%): risks, benefits, viability, CETA CBI contributions, equity</a:t>
            </a:r>
          </a:p>
          <a:p>
            <a:pPr marL="457200" lvl="1" indent="-114297">
              <a:spcAft>
                <a:spcPts val="600"/>
              </a:spcAft>
            </a:pPr>
            <a:r>
              <a:rPr lang="en-US" sz="1000"/>
              <a:t>Category A (Turnkey Resources) and Category B (Vendor Service Components) have their own respective rubrics due to the different requirements of each proposal. Both categories will be evaluated separately in Phase 1.</a:t>
            </a:r>
          </a:p>
          <a:p>
            <a:pPr marL="114297" indent="-114297">
              <a:spcAft>
                <a:spcPts val="600"/>
              </a:spcAft>
            </a:pPr>
            <a:r>
              <a:rPr lang="en-US" sz="1000"/>
              <a:t>Rubric designed to evaluate key areas applicable to all projects regardless of technology type.</a:t>
            </a:r>
          </a:p>
          <a:p>
            <a:pPr marL="114297" indent="-114297"/>
            <a:r>
              <a:rPr lang="en-US" sz="1000"/>
              <a:t>Phase 1 rubric evaluation will occur on all conforming proposals:</a:t>
            </a:r>
          </a:p>
          <a:p>
            <a:pPr marL="457200" lvl="1" indent="-114297"/>
            <a:r>
              <a:rPr lang="en-US" sz="1000"/>
              <a:t>Detailed information submitted by bidders Category A: Exhibit B and Category B: Exhibit C</a:t>
            </a:r>
          </a:p>
          <a:p>
            <a:pPr marL="457200" lvl="1" indent="-114297"/>
            <a:r>
              <a:rPr lang="en-US" sz="1000"/>
              <a:t>Bidders required to submit a CETA Equity Plan</a:t>
            </a:r>
          </a:p>
          <a:p>
            <a:pPr marL="457200" lvl="1" indent="-114297"/>
            <a:r>
              <a:rPr lang="en-US" sz="1000"/>
              <a:t>A “0” score on the rubric represents failure to meet RFP minimum criteria for certain categories</a:t>
            </a:r>
          </a:p>
        </p:txBody>
      </p:sp>
      <p:graphicFrame>
        <p:nvGraphicFramePr>
          <p:cNvPr id="10" name="Table 9"/>
          <p:cNvGraphicFramePr>
            <a:graphicFrameLocks noGrp="1"/>
          </p:cNvGraphicFramePr>
          <p:nvPr>
            <p:extLst>
              <p:ext uri="{D42A27DB-BD31-4B8C-83A1-F6EECF244321}">
                <p14:modId xmlns:p14="http://schemas.microsoft.com/office/powerpoint/2010/main" val="3248876762"/>
              </p:ext>
            </p:extLst>
          </p:nvPr>
        </p:nvGraphicFramePr>
        <p:xfrm>
          <a:off x="3533095" y="987369"/>
          <a:ext cx="2773729" cy="3947055"/>
        </p:xfrm>
        <a:graphic>
          <a:graphicData uri="http://schemas.openxmlformats.org/drawingml/2006/table">
            <a:tbl>
              <a:tblPr firstRow="1" firstCol="1" lastRow="1" lastCol="1" bandRow="1" bandCol="1">
                <a:tableStyleId>{5C22544A-7EE6-4342-B048-85BDC9FD1C3A}</a:tableStyleId>
              </a:tblPr>
              <a:tblGrid>
                <a:gridCol w="763184">
                  <a:extLst>
                    <a:ext uri="{9D8B030D-6E8A-4147-A177-3AD203B41FA5}">
                      <a16:colId xmlns:a16="http://schemas.microsoft.com/office/drawing/2014/main" val="20000"/>
                    </a:ext>
                  </a:extLst>
                </a:gridCol>
                <a:gridCol w="1503649">
                  <a:extLst>
                    <a:ext uri="{9D8B030D-6E8A-4147-A177-3AD203B41FA5}">
                      <a16:colId xmlns:a16="http://schemas.microsoft.com/office/drawing/2014/main" val="20002"/>
                    </a:ext>
                  </a:extLst>
                </a:gridCol>
                <a:gridCol w="506896">
                  <a:extLst>
                    <a:ext uri="{9D8B030D-6E8A-4147-A177-3AD203B41FA5}">
                      <a16:colId xmlns:a16="http://schemas.microsoft.com/office/drawing/2014/main" val="136255273"/>
                    </a:ext>
                  </a:extLst>
                </a:gridCol>
              </a:tblGrid>
              <a:tr h="303638">
                <a:tc gridSpan="3">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en-US" sz="900" b="1">
                          <a:solidFill>
                            <a:srgbClr val="FFFFFF"/>
                          </a:solidFill>
                          <a:effectLst/>
                          <a:latin typeface="Arial" panose="020B0604020202020204" pitchFamily="34" charset="0"/>
                          <a:ea typeface="Calibri"/>
                          <a:cs typeface="Arial" panose="020B0604020202020204" pitchFamily="34" charset="0"/>
                        </a:rPr>
                        <a:t>Category A (Turnkey Resources)</a:t>
                      </a: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71"/>
                    </a:solidFill>
                  </a:tcPr>
                </a:tc>
                <a:tc hMerge="1">
                  <a:txBody>
                    <a:bodyPr/>
                    <a:lstStyle/>
                    <a:p>
                      <a:pPr marL="0" marR="0" algn="l">
                        <a:lnSpc>
                          <a:spcPct val="115000"/>
                        </a:lnSpc>
                        <a:spcBef>
                          <a:spcPts val="300"/>
                        </a:spcBef>
                        <a:spcAft>
                          <a:spcPts val="300"/>
                        </a:spcAft>
                      </a:pPr>
                      <a:endParaRPr lang="en-US" sz="1000" b="1">
                        <a:solidFill>
                          <a:srgbClr val="FFFFFF"/>
                        </a:solidFill>
                        <a:effectLst/>
                        <a:latin typeface="Arial" panose="020B0604020202020204" pitchFamily="34" charset="0"/>
                        <a:ea typeface="Calibri"/>
                        <a:cs typeface="Arial" panose="020B0604020202020204" pitchFamily="34" charset="0"/>
                      </a:endParaRPr>
                    </a:p>
                  </a:txBody>
                  <a:tcPr marL="68392" marR="68392" marT="97269" marB="9726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tc hMerge="1">
                  <a:txBody>
                    <a:bodyPr/>
                    <a:lstStyle/>
                    <a:p>
                      <a:pPr marL="0" marR="0" algn="l">
                        <a:lnSpc>
                          <a:spcPct val="115000"/>
                        </a:lnSpc>
                        <a:spcBef>
                          <a:spcPts val="300"/>
                        </a:spcBef>
                        <a:spcAft>
                          <a:spcPts val="300"/>
                        </a:spcAft>
                      </a:pPr>
                      <a:endParaRPr lang="en-US" sz="1000" b="1">
                        <a:solidFill>
                          <a:srgbClr val="FFFFFF"/>
                        </a:solidFill>
                        <a:effectLst/>
                        <a:latin typeface="Arial" panose="020B0604020202020204" pitchFamily="34" charset="0"/>
                        <a:ea typeface="Calibri"/>
                        <a:cs typeface="Arial" panose="020B0604020202020204" pitchFamily="34" charset="0"/>
                      </a:endParaRPr>
                    </a:p>
                  </a:txBody>
                  <a:tcPr marL="68392" marR="68392" marT="97269" marB="9726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extLst>
                  <a:ext uri="{0D108BD9-81ED-4DB2-BD59-A6C34878D82A}">
                    <a16:rowId xmlns:a16="http://schemas.microsoft.com/office/drawing/2014/main" val="1894090664"/>
                  </a:ext>
                </a:extLst>
              </a:tr>
              <a:tr h="25379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800" b="1" kern="1200">
                          <a:solidFill>
                            <a:schemeClr val="lt1"/>
                          </a:solidFill>
                          <a:effectLst/>
                          <a:latin typeface="Arial" panose="020B0604020202020204" pitchFamily="34" charset="0"/>
                          <a:ea typeface="+mn-ea"/>
                          <a:cs typeface="Arial" panose="020B0604020202020204" pitchFamily="34" charset="0"/>
                        </a:rPr>
                        <a:t>Evaluation Categories</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tc>
                  <a:txBody>
                    <a:bodyPr/>
                    <a:lstStyle/>
                    <a:p>
                      <a:pPr marL="0" marR="0" algn="l">
                        <a:lnSpc>
                          <a:spcPct val="115000"/>
                        </a:lnSpc>
                        <a:spcBef>
                          <a:spcPts val="0"/>
                        </a:spcBef>
                        <a:spcAft>
                          <a:spcPts val="0"/>
                        </a:spcAft>
                      </a:pPr>
                      <a:r>
                        <a:rPr lang="en-US" sz="800" b="1" kern="1200">
                          <a:solidFill>
                            <a:schemeClr val="lt1"/>
                          </a:solidFill>
                          <a:effectLst/>
                          <a:latin typeface="Arial" panose="020B0604020202020204" pitchFamily="34" charset="0"/>
                          <a:ea typeface="+mn-ea"/>
                          <a:cs typeface="Arial" panose="020B0604020202020204" pitchFamily="34" charset="0"/>
                        </a:rPr>
                        <a:t>Measures</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tc>
                  <a:txBody>
                    <a:bodyPr/>
                    <a:lstStyle/>
                    <a:p>
                      <a:pPr marL="0" marR="0" algn="l">
                        <a:lnSpc>
                          <a:spcPct val="115000"/>
                        </a:lnSpc>
                        <a:spcBef>
                          <a:spcPts val="0"/>
                        </a:spcBef>
                        <a:spcAft>
                          <a:spcPts val="0"/>
                        </a:spcAft>
                      </a:pPr>
                      <a:r>
                        <a:rPr lang="en-US" sz="800" b="1">
                          <a:solidFill>
                            <a:srgbClr val="FFFFFF"/>
                          </a:solidFill>
                          <a:effectLst/>
                          <a:latin typeface="Arial" panose="020B0604020202020204" pitchFamily="34" charset="0"/>
                          <a:ea typeface="Calibri"/>
                          <a:cs typeface="Arial" panose="020B0604020202020204" pitchFamily="34" charset="0"/>
                        </a:rPr>
                        <a:t>Weight</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extLst>
                  <a:ext uri="{0D108BD9-81ED-4DB2-BD59-A6C34878D82A}">
                    <a16:rowId xmlns:a16="http://schemas.microsoft.com/office/drawing/2014/main" val="10000"/>
                  </a:ext>
                </a:extLst>
              </a:tr>
              <a:tr h="425811">
                <a:tc>
                  <a:txBody>
                    <a:bodyPr/>
                    <a:lstStyle/>
                    <a:p>
                      <a:pPr marL="114300" marR="0" indent="-114300" algn="l" defTabSz="914400" rtl="0" eaLnBrk="1" latinLnBrk="0" hangingPunct="1">
                        <a:lnSpc>
                          <a:spcPct val="100000"/>
                        </a:lnSpc>
                        <a:spcBef>
                          <a:spcPts val="300"/>
                        </a:spcBef>
                        <a:spcAft>
                          <a:spcPts val="0"/>
                        </a:spcAft>
                        <a:buClr>
                          <a:srgbClr val="002060"/>
                        </a:buClr>
                        <a:buSzPct val="110000"/>
                        <a:buFont typeface="Wingdings" panose="05000000000000000000" pitchFamily="2" charset="2"/>
                        <a:buNone/>
                      </a:pPr>
                      <a:r>
                        <a:rPr lang="en-US" sz="700" b="0" baseline="0">
                          <a:solidFill>
                            <a:schemeClr val="tx1"/>
                          </a:solidFill>
                          <a:effectLst/>
                          <a:latin typeface="Arial" panose="020B0604020202020204" pitchFamily="34" charset="0"/>
                          <a:ea typeface="Calibri"/>
                          <a:cs typeface="Arial" panose="020B0604020202020204" pitchFamily="34" charset="0"/>
                          <a:sym typeface="Symbol"/>
                        </a:rPr>
                        <a:t>1. </a:t>
                      </a:r>
                      <a:r>
                        <a:rPr lang="en-US" sz="700" b="0" kern="1200">
                          <a:solidFill>
                            <a:schemeClr val="tx1"/>
                          </a:solidFill>
                          <a:effectLst/>
                          <a:latin typeface="Arial" panose="020B0604020202020204" pitchFamily="34" charset="0"/>
                          <a:ea typeface="Calibri"/>
                          <a:cs typeface="Arial" panose="020B0604020202020204" pitchFamily="34" charset="0"/>
                          <a:sym typeface="Symbol"/>
                        </a:rPr>
                        <a:t>Counterparty Viability</a:t>
                      </a:r>
                      <a:endParaRPr lang="en-US" sz="700" b="0" kern="120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Experience</a:t>
                      </a:r>
                      <a:r>
                        <a:rPr lang="en-US" sz="700" b="0" baseline="0">
                          <a:solidFill>
                            <a:schemeClr val="tx1"/>
                          </a:solidFill>
                          <a:effectLst/>
                          <a:latin typeface="Arial" panose="020B0604020202020204" pitchFamily="34" charset="0"/>
                          <a:ea typeface="Calibri"/>
                          <a:cs typeface="Arial" panose="020B0604020202020204" pitchFamily="34" charset="0"/>
                        </a:rPr>
                        <a:t> with similar projects</a:t>
                      </a:r>
                    </a:p>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Counterparty stability</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10%</a:t>
                      </a:r>
                    </a:p>
                  </a:txBody>
                  <a:tcPr marL="45720" marR="45720" marT="18288" marB="18288"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10001"/>
                  </a:ext>
                </a:extLst>
              </a:tr>
              <a:tr h="414338">
                <a:tc>
                  <a:txBody>
                    <a:bodyPr/>
                    <a:lstStyle/>
                    <a:p>
                      <a:pPr marL="114300" marR="0" indent="-114300" algn="l" defTabSz="914400" rtl="0" eaLnBrk="1" latinLnBrk="0" hangingPunct="1">
                        <a:lnSpc>
                          <a:spcPct val="100000"/>
                        </a:lnSpc>
                        <a:spcBef>
                          <a:spcPts val="30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2. </a:t>
                      </a:r>
                      <a:r>
                        <a:rPr lang="en-US" sz="700" b="0" kern="1200">
                          <a:solidFill>
                            <a:schemeClr val="tx1"/>
                          </a:solidFill>
                          <a:effectLst/>
                          <a:latin typeface="Arial" panose="020B0604020202020204" pitchFamily="34" charset="0"/>
                          <a:ea typeface="Calibri"/>
                          <a:cs typeface="Arial" panose="020B0604020202020204" pitchFamily="34" charset="0"/>
                        </a:rPr>
                        <a:t>Project Viability</a:t>
                      </a: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Financing plan</a:t>
                      </a:r>
                    </a:p>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Execution Plan</a:t>
                      </a:r>
                      <a:endParaRPr lang="en-US" sz="700" b="0" baseline="0">
                        <a:solidFill>
                          <a:schemeClr val="tx1"/>
                        </a:solidFill>
                        <a:effectLst/>
                        <a:latin typeface="Arial" panose="020B0604020202020204" pitchFamily="34" charset="0"/>
                        <a:ea typeface="Calibri"/>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Technology Risk</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10%</a:t>
                      </a: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8606">
                <a:tc>
                  <a:txBody>
                    <a:bodyPr/>
                    <a:lstStyle/>
                    <a:p>
                      <a:pPr marL="141288" marR="0" indent="-141288" algn="l">
                        <a:lnSpc>
                          <a:spcPct val="100000"/>
                        </a:lnSpc>
                        <a:spcBef>
                          <a:spcPts val="30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3. Sit</a:t>
                      </a:r>
                      <a:r>
                        <a:rPr lang="en-US" sz="700" b="0" baseline="0">
                          <a:solidFill>
                            <a:schemeClr val="tx1"/>
                          </a:solidFill>
                          <a:effectLst/>
                          <a:latin typeface="Arial" panose="020B0604020202020204" pitchFamily="34" charset="0"/>
                          <a:ea typeface="Calibri"/>
                          <a:cs typeface="Arial" panose="020B0604020202020204" pitchFamily="34" charset="0"/>
                        </a:rPr>
                        <a:t>e Control / </a:t>
                      </a:r>
                      <a:r>
                        <a:rPr lang="en-US" sz="700" b="0" kern="1200">
                          <a:solidFill>
                            <a:schemeClr val="tx1"/>
                          </a:solidFill>
                          <a:effectLst/>
                          <a:latin typeface="Arial" panose="020B0604020202020204" pitchFamily="34" charset="0"/>
                          <a:ea typeface="Calibri"/>
                          <a:cs typeface="Arial" panose="020B0604020202020204" pitchFamily="34" charset="0"/>
                        </a:rPr>
                        <a:t>Customer Acquisition</a:t>
                      </a: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F6F7"/>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Land agreements status</a:t>
                      </a:r>
                    </a:p>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Customer acquisition plan</a:t>
                      </a: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F6F7"/>
                    </a:solid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20%</a:t>
                      </a: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10005"/>
                  </a:ext>
                </a:extLst>
              </a:tr>
              <a:tr h="328784">
                <a:tc>
                  <a:txBody>
                    <a:bodyPr/>
                    <a:lstStyle/>
                    <a:p>
                      <a:pPr marL="114300" marR="0" indent="-114300" algn="l" defTabSz="914400" rtl="0" eaLnBrk="1" latinLnBrk="0" hangingPunct="1">
                        <a:lnSpc>
                          <a:spcPct val="100000"/>
                        </a:lnSpc>
                        <a:spcBef>
                          <a:spcPts val="30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4. </a:t>
                      </a:r>
                      <a:r>
                        <a:rPr lang="en-US" sz="700" b="0" kern="1200">
                          <a:solidFill>
                            <a:schemeClr val="tx1"/>
                          </a:solidFill>
                          <a:effectLst/>
                          <a:latin typeface="Arial" panose="020B0604020202020204" pitchFamily="34" charset="0"/>
                          <a:ea typeface="Calibri"/>
                          <a:cs typeface="Arial" panose="020B0604020202020204" pitchFamily="34" charset="0"/>
                        </a:rPr>
                        <a:t>Permitting and Studies</a:t>
                      </a: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Status of permitting and habitat</a:t>
                      </a:r>
                      <a:r>
                        <a:rPr lang="en-US" sz="700" b="0" baseline="0">
                          <a:solidFill>
                            <a:schemeClr val="tx1"/>
                          </a:solidFill>
                          <a:effectLst/>
                          <a:latin typeface="Arial" panose="020B0604020202020204" pitchFamily="34" charset="0"/>
                          <a:ea typeface="Calibri"/>
                          <a:cs typeface="Arial" panose="020B0604020202020204" pitchFamily="34" charset="0"/>
                        </a:rPr>
                        <a:t> studies </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5%</a:t>
                      </a:r>
                    </a:p>
                  </a:txBody>
                  <a:tcPr marL="45720" marR="4572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7001">
                <a:tc>
                  <a:txBody>
                    <a:bodyPr/>
                    <a:lstStyle/>
                    <a:p>
                      <a:pPr marL="114300" marR="0" indent="-114300" algn="l" defTabSz="914400" rtl="0" eaLnBrk="1" latinLnBrk="0" hangingPunct="1">
                        <a:lnSpc>
                          <a:spcPct val="100000"/>
                        </a:lnSpc>
                        <a:spcBef>
                          <a:spcPts val="30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5. Energy </a:t>
                      </a:r>
                      <a:r>
                        <a:rPr lang="en-US" sz="700" b="0" kern="1200">
                          <a:solidFill>
                            <a:schemeClr val="tx1"/>
                          </a:solidFill>
                          <a:effectLst/>
                          <a:latin typeface="Arial" panose="020B0604020202020204" pitchFamily="34" charset="0"/>
                          <a:ea typeface="Calibri"/>
                          <a:cs typeface="Arial" panose="020B0604020202020204" pitchFamily="34" charset="0"/>
                        </a:rPr>
                        <a:t>Delivery</a:t>
                      </a:r>
                    </a:p>
                  </a:txBody>
                  <a:tcPr marL="45720" marR="45720"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9F6F7"/>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Interconnection on Distribution</a:t>
                      </a:r>
                    </a:p>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SaaS or on premise software</a:t>
                      </a:r>
                    </a:p>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Interface with VPP</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9F6F7"/>
                    </a:solid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10%</a:t>
                      </a:r>
                    </a:p>
                  </a:txBody>
                  <a:tcPr marL="45720" marR="45720" marT="18288" marB="182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1963084033"/>
                  </a:ext>
                </a:extLst>
              </a:tr>
              <a:tr h="491798">
                <a:tc>
                  <a:txBody>
                    <a:bodyPr/>
                    <a:lstStyle/>
                    <a:p>
                      <a:pPr marL="114300" marR="0" indent="-114300" algn="l">
                        <a:lnSpc>
                          <a:spcPct val="100000"/>
                        </a:lnSpc>
                        <a:spcBef>
                          <a:spcPts val="30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6. CETA Equity Plan: Customer Benefits</a:t>
                      </a: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Plan to address</a:t>
                      </a:r>
                      <a:r>
                        <a:rPr lang="en-US" sz="700" b="0" baseline="0">
                          <a:solidFill>
                            <a:schemeClr val="tx1"/>
                          </a:solidFill>
                          <a:effectLst/>
                          <a:latin typeface="Arial" panose="020B0604020202020204" pitchFamily="34" charset="0"/>
                          <a:ea typeface="Calibri"/>
                          <a:cs typeface="Arial" panose="020B0604020202020204" pitchFamily="34" charset="0"/>
                        </a:rPr>
                        <a:t> all CBIs</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25%</a:t>
                      </a: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5659754"/>
                  </a:ext>
                </a:extLst>
              </a:tr>
              <a:tr h="477374">
                <a:tc>
                  <a:txBody>
                    <a:bodyPr/>
                    <a:lstStyle/>
                    <a:p>
                      <a:pPr marL="114300" marR="0" indent="-114300" algn="l">
                        <a:lnSpc>
                          <a:spcPct val="100000"/>
                        </a:lnSpc>
                        <a:spcBef>
                          <a:spcPts val="30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7. CETA Equity Plan:</a:t>
                      </a:r>
                      <a:r>
                        <a:rPr lang="en-US" sz="700" b="0" baseline="0">
                          <a:solidFill>
                            <a:schemeClr val="tx1"/>
                          </a:solidFill>
                          <a:effectLst/>
                          <a:latin typeface="Arial" panose="020B0604020202020204" pitchFamily="34" charset="0"/>
                          <a:ea typeface="Calibri"/>
                          <a:cs typeface="Arial" panose="020B0604020202020204" pitchFamily="34" charset="0"/>
                        </a:rPr>
                        <a:t> Business Values</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F6F7"/>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ESG Policy</a:t>
                      </a:r>
                    </a:p>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SMWBE</a:t>
                      </a:r>
                      <a:r>
                        <a:rPr lang="en-US" sz="700" b="0" baseline="0">
                          <a:solidFill>
                            <a:schemeClr val="tx1"/>
                          </a:solidFill>
                          <a:effectLst/>
                          <a:latin typeface="Arial" panose="020B0604020202020204" pitchFamily="34" charset="0"/>
                          <a:ea typeface="Calibri"/>
                          <a:cs typeface="Arial" panose="020B0604020202020204" pitchFamily="34" charset="0"/>
                        </a:rPr>
                        <a:t> contracting </a:t>
                      </a:r>
                    </a:p>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Labor standards</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F6F7"/>
                    </a:solid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10%</a:t>
                      </a: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3490337273"/>
                  </a:ext>
                </a:extLst>
              </a:tr>
              <a:tr h="420224">
                <a:tc>
                  <a:txBody>
                    <a:bodyPr/>
                    <a:lstStyle/>
                    <a:p>
                      <a:pPr marL="114300" marR="0" indent="-114300" algn="l">
                        <a:lnSpc>
                          <a:spcPct val="100000"/>
                        </a:lnSpc>
                        <a:spcBef>
                          <a:spcPts val="30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8. Named Communities</a:t>
                      </a:r>
                      <a:r>
                        <a:rPr lang="en-US" sz="700" b="0" baseline="0">
                          <a:solidFill>
                            <a:schemeClr val="tx1"/>
                          </a:solidFill>
                          <a:effectLst/>
                          <a:latin typeface="Arial" panose="020B0604020202020204" pitchFamily="34" charset="0"/>
                          <a:ea typeface="Calibri"/>
                          <a:cs typeface="Arial" panose="020B0604020202020204" pitchFamily="34" charset="0"/>
                        </a:rPr>
                        <a:t> Enrollment</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Commitment for</a:t>
                      </a:r>
                      <a:r>
                        <a:rPr lang="en-US" sz="700" b="0" baseline="0">
                          <a:solidFill>
                            <a:schemeClr val="tx1"/>
                          </a:solidFill>
                          <a:effectLst/>
                          <a:latin typeface="Arial" panose="020B0604020202020204" pitchFamily="34" charset="0"/>
                          <a:ea typeface="Calibri"/>
                          <a:cs typeface="Arial" panose="020B0604020202020204" pitchFamily="34" charset="0"/>
                        </a:rPr>
                        <a:t> named communities enrollment</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indent="0">
                        <a:lnSpc>
                          <a:spcPct val="100000"/>
                        </a:lnSpc>
                        <a:spcBef>
                          <a:spcPts val="30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10%</a:t>
                      </a:r>
                    </a:p>
                  </a:txBody>
                  <a:tcPr marL="45720" marR="45720" marT="18288" marB="1828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8265909"/>
                  </a:ext>
                </a:extLst>
              </a:tr>
            </a:tbl>
          </a:graphicData>
        </a:graphic>
      </p:graphicFrame>
      <p:cxnSp>
        <p:nvCxnSpPr>
          <p:cNvPr id="14" name="Straight Connector 13"/>
          <p:cNvCxnSpPr>
            <a:cxnSpLocks/>
          </p:cNvCxnSpPr>
          <p:nvPr/>
        </p:nvCxnSpPr>
        <p:spPr>
          <a:xfrm>
            <a:off x="3462842" y="987369"/>
            <a:ext cx="0" cy="400050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745830242"/>
              </p:ext>
            </p:extLst>
          </p:nvPr>
        </p:nvGraphicFramePr>
        <p:xfrm>
          <a:off x="6357938" y="987369"/>
          <a:ext cx="2381162" cy="3312552"/>
        </p:xfrm>
        <a:graphic>
          <a:graphicData uri="http://schemas.openxmlformats.org/drawingml/2006/table">
            <a:tbl>
              <a:tblPr firstRow="1" firstCol="1" lastRow="1" lastCol="1" bandRow="1" bandCol="1">
                <a:tableStyleId>{5C22544A-7EE6-4342-B048-85BDC9FD1C3A}</a:tableStyleId>
              </a:tblPr>
              <a:tblGrid>
                <a:gridCol w="846020">
                  <a:extLst>
                    <a:ext uri="{9D8B030D-6E8A-4147-A177-3AD203B41FA5}">
                      <a16:colId xmlns:a16="http://schemas.microsoft.com/office/drawing/2014/main" val="20000"/>
                    </a:ext>
                  </a:extLst>
                </a:gridCol>
                <a:gridCol w="1099987">
                  <a:extLst>
                    <a:ext uri="{9D8B030D-6E8A-4147-A177-3AD203B41FA5}">
                      <a16:colId xmlns:a16="http://schemas.microsoft.com/office/drawing/2014/main" val="20002"/>
                    </a:ext>
                  </a:extLst>
                </a:gridCol>
                <a:gridCol w="435155">
                  <a:extLst>
                    <a:ext uri="{9D8B030D-6E8A-4147-A177-3AD203B41FA5}">
                      <a16:colId xmlns:a16="http://schemas.microsoft.com/office/drawing/2014/main" val="136255273"/>
                    </a:ext>
                  </a:extLst>
                </a:gridCol>
              </a:tblGrid>
              <a:tr h="303638">
                <a:tc gridSpan="3">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en-US" sz="900" b="1">
                          <a:solidFill>
                            <a:srgbClr val="FFFFFF"/>
                          </a:solidFill>
                          <a:effectLst/>
                          <a:latin typeface="Arial" panose="020B0604020202020204" pitchFamily="34" charset="0"/>
                          <a:ea typeface="Calibri"/>
                          <a:cs typeface="Arial" panose="020B0604020202020204" pitchFamily="34" charset="0"/>
                        </a:rPr>
                        <a:t>Category B (Vendor Service Components)</a:t>
                      </a: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71"/>
                    </a:solidFill>
                  </a:tcPr>
                </a:tc>
                <a:tc hMerge="1">
                  <a:txBody>
                    <a:bodyPr/>
                    <a:lstStyle/>
                    <a:p>
                      <a:pPr marL="0" marR="0" algn="l">
                        <a:lnSpc>
                          <a:spcPct val="115000"/>
                        </a:lnSpc>
                        <a:spcBef>
                          <a:spcPts val="300"/>
                        </a:spcBef>
                        <a:spcAft>
                          <a:spcPts val="300"/>
                        </a:spcAft>
                      </a:pPr>
                      <a:endParaRPr lang="en-US" sz="1000" b="1">
                        <a:solidFill>
                          <a:srgbClr val="FFFFFF"/>
                        </a:solidFill>
                        <a:effectLst/>
                        <a:latin typeface="Arial" panose="020B0604020202020204" pitchFamily="34" charset="0"/>
                        <a:ea typeface="Calibri"/>
                        <a:cs typeface="Arial" panose="020B0604020202020204" pitchFamily="34" charset="0"/>
                      </a:endParaRPr>
                    </a:p>
                  </a:txBody>
                  <a:tcPr marL="68392" marR="68392" marT="97269" marB="9726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tc hMerge="1">
                  <a:txBody>
                    <a:bodyPr/>
                    <a:lstStyle/>
                    <a:p>
                      <a:pPr marL="0" marR="0" algn="l">
                        <a:lnSpc>
                          <a:spcPct val="115000"/>
                        </a:lnSpc>
                        <a:spcBef>
                          <a:spcPts val="300"/>
                        </a:spcBef>
                        <a:spcAft>
                          <a:spcPts val="300"/>
                        </a:spcAft>
                      </a:pPr>
                      <a:endParaRPr lang="en-US" sz="1000" b="1">
                        <a:solidFill>
                          <a:srgbClr val="FFFFFF"/>
                        </a:solidFill>
                        <a:effectLst/>
                        <a:latin typeface="Arial" panose="020B0604020202020204" pitchFamily="34" charset="0"/>
                        <a:ea typeface="Calibri"/>
                        <a:cs typeface="Arial" panose="020B0604020202020204" pitchFamily="34" charset="0"/>
                      </a:endParaRPr>
                    </a:p>
                  </a:txBody>
                  <a:tcPr marL="68392" marR="68392" marT="97269" marB="97269"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extLst>
                  <a:ext uri="{0D108BD9-81ED-4DB2-BD59-A6C34878D82A}">
                    <a16:rowId xmlns:a16="http://schemas.microsoft.com/office/drawing/2014/main" val="1894090664"/>
                  </a:ext>
                </a:extLst>
              </a:tr>
              <a:tr h="352056">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US" sz="800" b="1" kern="1200">
                          <a:solidFill>
                            <a:schemeClr val="lt1"/>
                          </a:solidFill>
                          <a:effectLst/>
                          <a:latin typeface="Arial" panose="020B0604020202020204" pitchFamily="34" charset="0"/>
                          <a:ea typeface="+mn-ea"/>
                          <a:cs typeface="Arial" panose="020B0604020202020204" pitchFamily="34" charset="0"/>
                        </a:rPr>
                        <a:t>Evaluation Categories</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tc>
                  <a:txBody>
                    <a:bodyPr/>
                    <a:lstStyle/>
                    <a:p>
                      <a:pPr marL="0" marR="0" algn="l">
                        <a:lnSpc>
                          <a:spcPct val="115000"/>
                        </a:lnSpc>
                        <a:spcBef>
                          <a:spcPts val="300"/>
                        </a:spcBef>
                        <a:spcAft>
                          <a:spcPts val="300"/>
                        </a:spcAft>
                      </a:pPr>
                      <a:r>
                        <a:rPr lang="en-US" sz="800" b="1" kern="1200">
                          <a:solidFill>
                            <a:schemeClr val="lt1"/>
                          </a:solidFill>
                          <a:effectLst/>
                          <a:latin typeface="Arial" panose="020B0604020202020204" pitchFamily="34" charset="0"/>
                          <a:ea typeface="+mn-ea"/>
                          <a:cs typeface="Arial" panose="020B0604020202020204" pitchFamily="34" charset="0"/>
                        </a:rPr>
                        <a:t>Measures</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tc>
                  <a:txBody>
                    <a:bodyPr/>
                    <a:lstStyle/>
                    <a:p>
                      <a:pPr marL="0" marR="0" algn="l">
                        <a:lnSpc>
                          <a:spcPct val="115000"/>
                        </a:lnSpc>
                        <a:spcBef>
                          <a:spcPts val="300"/>
                        </a:spcBef>
                        <a:spcAft>
                          <a:spcPts val="300"/>
                        </a:spcAft>
                      </a:pPr>
                      <a:r>
                        <a:rPr lang="en-US" sz="800" b="1">
                          <a:solidFill>
                            <a:srgbClr val="FFFFFF"/>
                          </a:solidFill>
                          <a:effectLst/>
                          <a:latin typeface="Arial" panose="020B0604020202020204" pitchFamily="34" charset="0"/>
                          <a:ea typeface="Calibri"/>
                          <a:cs typeface="Arial" panose="020B0604020202020204" pitchFamily="34" charset="0"/>
                        </a:rPr>
                        <a:t>Weight</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extLst>
                  <a:ext uri="{0D108BD9-81ED-4DB2-BD59-A6C34878D82A}">
                    <a16:rowId xmlns:a16="http://schemas.microsoft.com/office/drawing/2014/main" val="10000"/>
                  </a:ext>
                </a:extLst>
              </a:tr>
              <a:tr h="443969">
                <a:tc>
                  <a:txBody>
                    <a:bodyPr/>
                    <a:lstStyle/>
                    <a:p>
                      <a:pPr marL="114300" marR="0" indent="-114300" algn="l" defTabSz="914400" rtl="0" eaLnBrk="1" latinLnBrk="0" hangingPunct="1">
                        <a:lnSpc>
                          <a:spcPct val="100000"/>
                        </a:lnSpc>
                        <a:spcBef>
                          <a:spcPts val="300"/>
                        </a:spcBef>
                        <a:spcAft>
                          <a:spcPts val="0"/>
                        </a:spcAft>
                        <a:buClr>
                          <a:srgbClr val="002060"/>
                        </a:buClr>
                        <a:buSzPct val="110000"/>
                        <a:buFont typeface="Wingdings" panose="05000000000000000000" pitchFamily="2" charset="2"/>
                        <a:buNone/>
                      </a:pPr>
                      <a:r>
                        <a:rPr lang="en-US" sz="700" b="0" baseline="0">
                          <a:solidFill>
                            <a:schemeClr val="tx1"/>
                          </a:solidFill>
                          <a:effectLst/>
                          <a:latin typeface="Arial" panose="020B0604020202020204" pitchFamily="34" charset="0"/>
                          <a:ea typeface="Calibri"/>
                          <a:cs typeface="Arial" panose="020B0604020202020204" pitchFamily="34" charset="0"/>
                          <a:sym typeface="Symbol"/>
                        </a:rPr>
                        <a:t>1. Counterparty </a:t>
                      </a:r>
                      <a:r>
                        <a:rPr lang="en-US" sz="700" b="0" kern="1200">
                          <a:solidFill>
                            <a:schemeClr val="tx1"/>
                          </a:solidFill>
                          <a:effectLst/>
                          <a:latin typeface="Arial" panose="020B0604020202020204" pitchFamily="34" charset="0"/>
                          <a:ea typeface="Calibri"/>
                          <a:cs typeface="Arial" panose="020B0604020202020204" pitchFamily="34" charset="0"/>
                          <a:sym typeface="Symbol"/>
                        </a:rPr>
                        <a:t>Viability</a:t>
                      </a:r>
                      <a:endParaRPr lang="en-US" sz="700" b="0" kern="120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Experience</a:t>
                      </a:r>
                      <a:r>
                        <a:rPr lang="en-US" sz="700" b="0" baseline="0">
                          <a:solidFill>
                            <a:schemeClr val="tx1"/>
                          </a:solidFill>
                          <a:effectLst/>
                          <a:latin typeface="Arial" panose="020B0604020202020204" pitchFamily="34" charset="0"/>
                          <a:ea typeface="Calibri"/>
                          <a:cs typeface="Arial" panose="020B0604020202020204" pitchFamily="34" charset="0"/>
                        </a:rPr>
                        <a:t> with similar projects</a:t>
                      </a:r>
                    </a:p>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Counterparty stability</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tc>
                  <a:txBody>
                    <a:bodyPr/>
                    <a:lstStyle/>
                    <a:p>
                      <a:pPr marL="0" marR="0" indent="0">
                        <a:lnSpc>
                          <a:spcPct val="100000"/>
                        </a:lnSpc>
                        <a:spcBef>
                          <a:spcPts val="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15%</a:t>
                      </a: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10001"/>
                  </a:ext>
                </a:extLst>
              </a:tr>
              <a:tr h="494079">
                <a:tc>
                  <a:txBody>
                    <a:bodyPr/>
                    <a:lstStyle/>
                    <a:p>
                      <a:pPr marL="0" marR="0" indent="0" algn="l">
                        <a:lnSpc>
                          <a:spcPct val="100000"/>
                        </a:lnSpc>
                        <a:spcBef>
                          <a:spcPts val="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2. Project Viability</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Execution Plan</a:t>
                      </a:r>
                      <a:endParaRPr lang="en-US" sz="700" b="0" baseline="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nSpc>
                          <a:spcPct val="100000"/>
                        </a:lnSpc>
                        <a:spcBef>
                          <a:spcPts val="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15%</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8911">
                <a:tc>
                  <a:txBody>
                    <a:bodyPr/>
                    <a:lstStyle/>
                    <a:p>
                      <a:pPr marL="141288" marR="0" indent="-141288" algn="l">
                        <a:lnSpc>
                          <a:spcPct val="100000"/>
                        </a:lnSpc>
                        <a:spcBef>
                          <a:spcPts val="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3. Sit</a:t>
                      </a:r>
                      <a:r>
                        <a:rPr lang="en-US" sz="700" b="0" baseline="0">
                          <a:solidFill>
                            <a:schemeClr val="tx1"/>
                          </a:solidFill>
                          <a:effectLst/>
                          <a:latin typeface="Arial" panose="020B0604020202020204" pitchFamily="34" charset="0"/>
                          <a:ea typeface="Calibri"/>
                          <a:cs typeface="Arial" panose="020B0604020202020204" pitchFamily="34" charset="0"/>
                        </a:rPr>
                        <a:t>e Control / Customer Acquisition</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F6F7"/>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Customer acquisition plan (DR,</a:t>
                      </a:r>
                      <a:r>
                        <a:rPr lang="en-US" sz="700" b="0" baseline="0">
                          <a:solidFill>
                            <a:schemeClr val="tx1"/>
                          </a:solidFill>
                          <a:effectLst/>
                          <a:latin typeface="Arial" panose="020B0604020202020204" pitchFamily="34" charset="0"/>
                          <a:ea typeface="Calibri"/>
                          <a:cs typeface="Arial" panose="020B0604020202020204" pitchFamily="34" charset="0"/>
                        </a:rPr>
                        <a:t> DER)</a:t>
                      </a:r>
                      <a:endParaRPr lang="en-US" sz="700" b="0">
                        <a:solidFill>
                          <a:schemeClr val="tx1"/>
                        </a:solidFill>
                        <a:effectLst/>
                        <a:latin typeface="Arial" panose="020B0604020202020204" pitchFamily="34" charset="0"/>
                        <a:ea typeface="Calibri"/>
                        <a:cs typeface="Arial" panose="020B0604020202020204" pitchFamily="34" charset="0"/>
                      </a:endParaRPr>
                    </a:p>
                    <a:p>
                      <a:pPr marL="0" marR="0" indent="0">
                        <a:lnSpc>
                          <a:spcPct val="100000"/>
                        </a:lnSpc>
                        <a:spcBef>
                          <a:spcPts val="0"/>
                        </a:spcBef>
                        <a:spcAft>
                          <a:spcPts val="0"/>
                        </a:spcAft>
                        <a:buFont typeface="Arial" panose="020B0604020202020204" pitchFamily="34" charset="0"/>
                        <a:buNone/>
                      </a:pP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F6F7"/>
                    </a:solidFill>
                  </a:tcPr>
                </a:tc>
                <a:tc>
                  <a:txBody>
                    <a:bodyPr/>
                    <a:lstStyle/>
                    <a:p>
                      <a:pPr marL="0" marR="0" indent="0">
                        <a:lnSpc>
                          <a:spcPct val="100000"/>
                        </a:lnSpc>
                        <a:spcBef>
                          <a:spcPts val="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15%</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10005"/>
                  </a:ext>
                </a:extLst>
              </a:tr>
              <a:tr h="632725">
                <a:tc>
                  <a:txBody>
                    <a:bodyPr/>
                    <a:lstStyle/>
                    <a:p>
                      <a:pPr marL="114300" marR="0" indent="-114300" algn="l">
                        <a:lnSpc>
                          <a:spcPct val="100000"/>
                        </a:lnSpc>
                        <a:spcBef>
                          <a:spcPts val="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4. CETA Equity Plan: Customer Benefits</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Plan to</a:t>
                      </a:r>
                      <a:r>
                        <a:rPr lang="en-US" sz="700" b="0" baseline="0">
                          <a:solidFill>
                            <a:schemeClr val="tx1"/>
                          </a:solidFill>
                          <a:effectLst/>
                          <a:latin typeface="Arial" panose="020B0604020202020204" pitchFamily="34" charset="0"/>
                          <a:ea typeface="Calibri"/>
                          <a:cs typeface="Arial" panose="020B0604020202020204" pitchFamily="34" charset="0"/>
                        </a:rPr>
                        <a:t> address all CBIs</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nSpc>
                          <a:spcPct val="100000"/>
                        </a:lnSpc>
                        <a:spcBef>
                          <a:spcPts val="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35%</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5659754"/>
                  </a:ext>
                </a:extLst>
              </a:tr>
              <a:tr h="477374">
                <a:tc>
                  <a:txBody>
                    <a:bodyPr/>
                    <a:lstStyle/>
                    <a:p>
                      <a:pPr marL="114300" marR="0" indent="-114300" algn="l">
                        <a:lnSpc>
                          <a:spcPct val="100000"/>
                        </a:lnSpc>
                        <a:spcBef>
                          <a:spcPts val="0"/>
                        </a:spcBef>
                        <a:spcAft>
                          <a:spcPts val="0"/>
                        </a:spcAft>
                        <a:buClr>
                          <a:srgbClr val="002060"/>
                        </a:buClr>
                        <a:buSzPct val="110000"/>
                        <a:buFont typeface="Wingdings" panose="05000000000000000000" pitchFamily="2" charset="2"/>
                        <a:buNone/>
                      </a:pPr>
                      <a:r>
                        <a:rPr lang="en-US" sz="700" b="0">
                          <a:solidFill>
                            <a:schemeClr val="tx1"/>
                          </a:solidFill>
                          <a:effectLst/>
                          <a:latin typeface="Arial" panose="020B0604020202020204" pitchFamily="34" charset="0"/>
                          <a:ea typeface="Calibri"/>
                          <a:cs typeface="Arial" panose="020B0604020202020204" pitchFamily="34" charset="0"/>
                        </a:rPr>
                        <a:t>5. CETA Equity Plan:</a:t>
                      </a:r>
                      <a:r>
                        <a:rPr lang="en-US" sz="700" b="0" baseline="0">
                          <a:solidFill>
                            <a:schemeClr val="tx1"/>
                          </a:solidFill>
                          <a:effectLst/>
                          <a:latin typeface="Arial" panose="020B0604020202020204" pitchFamily="34" charset="0"/>
                          <a:ea typeface="Calibri"/>
                          <a:cs typeface="Arial" panose="020B0604020202020204" pitchFamily="34" charset="0"/>
                        </a:rPr>
                        <a:t> Business Values</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F6F7"/>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ESG Policy</a:t>
                      </a:r>
                    </a:p>
                    <a:p>
                      <a:pPr marL="171450" marR="0" indent="-171450">
                        <a:lnSpc>
                          <a:spcPct val="100000"/>
                        </a:lnSpc>
                        <a:spcBef>
                          <a:spcPts val="0"/>
                        </a:spcBef>
                        <a:spcAft>
                          <a:spcPts val="0"/>
                        </a:spcAft>
                        <a:buFont typeface="Arial" panose="020B0604020202020204" pitchFamily="34" charset="0"/>
                        <a:buChar char="•"/>
                      </a:pPr>
                      <a:r>
                        <a:rPr lang="en-US" sz="700" b="0">
                          <a:solidFill>
                            <a:schemeClr val="tx1"/>
                          </a:solidFill>
                          <a:effectLst/>
                          <a:latin typeface="Arial" panose="020B0604020202020204" pitchFamily="34" charset="0"/>
                          <a:ea typeface="Calibri"/>
                          <a:cs typeface="Arial" panose="020B0604020202020204" pitchFamily="34" charset="0"/>
                        </a:rPr>
                        <a:t>SMWBE</a:t>
                      </a:r>
                      <a:endParaRPr lang="en-US" sz="700" b="0" baseline="0">
                        <a:solidFill>
                          <a:schemeClr val="tx1"/>
                        </a:solidFill>
                        <a:effectLst/>
                        <a:latin typeface="Arial" panose="020B0604020202020204" pitchFamily="34" charset="0"/>
                        <a:ea typeface="Calibri"/>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700" b="0" baseline="0">
                          <a:solidFill>
                            <a:schemeClr val="tx1"/>
                          </a:solidFill>
                          <a:effectLst/>
                          <a:latin typeface="Arial" panose="020B0604020202020204" pitchFamily="34" charset="0"/>
                          <a:ea typeface="Calibri"/>
                          <a:cs typeface="Arial" panose="020B0604020202020204" pitchFamily="34" charset="0"/>
                        </a:rPr>
                        <a:t>Labor standards</a:t>
                      </a:r>
                      <a:endParaRPr lang="en-US" sz="700" b="0">
                        <a:solidFill>
                          <a:schemeClr val="tx1"/>
                        </a:solidFill>
                        <a:effectLst/>
                        <a:latin typeface="Arial" panose="020B0604020202020204" pitchFamily="34" charset="0"/>
                        <a:ea typeface="Calibri"/>
                        <a:cs typeface="Arial" panose="020B0604020202020204" pitchFamily="34" charset="0"/>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F6F7"/>
                    </a:solidFill>
                  </a:tcPr>
                </a:tc>
                <a:tc>
                  <a:txBody>
                    <a:bodyPr/>
                    <a:lstStyle/>
                    <a:p>
                      <a:pPr marL="0" marR="0" indent="0">
                        <a:lnSpc>
                          <a:spcPct val="100000"/>
                        </a:lnSpc>
                        <a:spcBef>
                          <a:spcPts val="0"/>
                        </a:spcBef>
                        <a:spcAft>
                          <a:spcPts val="0"/>
                        </a:spcAft>
                        <a:buFont typeface="Arial" panose="020B0604020202020204" pitchFamily="34" charset="0"/>
                        <a:buNone/>
                      </a:pPr>
                      <a:r>
                        <a:rPr lang="en-US" sz="700" b="0">
                          <a:solidFill>
                            <a:schemeClr val="tx1"/>
                          </a:solidFill>
                          <a:effectLst/>
                          <a:latin typeface="Arial" panose="020B0604020202020204" pitchFamily="34" charset="0"/>
                          <a:ea typeface="Calibri"/>
                          <a:cs typeface="Arial" panose="020B0604020202020204" pitchFamily="34" charset="0"/>
                        </a:rPr>
                        <a:t>20%</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3490337273"/>
                  </a:ext>
                </a:extLst>
              </a:tr>
            </a:tbl>
          </a:graphicData>
        </a:graphic>
      </p:graphicFrame>
      <p:grpSp>
        <p:nvGrpSpPr>
          <p:cNvPr id="7" name="Group 6">
            <a:extLst>
              <a:ext uri="{FF2B5EF4-FFF2-40B4-BE49-F238E27FC236}">
                <a16:creationId xmlns:a16="http://schemas.microsoft.com/office/drawing/2014/main" id="{82B07DD2-8D2E-444F-AAE8-444744D67769}"/>
              </a:ext>
            </a:extLst>
          </p:cNvPr>
          <p:cNvGrpSpPr/>
          <p:nvPr/>
        </p:nvGrpSpPr>
        <p:grpSpPr>
          <a:xfrm>
            <a:off x="76200" y="57150"/>
            <a:ext cx="2514600" cy="276999"/>
            <a:chOff x="76200" y="133350"/>
            <a:chExt cx="2514600" cy="276999"/>
          </a:xfrm>
        </p:grpSpPr>
        <p:sp>
          <p:nvSpPr>
            <p:cNvPr id="8" name="TextBox 7">
              <a:extLst>
                <a:ext uri="{FF2B5EF4-FFF2-40B4-BE49-F238E27FC236}">
                  <a16:creationId xmlns:a16="http://schemas.microsoft.com/office/drawing/2014/main" id="{72A4D0E8-8445-416C-A981-03255D9F8323}"/>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4</a:t>
              </a:r>
            </a:p>
          </p:txBody>
        </p:sp>
        <p:sp>
          <p:nvSpPr>
            <p:cNvPr id="9" name="Title 1">
              <a:extLst>
                <a:ext uri="{FF2B5EF4-FFF2-40B4-BE49-F238E27FC236}">
                  <a16:creationId xmlns:a16="http://schemas.microsoft.com/office/drawing/2014/main" id="{CAFFCE37-1323-4B88-A34C-00A08C4C7DBE}"/>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RFP Process</a:t>
              </a:r>
            </a:p>
          </p:txBody>
        </p:sp>
      </p:grpSp>
    </p:spTree>
    <p:extLst>
      <p:ext uri="{BB962C8B-B14F-4D97-AF65-F5344CB8AC3E}">
        <p14:creationId xmlns:p14="http://schemas.microsoft.com/office/powerpoint/2010/main" val="1186675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4800" y="4476750"/>
            <a:ext cx="1066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itle 1"/>
          <p:cNvSpPr>
            <a:spLocks noGrp="1"/>
          </p:cNvSpPr>
          <p:nvPr>
            <p:ph type="title"/>
          </p:nvPr>
        </p:nvSpPr>
        <p:spPr>
          <a:noFill/>
          <a:ln w="9525">
            <a:noFill/>
            <a:miter lim="800000"/>
            <a:headEnd/>
            <a:tailEnd/>
          </a:ln>
        </p:spPr>
        <p:txBody>
          <a:bodyPr vert="horz" wrap="square" lIns="91440" tIns="45720" rIns="91440" bIns="45720" numCol="1" rtlCol="0" anchor="ctr" anchorCtr="0" compatLnSpc="1">
            <a:prstTxWarp prst="textNoShape">
              <a:avLst/>
            </a:prstTxWarp>
            <a:noAutofit/>
          </a:bodyPr>
          <a:lstStyle/>
          <a:p>
            <a:r>
              <a:rPr lang="en-US" sz="2000">
                <a:solidFill>
                  <a:schemeClr val="tx1"/>
                </a:solidFill>
              </a:rPr>
              <a:t>Phase 1 Quantitative Evaluation</a:t>
            </a:r>
            <a:endParaRPr lang="en-US" sz="2000"/>
          </a:p>
        </p:txBody>
      </p:sp>
      <p:sp>
        <p:nvSpPr>
          <p:cNvPr id="11" name="Text Placeholder 2"/>
          <p:cNvSpPr>
            <a:spLocks noGrp="1"/>
          </p:cNvSpPr>
          <p:nvPr>
            <p:ph type="body" sz="quarter" idx="11"/>
          </p:nvPr>
        </p:nvSpPr>
        <p:spPr>
          <a:xfrm>
            <a:off x="609600" y="971549"/>
            <a:ext cx="3192353" cy="3636485"/>
          </a:xfrm>
        </p:spPr>
        <p:txBody>
          <a:bodyPr>
            <a:normAutofit lnSpcReduction="10000"/>
          </a:bodyPr>
          <a:lstStyle/>
          <a:p>
            <a:pPr marL="114297" indent="-114297">
              <a:spcAft>
                <a:spcPts val="600"/>
              </a:spcAft>
            </a:pPr>
            <a:r>
              <a:rPr lang="en-US" sz="1050"/>
              <a:t>Quantitative evaluation (60%): BCA analysis and indicative pricing</a:t>
            </a:r>
          </a:p>
          <a:p>
            <a:pPr marL="114297" indent="-114297">
              <a:spcAft>
                <a:spcPts val="600"/>
              </a:spcAft>
            </a:pPr>
            <a:r>
              <a:rPr lang="en-US" sz="1050"/>
              <a:t>Category A proposals will be evaluated among similar resources using the Benefit Cost Analysis (BCA) model</a:t>
            </a:r>
          </a:p>
          <a:p>
            <a:pPr marL="114297" indent="-114297">
              <a:spcAft>
                <a:spcPts val="600"/>
              </a:spcAft>
            </a:pPr>
            <a:r>
              <a:rPr lang="en-US" sz="1050"/>
              <a:t>Category B proposals will be evaluated among similar components (enrollment, installation, </a:t>
            </a:r>
            <a:r>
              <a:rPr lang="en-US" sz="1050" err="1"/>
              <a:t>etc</a:t>
            </a:r>
            <a:r>
              <a:rPr lang="en-US" sz="1050"/>
              <a:t>…) with indicative pricing. The project with the highest portfolio benefit/offer nameplate will receive the full score</a:t>
            </a:r>
          </a:p>
          <a:p>
            <a:pPr marL="114297" indent="-114297">
              <a:spcAft>
                <a:spcPts val="600"/>
              </a:spcAft>
            </a:pPr>
            <a:r>
              <a:rPr lang="en-US" sz="1050"/>
              <a:t>At the end of Phase 1, PSE will select a pool of resources (the “Candidate List”) that represents best-performing proposals from different resource types. PSE will aim to advance as many proposals as needed such that resources in the candidate list amounts to at least 150% of the resource need.</a:t>
            </a:r>
          </a:p>
          <a:p>
            <a:pPr marL="114297" indent="-114297">
              <a:spcAft>
                <a:spcPts val="600"/>
              </a:spcAft>
            </a:pPr>
            <a:r>
              <a:rPr lang="en-US" sz="1050"/>
              <a:t>Proposals that have been selected for the Candidate list will be given an opportunity to submit an updated best and final offer price</a:t>
            </a:r>
          </a:p>
          <a:p>
            <a:pPr marL="114297" indent="-114297">
              <a:spcAft>
                <a:spcPts val="600"/>
              </a:spcAft>
            </a:pPr>
            <a:endParaRPr lang="en-US" sz="900"/>
          </a:p>
        </p:txBody>
      </p:sp>
      <p:cxnSp>
        <p:nvCxnSpPr>
          <p:cNvPr id="15" name="Straight Connector 14"/>
          <p:cNvCxnSpPr/>
          <p:nvPr/>
        </p:nvCxnSpPr>
        <p:spPr>
          <a:xfrm>
            <a:off x="3801953" y="1047750"/>
            <a:ext cx="0" cy="3855081"/>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1173341403"/>
              </p:ext>
            </p:extLst>
          </p:nvPr>
        </p:nvGraphicFramePr>
        <p:xfrm>
          <a:off x="3995737" y="971550"/>
          <a:ext cx="4538662" cy="4102228"/>
        </p:xfrm>
        <a:graphic>
          <a:graphicData uri="http://schemas.openxmlformats.org/drawingml/2006/table">
            <a:tbl>
              <a:tblPr firstRow="1" firstCol="1" lastRow="1" lastCol="1" bandRow="1" bandCol="1">
                <a:tableStyleId>{5C22544A-7EE6-4342-B048-85BDC9FD1C3A}</a:tableStyleId>
              </a:tblPr>
              <a:tblGrid>
                <a:gridCol w="820526">
                  <a:extLst>
                    <a:ext uri="{9D8B030D-6E8A-4147-A177-3AD203B41FA5}">
                      <a16:colId xmlns:a16="http://schemas.microsoft.com/office/drawing/2014/main" val="20000"/>
                    </a:ext>
                  </a:extLst>
                </a:gridCol>
                <a:gridCol w="3718136">
                  <a:extLst>
                    <a:ext uri="{9D8B030D-6E8A-4147-A177-3AD203B41FA5}">
                      <a16:colId xmlns:a16="http://schemas.microsoft.com/office/drawing/2014/main" val="20002"/>
                    </a:ext>
                  </a:extLst>
                </a:gridCol>
              </a:tblGrid>
              <a:tr h="290894">
                <a:tc gridSpan="2">
                  <a:txBody>
                    <a:bodyPr/>
                    <a:lstStyle/>
                    <a:p>
                      <a:pPr marL="0" marR="0" lvl="0" indent="0" algn="ctr" defTabSz="914400" rtl="0" eaLnBrk="1" fontAlgn="auto" latinLnBrk="0" hangingPunct="1">
                        <a:lnSpc>
                          <a:spcPct val="115000"/>
                        </a:lnSpc>
                        <a:spcBef>
                          <a:spcPts val="300"/>
                        </a:spcBef>
                        <a:spcAft>
                          <a:spcPts val="300"/>
                        </a:spcAft>
                        <a:buClrTx/>
                        <a:buSzTx/>
                        <a:buFontTx/>
                        <a:buNone/>
                        <a:tabLst/>
                        <a:defRPr/>
                      </a:pPr>
                      <a:r>
                        <a:rPr lang="en-US" sz="800" b="1">
                          <a:solidFill>
                            <a:srgbClr val="FFFFFF"/>
                          </a:solidFill>
                          <a:effectLst/>
                          <a:latin typeface="Arial" panose="020B0604020202020204" pitchFamily="34" charset="0"/>
                          <a:ea typeface="Calibri"/>
                          <a:cs typeface="Arial" panose="020B0604020202020204" pitchFamily="34" charset="0"/>
                        </a:rPr>
                        <a:t>Category B (Vendor Service Components) Sample Pricing</a:t>
                      </a:r>
                    </a:p>
                  </a:txBody>
                  <a:tcPr marL="51435" marR="51435" marT="73152" marB="73152"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71"/>
                    </a:solidFill>
                  </a:tcPr>
                </a:tc>
                <a:tc hMerge="1">
                  <a:txBody>
                    <a:bodyPr/>
                    <a:lstStyle/>
                    <a:p>
                      <a:pPr marL="0" marR="0" algn="l">
                        <a:lnSpc>
                          <a:spcPct val="115000"/>
                        </a:lnSpc>
                        <a:spcBef>
                          <a:spcPts val="300"/>
                        </a:spcBef>
                        <a:spcAft>
                          <a:spcPts val="300"/>
                        </a:spcAft>
                      </a:pPr>
                      <a:endParaRPr lang="en-US" sz="1000" b="1">
                        <a:solidFill>
                          <a:srgbClr val="FFFFFF"/>
                        </a:solidFill>
                        <a:effectLst/>
                        <a:latin typeface="Arial" panose="020B0604020202020204" pitchFamily="34" charset="0"/>
                        <a:ea typeface="Calibri"/>
                        <a:cs typeface="Arial" panose="020B0604020202020204" pitchFamily="34" charset="0"/>
                      </a:endParaRPr>
                    </a:p>
                  </a:txBody>
                  <a:tcPr marL="68580" marR="68580" marT="97536" marB="97536"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FC9C4"/>
                    </a:solidFill>
                  </a:tcPr>
                </a:tc>
                <a:extLst>
                  <a:ext uri="{0D108BD9-81ED-4DB2-BD59-A6C34878D82A}">
                    <a16:rowId xmlns:a16="http://schemas.microsoft.com/office/drawing/2014/main" val="3443767400"/>
                  </a:ext>
                </a:extLst>
              </a:tr>
              <a:tr h="290894">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en-US" sz="800" b="1">
                          <a:solidFill>
                            <a:srgbClr val="FFFFFF"/>
                          </a:solidFill>
                          <a:effectLst/>
                          <a:latin typeface="Arial" panose="020B0604020202020204" pitchFamily="34" charset="0"/>
                          <a:ea typeface="Calibri"/>
                          <a:cs typeface="Arial" panose="020B0604020202020204" pitchFamily="34" charset="0"/>
                        </a:rPr>
                        <a:t>Component</a:t>
                      </a:r>
                    </a:p>
                  </a:txBody>
                  <a:tcPr marL="51435" marR="51435" marT="73152" marB="73152"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tc>
                  <a:txBody>
                    <a:bodyPr/>
                    <a:lstStyle/>
                    <a:p>
                      <a:pPr marL="0" marR="0" algn="l">
                        <a:lnSpc>
                          <a:spcPct val="115000"/>
                        </a:lnSpc>
                        <a:spcBef>
                          <a:spcPts val="300"/>
                        </a:spcBef>
                        <a:spcAft>
                          <a:spcPts val="300"/>
                        </a:spcAft>
                      </a:pPr>
                      <a:r>
                        <a:rPr lang="en-US" sz="800" b="1">
                          <a:solidFill>
                            <a:srgbClr val="FFFFFF"/>
                          </a:solidFill>
                          <a:effectLst/>
                          <a:latin typeface="Arial" panose="020B0604020202020204" pitchFamily="34" charset="0"/>
                          <a:ea typeface="Calibri"/>
                          <a:cs typeface="Arial" panose="020B0604020202020204" pitchFamily="34" charset="0"/>
                        </a:rPr>
                        <a:t>Indicative Pricing</a:t>
                      </a:r>
                    </a:p>
                  </a:txBody>
                  <a:tcPr marL="51435" marR="51435" marT="73152" marB="73152"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FC9C4"/>
                    </a:solidFill>
                  </a:tcPr>
                </a:tc>
                <a:extLst>
                  <a:ext uri="{0D108BD9-81ED-4DB2-BD59-A6C34878D82A}">
                    <a16:rowId xmlns:a16="http://schemas.microsoft.com/office/drawing/2014/main" val="10000"/>
                  </a:ext>
                </a:extLst>
              </a:tr>
              <a:tr h="1554480">
                <a:tc>
                  <a:txBody>
                    <a:bodyPr/>
                    <a:lstStyle/>
                    <a:p>
                      <a:pPr marL="0" marR="0">
                        <a:lnSpc>
                          <a:spcPct val="115000"/>
                        </a:lnSpc>
                        <a:spcBef>
                          <a:spcPts val="600"/>
                        </a:spcBef>
                        <a:spcAft>
                          <a:spcPts val="0"/>
                        </a:spcAft>
                      </a:pPr>
                      <a:r>
                        <a:rPr lang="en-US" sz="800">
                          <a:solidFill>
                            <a:schemeClr val="tx1"/>
                          </a:solidFill>
                          <a:effectLst/>
                        </a:rPr>
                        <a:t>Customer Outreach and Enrollment</a:t>
                      </a:r>
                      <a:endParaRPr lang="en-US" sz="800">
                        <a:solidFill>
                          <a:schemeClr val="tx1"/>
                        </a:solidFill>
                        <a:effectLst/>
                        <a:latin typeface="Calibri" panose="020F0502020204030204" pitchFamily="34" charset="0"/>
                        <a:ea typeface="Batang"/>
                        <a:cs typeface="Arial" panose="020B0604020202020204" pitchFamily="34" charset="0"/>
                      </a:endParaRPr>
                    </a:p>
                  </a:txBody>
                  <a:tcPr marL="21078" marR="21078" marT="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Specify customer classes/segments and the types of DERs for which the Respondent is providing the pricing for Customer Outreach and Enrollment services.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Provide unit pricing (e.g., $/1000 enrolled customers) for a hypothetical case (e.g., Solar PV installation for Res SF homes) and state the pricing assumptions for the types of DERs and customer segments being targeted.</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Clearly describe the unit for the proposed pricing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Indicate how pricing varies by customer segments being targeted and by the type of DER. </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State the program scale (in terms of no. of customers and/or units being targeted) for which the indicated pricing applies and describe to how the pricing would change at a different scale of the program.</a:t>
                      </a:r>
                    </a:p>
                  </a:txBody>
                  <a:tcPr marL="21078" marR="21078" marT="0" marB="9144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F6F7"/>
                    </a:solidFill>
                  </a:tcPr>
                </a:tc>
                <a:extLst>
                  <a:ext uri="{0D108BD9-81ED-4DB2-BD59-A6C34878D82A}">
                    <a16:rowId xmlns:a16="http://schemas.microsoft.com/office/drawing/2014/main" val="10001"/>
                  </a:ext>
                </a:extLst>
              </a:tr>
              <a:tr h="1731645">
                <a:tc>
                  <a:txBody>
                    <a:bodyPr/>
                    <a:lstStyle/>
                    <a:p>
                      <a:pPr marL="0" marR="0">
                        <a:lnSpc>
                          <a:spcPct val="115000"/>
                        </a:lnSpc>
                        <a:spcBef>
                          <a:spcPts val="600"/>
                        </a:spcBef>
                        <a:spcAft>
                          <a:spcPts val="0"/>
                        </a:spcAft>
                      </a:pPr>
                      <a:r>
                        <a:rPr lang="en-US" sz="800">
                          <a:solidFill>
                            <a:schemeClr val="tx1"/>
                          </a:solidFill>
                          <a:effectLst/>
                        </a:rPr>
                        <a:t>Equipment Procurement/ Installation</a:t>
                      </a:r>
                      <a:endParaRPr lang="en-US" sz="800">
                        <a:solidFill>
                          <a:schemeClr val="tx1"/>
                        </a:solidFill>
                        <a:effectLst/>
                        <a:latin typeface="Calibri" panose="020F0502020204030204" pitchFamily="34" charset="0"/>
                        <a:ea typeface="Batang"/>
                        <a:cs typeface="Arial" panose="020B0604020202020204" pitchFamily="34" charset="0"/>
                      </a:endParaRPr>
                    </a:p>
                  </a:txBody>
                  <a:tcPr marL="21078" marR="21078" marT="0" marB="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Provide the price for one installed system (unit price) and describe the configuration of the installed system by DER type and customer segment (e.g., a rooftop solar PV system with 4 kW peak output, installed at single family homes).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Indicate underlying assumptions on the scale (no. of units proposed to be installed) for different types of DERs (Solar, BESS, DR) and applicable customer segments.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Indicate price per unit for equipment installation.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Equipment cost</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Installation costs with required labor hours for equipment installation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Include any additional cost items related to equipment procurement and installation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800" b="0" i="0" u="none" strike="noStrike" kern="1200" cap="none" spc="0" normalizeH="0" baseline="0">
                          <a:ln>
                            <a:noFill/>
                          </a:ln>
                          <a:solidFill>
                            <a:srgbClr val="474C55"/>
                          </a:solidFill>
                          <a:effectLst/>
                          <a:uLnTx/>
                          <a:uFillTx/>
                          <a:latin typeface="+mn-lt"/>
                          <a:ea typeface="+mn-ea"/>
                          <a:cs typeface="+mn-cs"/>
                        </a:rPr>
                        <a:t>Indicate variations in unit price by customer segment, if applicable. </a:t>
                      </a:r>
                    </a:p>
                  </a:txBody>
                  <a:tcPr marL="21078" marR="21078" marT="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F6BA102B-FF1B-4324-B57B-B32CFE18DEC6}"/>
              </a:ext>
            </a:extLst>
          </p:cNvPr>
          <p:cNvGrpSpPr/>
          <p:nvPr/>
        </p:nvGrpSpPr>
        <p:grpSpPr>
          <a:xfrm>
            <a:off x="76200" y="57150"/>
            <a:ext cx="2514600" cy="276999"/>
            <a:chOff x="76200" y="133350"/>
            <a:chExt cx="2514600" cy="276999"/>
          </a:xfrm>
        </p:grpSpPr>
        <p:sp>
          <p:nvSpPr>
            <p:cNvPr id="8" name="TextBox 7">
              <a:extLst>
                <a:ext uri="{FF2B5EF4-FFF2-40B4-BE49-F238E27FC236}">
                  <a16:creationId xmlns:a16="http://schemas.microsoft.com/office/drawing/2014/main" id="{829F22A3-1B4F-4FA9-BC1C-88973FE76E5C}"/>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4</a:t>
              </a:r>
            </a:p>
          </p:txBody>
        </p:sp>
        <p:sp>
          <p:nvSpPr>
            <p:cNvPr id="9" name="Title 1">
              <a:extLst>
                <a:ext uri="{FF2B5EF4-FFF2-40B4-BE49-F238E27FC236}">
                  <a16:creationId xmlns:a16="http://schemas.microsoft.com/office/drawing/2014/main" id="{FDAC4755-A8E4-48AB-B122-E7CCE8EE5DD2}"/>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RFP Process</a:t>
              </a:r>
            </a:p>
          </p:txBody>
        </p:sp>
      </p:grpSp>
    </p:spTree>
    <p:extLst>
      <p:ext uri="{BB962C8B-B14F-4D97-AF65-F5344CB8AC3E}">
        <p14:creationId xmlns:p14="http://schemas.microsoft.com/office/powerpoint/2010/main" val="3658884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A423D9-85E5-44CC-9D82-B433F12F0A2F}"/>
              </a:ext>
            </a:extLst>
          </p:cNvPr>
          <p:cNvSpPr>
            <a:spLocks noGrp="1"/>
          </p:cNvSpPr>
          <p:nvPr>
            <p:ph type="title"/>
          </p:nvPr>
        </p:nvSpPr>
        <p:spPr/>
        <p:txBody>
          <a:bodyPr/>
          <a:lstStyle/>
          <a:p>
            <a:r>
              <a:rPr lang="en-US"/>
              <a:t>Phase 2 Evaluation</a:t>
            </a:r>
          </a:p>
        </p:txBody>
      </p:sp>
      <p:sp>
        <p:nvSpPr>
          <p:cNvPr id="11" name="Text Placeholder 10">
            <a:extLst>
              <a:ext uri="{FF2B5EF4-FFF2-40B4-BE49-F238E27FC236}">
                <a16:creationId xmlns:a16="http://schemas.microsoft.com/office/drawing/2014/main" id="{8ECE0848-CC93-4CB1-85F1-DEEF3FAA24A2}"/>
              </a:ext>
            </a:extLst>
          </p:cNvPr>
          <p:cNvSpPr>
            <a:spLocks noGrp="1"/>
          </p:cNvSpPr>
          <p:nvPr>
            <p:ph type="body" sz="quarter" idx="11"/>
          </p:nvPr>
        </p:nvSpPr>
        <p:spPr>
          <a:xfrm>
            <a:off x="609600" y="971549"/>
            <a:ext cx="2351731" cy="3708557"/>
          </a:xfrm>
        </p:spPr>
        <p:txBody>
          <a:bodyPr>
            <a:normAutofit fontScale="92500" lnSpcReduction="10000"/>
          </a:bodyPr>
          <a:lstStyle/>
          <a:p>
            <a:r>
              <a:rPr lang="en-US" sz="1200"/>
              <a:t>To equitably compare bids for turnkey resources with vendor services, PSE will work with bidders to construct Value Fit programs after the Phase 1 evaluation</a:t>
            </a:r>
          </a:p>
          <a:p>
            <a:r>
              <a:rPr lang="en-US" sz="1200"/>
              <a:t>These Value Fit programs may combine PSE capabilities and one or more Category B bids</a:t>
            </a:r>
          </a:p>
          <a:p>
            <a:r>
              <a:rPr lang="en-US" sz="1200"/>
              <a:t>Additional due diligence in Phase 2 will include: </a:t>
            </a:r>
          </a:p>
          <a:p>
            <a:pPr marL="457200" lvl="1"/>
            <a:r>
              <a:rPr lang="en-US" sz="1200"/>
              <a:t>Term sheet review, where PSE will assess if proposals contain unacceptable terms or conditions</a:t>
            </a:r>
          </a:p>
          <a:p>
            <a:pPr marL="457200" lvl="1"/>
            <a:r>
              <a:rPr lang="en-US" sz="1200"/>
              <a:t>Interviews to assess proposal and team capabilities</a:t>
            </a:r>
          </a:p>
          <a:p>
            <a:pPr marL="457200" lvl="1"/>
            <a:r>
              <a:rPr lang="en-US" sz="1200"/>
              <a:t>Assessment of proposal capabilities in lieu of  Exhibit K requirements</a:t>
            </a:r>
          </a:p>
        </p:txBody>
      </p:sp>
      <p:sp>
        <p:nvSpPr>
          <p:cNvPr id="7" name="TextBox 6">
            <a:extLst>
              <a:ext uri="{FF2B5EF4-FFF2-40B4-BE49-F238E27FC236}">
                <a16:creationId xmlns:a16="http://schemas.microsoft.com/office/drawing/2014/main" id="{59CF5F93-D696-4E24-86B5-1FDE7044014B}"/>
              </a:ext>
            </a:extLst>
          </p:cNvPr>
          <p:cNvSpPr txBox="1"/>
          <p:nvPr/>
        </p:nvSpPr>
        <p:spPr>
          <a:xfrm>
            <a:off x="3008278" y="4553654"/>
            <a:ext cx="3403988" cy="246221"/>
          </a:xfrm>
          <a:prstGeom prst="rect">
            <a:avLst/>
          </a:prstGeom>
          <a:noFill/>
        </p:spPr>
        <p:txBody>
          <a:bodyPr wrap="square" rtlCol="0">
            <a:spAutoFit/>
          </a:bodyPr>
          <a:lstStyle/>
          <a:p>
            <a:r>
              <a:rPr lang="en-US" sz="1000" i="1"/>
              <a:t>Source: PSE DER RFP Figure 6</a:t>
            </a:r>
          </a:p>
        </p:txBody>
      </p:sp>
      <p:grpSp>
        <p:nvGrpSpPr>
          <p:cNvPr id="8" name="Group 7">
            <a:extLst>
              <a:ext uri="{FF2B5EF4-FFF2-40B4-BE49-F238E27FC236}">
                <a16:creationId xmlns:a16="http://schemas.microsoft.com/office/drawing/2014/main" id="{326E0DFC-9692-43D8-A5F6-6D7F1731E455}"/>
              </a:ext>
            </a:extLst>
          </p:cNvPr>
          <p:cNvGrpSpPr/>
          <p:nvPr/>
        </p:nvGrpSpPr>
        <p:grpSpPr>
          <a:xfrm>
            <a:off x="76200" y="57150"/>
            <a:ext cx="2514600" cy="276999"/>
            <a:chOff x="76200" y="133350"/>
            <a:chExt cx="2514600" cy="276999"/>
          </a:xfrm>
        </p:grpSpPr>
        <p:sp>
          <p:nvSpPr>
            <p:cNvPr id="9" name="TextBox 8">
              <a:extLst>
                <a:ext uri="{FF2B5EF4-FFF2-40B4-BE49-F238E27FC236}">
                  <a16:creationId xmlns:a16="http://schemas.microsoft.com/office/drawing/2014/main" id="{0E0D467E-4905-47C5-875B-53F373983471}"/>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4</a:t>
              </a:r>
            </a:p>
          </p:txBody>
        </p:sp>
        <p:sp>
          <p:nvSpPr>
            <p:cNvPr id="12" name="Title 1">
              <a:extLst>
                <a:ext uri="{FF2B5EF4-FFF2-40B4-BE49-F238E27FC236}">
                  <a16:creationId xmlns:a16="http://schemas.microsoft.com/office/drawing/2014/main" id="{E5B3A35E-2580-4E3C-8F57-7F1AFDFA8702}"/>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RFP Process</a:t>
              </a:r>
            </a:p>
          </p:txBody>
        </p:sp>
      </p:grpSp>
      <p:pic>
        <p:nvPicPr>
          <p:cNvPr id="2" name="Picture 1"/>
          <p:cNvPicPr>
            <a:picLocks noChangeAspect="1"/>
          </p:cNvPicPr>
          <p:nvPr/>
        </p:nvPicPr>
        <p:blipFill>
          <a:blip r:embed="rId2"/>
          <a:stretch>
            <a:fillRect/>
          </a:stretch>
        </p:blipFill>
        <p:spPr>
          <a:xfrm>
            <a:off x="2961330" y="920149"/>
            <a:ext cx="5997979" cy="3579779"/>
          </a:xfrm>
          <a:prstGeom prst="rect">
            <a:avLst/>
          </a:prstGeom>
        </p:spPr>
      </p:pic>
    </p:spTree>
    <p:extLst>
      <p:ext uri="{BB962C8B-B14F-4D97-AF65-F5344CB8AC3E}">
        <p14:creationId xmlns:p14="http://schemas.microsoft.com/office/powerpoint/2010/main" val="2751722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A423D9-85E5-44CC-9D82-B433F12F0A2F}"/>
              </a:ext>
            </a:extLst>
          </p:cNvPr>
          <p:cNvSpPr>
            <a:spLocks noGrp="1"/>
          </p:cNvSpPr>
          <p:nvPr>
            <p:ph type="title"/>
          </p:nvPr>
        </p:nvSpPr>
        <p:spPr/>
        <p:txBody>
          <a:bodyPr/>
          <a:lstStyle/>
          <a:p>
            <a:r>
              <a:rPr lang="en-US"/>
              <a:t>Concurrent Evaluation and Negotiations</a:t>
            </a:r>
          </a:p>
        </p:txBody>
      </p:sp>
      <p:sp>
        <p:nvSpPr>
          <p:cNvPr id="11" name="Text Placeholder 10">
            <a:extLst>
              <a:ext uri="{FF2B5EF4-FFF2-40B4-BE49-F238E27FC236}">
                <a16:creationId xmlns:a16="http://schemas.microsoft.com/office/drawing/2014/main" id="{8ECE0848-CC93-4CB1-85F1-DEEF3FAA24A2}"/>
              </a:ext>
            </a:extLst>
          </p:cNvPr>
          <p:cNvSpPr>
            <a:spLocks noGrp="1"/>
          </p:cNvSpPr>
          <p:nvPr>
            <p:ph type="body" sz="quarter" idx="11"/>
          </p:nvPr>
        </p:nvSpPr>
        <p:spPr>
          <a:xfrm>
            <a:off x="609600" y="971549"/>
            <a:ext cx="3732674" cy="3708557"/>
          </a:xfrm>
        </p:spPr>
        <p:txBody>
          <a:bodyPr>
            <a:normAutofit/>
          </a:bodyPr>
          <a:lstStyle/>
          <a:p>
            <a:r>
              <a:rPr lang="en-US" dirty="0"/>
              <a:t>The shortlisted proposals from both the All-Source and DER RFPs will be assessed in the Concurrent Evaluation.</a:t>
            </a:r>
          </a:p>
          <a:p>
            <a:r>
              <a:rPr lang="en-US" dirty="0"/>
              <a:t>DER RFP proposals will not be removed during the Concurrent Evaluation and will </a:t>
            </a:r>
            <a:r>
              <a:rPr lang="en-US" dirty="0" smtClean="0"/>
              <a:t>instead </a:t>
            </a:r>
            <a:r>
              <a:rPr lang="en-US" dirty="0"/>
              <a:t>be used to inform the All-Source chosen bids.</a:t>
            </a:r>
          </a:p>
          <a:p>
            <a:r>
              <a:rPr lang="en-US" dirty="0"/>
              <a:t>Negotiations will occur after the final shortlist is </a:t>
            </a:r>
            <a:r>
              <a:rPr lang="en-US" dirty="0" smtClean="0"/>
              <a:t>released. </a:t>
            </a:r>
            <a:r>
              <a:rPr lang="en-US" dirty="0"/>
              <a:t>D</a:t>
            </a:r>
            <a:r>
              <a:rPr lang="en-US" dirty="0" smtClean="0"/>
              <a:t>epending </a:t>
            </a:r>
            <a:r>
              <a:rPr lang="en-US" dirty="0"/>
              <a:t>on the resource or service </a:t>
            </a:r>
            <a:r>
              <a:rPr lang="en-US" dirty="0" smtClean="0"/>
              <a:t>provided, </a:t>
            </a:r>
            <a:r>
              <a:rPr lang="en-US" dirty="0"/>
              <a:t>contracts will be executed as Power Purchase Agreements, Master Services Agreements with Statement of Work Agreements, or Sales and Purchase Agreements.</a:t>
            </a:r>
            <a:endParaRPr lang="en-US" sz="1200" dirty="0"/>
          </a:p>
        </p:txBody>
      </p:sp>
      <p:grpSp>
        <p:nvGrpSpPr>
          <p:cNvPr id="8" name="Group 7">
            <a:extLst>
              <a:ext uri="{FF2B5EF4-FFF2-40B4-BE49-F238E27FC236}">
                <a16:creationId xmlns:a16="http://schemas.microsoft.com/office/drawing/2014/main" id="{326E0DFC-9692-43D8-A5F6-6D7F1731E455}"/>
              </a:ext>
            </a:extLst>
          </p:cNvPr>
          <p:cNvGrpSpPr/>
          <p:nvPr/>
        </p:nvGrpSpPr>
        <p:grpSpPr>
          <a:xfrm>
            <a:off x="76200" y="57150"/>
            <a:ext cx="2514600" cy="276999"/>
            <a:chOff x="76200" y="133350"/>
            <a:chExt cx="2514600" cy="276999"/>
          </a:xfrm>
        </p:grpSpPr>
        <p:sp>
          <p:nvSpPr>
            <p:cNvPr id="9" name="TextBox 8">
              <a:extLst>
                <a:ext uri="{FF2B5EF4-FFF2-40B4-BE49-F238E27FC236}">
                  <a16:creationId xmlns:a16="http://schemas.microsoft.com/office/drawing/2014/main" id="{0E0D467E-4905-47C5-875B-53F373983471}"/>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4</a:t>
              </a:r>
            </a:p>
          </p:txBody>
        </p:sp>
        <p:sp>
          <p:nvSpPr>
            <p:cNvPr id="12" name="Title 1">
              <a:extLst>
                <a:ext uri="{FF2B5EF4-FFF2-40B4-BE49-F238E27FC236}">
                  <a16:creationId xmlns:a16="http://schemas.microsoft.com/office/drawing/2014/main" id="{E5B3A35E-2580-4E3C-8F57-7F1AFDFA8702}"/>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RFP Process</a:t>
              </a:r>
            </a:p>
          </p:txBody>
        </p:sp>
      </p:grpSp>
      <p:graphicFrame>
        <p:nvGraphicFramePr>
          <p:cNvPr id="4" name="Table 3"/>
          <p:cNvGraphicFramePr>
            <a:graphicFrameLocks noGrp="1"/>
          </p:cNvGraphicFramePr>
          <p:nvPr>
            <p:extLst>
              <p:ext uri="{D42A27DB-BD31-4B8C-83A1-F6EECF244321}">
                <p14:modId xmlns:p14="http://schemas.microsoft.com/office/powerpoint/2010/main" val="3282744850"/>
              </p:ext>
            </p:extLst>
          </p:nvPr>
        </p:nvGraphicFramePr>
        <p:xfrm>
          <a:off x="4476937" y="1137999"/>
          <a:ext cx="4076513" cy="3478045"/>
        </p:xfrm>
        <a:graphic>
          <a:graphicData uri="http://schemas.openxmlformats.org/drawingml/2006/table">
            <a:tbl>
              <a:tblPr firstRow="1" bandRow="1"/>
              <a:tblGrid>
                <a:gridCol w="1689241">
                  <a:extLst>
                    <a:ext uri="{9D8B030D-6E8A-4147-A177-3AD203B41FA5}">
                      <a16:colId xmlns:a16="http://schemas.microsoft.com/office/drawing/2014/main" val="2660759380"/>
                    </a:ext>
                  </a:extLst>
                </a:gridCol>
                <a:gridCol w="2387272">
                  <a:extLst>
                    <a:ext uri="{9D8B030D-6E8A-4147-A177-3AD203B41FA5}">
                      <a16:colId xmlns:a16="http://schemas.microsoft.com/office/drawing/2014/main" val="2411565609"/>
                    </a:ext>
                  </a:extLst>
                </a:gridCol>
              </a:tblGrid>
              <a:tr h="196827">
                <a:tc>
                  <a:txBody>
                    <a:bodyPr/>
                    <a:lstStyle/>
                    <a:p>
                      <a:pPr marL="0" marR="0">
                        <a:lnSpc>
                          <a:spcPct val="115000"/>
                        </a:lnSpc>
                        <a:spcBef>
                          <a:spcPts val="0"/>
                        </a:spcBef>
                        <a:spcAft>
                          <a:spcPts val="0"/>
                        </a:spcAft>
                      </a:pPr>
                      <a:r>
                        <a:rPr lang="en-US" sz="800" b="1">
                          <a:solidFill>
                            <a:srgbClr val="FFFFFF"/>
                          </a:solidFill>
                          <a:effectLst/>
                          <a:latin typeface="+mj-lt"/>
                          <a:ea typeface="Times New Roman" panose="02020603050405020304" pitchFamily="18" charset="0"/>
                          <a:cs typeface="Calibri" panose="020F0502020204030204" pitchFamily="34" charset="0"/>
                        </a:rPr>
                        <a:t>Metric</a:t>
                      </a:r>
                      <a:endParaRPr lang="en-US" sz="800">
                        <a:effectLst/>
                        <a:latin typeface="+mj-lt"/>
                        <a:ea typeface="Calibri" panose="020F0502020204030204" pitchFamily="34" charset="0"/>
                        <a:cs typeface="Times New Roman" panose="02020603050405020304" pitchFamily="18" charset="0"/>
                      </a:endParaRPr>
                    </a:p>
                  </a:txBody>
                  <a:tcPr marL="63322" marR="63322" marT="31661" marB="31661"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0"/>
                        </a:spcAft>
                      </a:pPr>
                      <a:r>
                        <a:rPr lang="en-US" sz="800" b="1">
                          <a:solidFill>
                            <a:srgbClr val="FFFFFF"/>
                          </a:solidFill>
                          <a:effectLst/>
                          <a:latin typeface="+mj-lt"/>
                          <a:ea typeface="Times New Roman" panose="02020603050405020304" pitchFamily="18" charset="0"/>
                          <a:cs typeface="Calibri" panose="020F0502020204030204" pitchFamily="34" charset="0"/>
                        </a:rPr>
                        <a:t>Description</a:t>
                      </a:r>
                      <a:endParaRPr lang="en-US" sz="80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solidFill>
                      <a:srgbClr val="365F91"/>
                    </a:solidFill>
                  </a:tcPr>
                </a:tc>
                <a:extLst>
                  <a:ext uri="{0D108BD9-81ED-4DB2-BD59-A6C34878D82A}">
                    <a16:rowId xmlns:a16="http://schemas.microsoft.com/office/drawing/2014/main" val="2922330458"/>
                  </a:ext>
                </a:extLst>
              </a:tr>
              <a:tr h="1701647">
                <a:tc>
                  <a:txBody>
                    <a:bodyPr/>
                    <a:lstStyle/>
                    <a:p>
                      <a:pPr marL="0" marR="0">
                        <a:lnSpc>
                          <a:spcPct val="115000"/>
                        </a:lnSpc>
                        <a:spcBef>
                          <a:spcPts val="0"/>
                        </a:spcBef>
                        <a:spcAft>
                          <a:spcPts val="0"/>
                        </a:spcAft>
                      </a:pPr>
                      <a:r>
                        <a:rPr lang="en-US" sz="900" b="1" dirty="0">
                          <a:solidFill>
                            <a:srgbClr val="000000"/>
                          </a:solidFill>
                          <a:effectLst/>
                          <a:latin typeface="+mj-lt"/>
                          <a:ea typeface="Times New Roman" panose="02020603050405020304" pitchFamily="18" charset="0"/>
                          <a:cs typeface="Calibri" panose="020F0502020204030204" pitchFamily="34" charset="0"/>
                        </a:rPr>
                        <a:t>Portfolio benefit </a:t>
                      </a:r>
                      <a:r>
                        <a:rPr lang="en-US" sz="900" b="1" i="1" dirty="0">
                          <a:solidFill>
                            <a:srgbClr val="000000"/>
                          </a:solidFill>
                          <a:effectLst/>
                          <a:latin typeface="+mj-lt"/>
                          <a:ea typeface="Times New Roman" panose="02020603050405020304" pitchFamily="18" charset="0"/>
                          <a:cs typeface="Calibri" panose="020F0502020204030204" pitchFamily="34" charset="0"/>
                        </a:rPr>
                        <a:t>($)</a:t>
                      </a:r>
                      <a:endParaRPr lang="en-US" sz="900" b="1" dirty="0">
                        <a:effectLst/>
                        <a:latin typeface="+mj-lt"/>
                        <a:ea typeface="Calibri" panose="020F0502020204030204" pitchFamily="34" charset="0"/>
                        <a:cs typeface="Times New Roman" panose="02020603050405020304" pitchFamily="18" charset="0"/>
                      </a:endParaRPr>
                    </a:p>
                  </a:txBody>
                  <a:tcPr marL="63322" marR="63322" marT="31661" marB="31661"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tcPr>
                </a:tc>
                <a:tc>
                  <a:txBody>
                    <a:bodyPr/>
                    <a:lstStyle/>
                    <a:p>
                      <a:pPr marL="91440" marR="0" lvl="0">
                        <a:lnSpc>
                          <a:spcPct val="115000"/>
                        </a:lnSpc>
                        <a:spcBef>
                          <a:spcPts val="0"/>
                        </a:spcBef>
                        <a:spcAft>
                          <a:spcPts val="0"/>
                        </a:spcAft>
                      </a:pPr>
                      <a:r>
                        <a:rPr lang="en-US" sz="900">
                          <a:solidFill>
                            <a:srgbClr val="000000"/>
                          </a:solidFill>
                          <a:effectLst/>
                          <a:latin typeface="+mj-lt"/>
                          <a:ea typeface="Times New Roman" panose="02020603050405020304" pitchFamily="18" charset="0"/>
                          <a:cs typeface="Calibri" panose="020F0502020204030204" pitchFamily="34" charset="0"/>
                        </a:rPr>
                        <a:t>Difference between the net present value portfolio revenue requirement with the proposed project in the portfolio replacing an equivalent amount of generic resource, and the net present value portfolio revenue requirement of the all-generic portfolio. Projects may have a portfolio benefit by displacing higher cost capacity resources, renewable resources, or a combination of both.</a:t>
                      </a:r>
                      <a:endParaRPr lang="en-US" sz="90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tcPr>
                </a:tc>
                <a:extLst>
                  <a:ext uri="{0D108BD9-81ED-4DB2-BD59-A6C34878D82A}">
                    <a16:rowId xmlns:a16="http://schemas.microsoft.com/office/drawing/2014/main" val="143890126"/>
                  </a:ext>
                </a:extLst>
              </a:tr>
              <a:tr h="842023">
                <a:tc>
                  <a:txBody>
                    <a:bodyPr/>
                    <a:lstStyle/>
                    <a:p>
                      <a:pPr marL="0" marR="0">
                        <a:lnSpc>
                          <a:spcPct val="115000"/>
                        </a:lnSpc>
                        <a:spcBef>
                          <a:spcPts val="0"/>
                        </a:spcBef>
                        <a:spcAft>
                          <a:spcPts val="0"/>
                        </a:spcAft>
                      </a:pPr>
                      <a:r>
                        <a:rPr lang="en-US" sz="900" b="1">
                          <a:solidFill>
                            <a:srgbClr val="000000"/>
                          </a:solidFill>
                          <a:effectLst/>
                          <a:latin typeface="+mj-lt"/>
                          <a:ea typeface="Times New Roman" panose="02020603050405020304" pitchFamily="18" charset="0"/>
                          <a:cs typeface="Calibri" panose="020F0502020204030204" pitchFamily="34" charset="0"/>
                        </a:rPr>
                        <a:t>Portfolio benefit per offered Nameplate ($/MW</a:t>
                      </a:r>
                      <a:r>
                        <a:rPr lang="en-US" sz="900" b="1">
                          <a:solidFill>
                            <a:srgbClr val="000000"/>
                          </a:solidFill>
                          <a:effectLst/>
                          <a:latin typeface="+mj-lt"/>
                          <a:ea typeface="Calibri" panose="020F0502020204030204" pitchFamily="34" charset="0"/>
                          <a:cs typeface="Times New Roman" panose="02020603050405020304" pitchFamily="18" charset="0"/>
                        </a:rPr>
                        <a:t>)</a:t>
                      </a:r>
                      <a:endParaRPr lang="en-US" sz="900">
                        <a:effectLst/>
                        <a:latin typeface="+mj-lt"/>
                        <a:ea typeface="Calibri" panose="020F0502020204030204" pitchFamily="34" charset="0"/>
                        <a:cs typeface="Times New Roman" panose="02020603050405020304" pitchFamily="18" charset="0"/>
                      </a:endParaRPr>
                    </a:p>
                  </a:txBody>
                  <a:tcPr marL="63322" marR="63322" marT="31661" marB="31661"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tcPr>
                </a:tc>
                <a:tc>
                  <a:txBody>
                    <a:bodyPr/>
                    <a:lstStyle/>
                    <a:p>
                      <a:pPr marL="91440" marR="0" lvl="0">
                        <a:lnSpc>
                          <a:spcPct val="115000"/>
                        </a:lnSpc>
                        <a:spcBef>
                          <a:spcPts val="0"/>
                        </a:spcBef>
                        <a:spcAft>
                          <a:spcPts val="0"/>
                        </a:spcAft>
                      </a:pPr>
                      <a:r>
                        <a:rPr lang="en-US" sz="900">
                          <a:solidFill>
                            <a:srgbClr val="000000"/>
                          </a:solidFill>
                          <a:effectLst/>
                          <a:latin typeface="+mj-lt"/>
                          <a:ea typeface="Times New Roman" panose="02020603050405020304" pitchFamily="18" charset="0"/>
                          <a:cs typeface="Calibri" panose="020F0502020204030204" pitchFamily="34" charset="0"/>
                        </a:rPr>
                        <a:t>Net present value of a proposed project’s portfolio benefit divided by the net present value of the project’s offered nameplate capacity. </a:t>
                      </a:r>
                      <a:endParaRPr lang="en-US" sz="90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tcPr>
                </a:tc>
                <a:extLst>
                  <a:ext uri="{0D108BD9-81ED-4DB2-BD59-A6C34878D82A}">
                    <a16:rowId xmlns:a16="http://schemas.microsoft.com/office/drawing/2014/main" val="1073028623"/>
                  </a:ext>
                </a:extLst>
              </a:tr>
              <a:tr h="730845">
                <a:tc>
                  <a:txBody>
                    <a:bodyPr/>
                    <a:lstStyle/>
                    <a:p>
                      <a:pPr marL="0" marR="0">
                        <a:lnSpc>
                          <a:spcPct val="115000"/>
                        </a:lnSpc>
                        <a:spcBef>
                          <a:spcPts val="0"/>
                        </a:spcBef>
                        <a:spcAft>
                          <a:spcPts val="0"/>
                        </a:spcAft>
                      </a:pPr>
                      <a:r>
                        <a:rPr lang="en-US" sz="900" b="1" dirty="0">
                          <a:solidFill>
                            <a:srgbClr val="000000"/>
                          </a:solidFill>
                          <a:effectLst/>
                          <a:latin typeface="+mj-lt"/>
                          <a:ea typeface="Times New Roman" panose="02020603050405020304" pitchFamily="18" charset="0"/>
                          <a:cs typeface="Calibri" panose="020F0502020204030204" pitchFamily="34" charset="0"/>
                        </a:rPr>
                        <a:t>Levelized cost</a:t>
                      </a:r>
                      <a:r>
                        <a:rPr lang="en-US" sz="900" dirty="0">
                          <a:solidFill>
                            <a:srgbClr val="000000"/>
                          </a:solidFill>
                          <a:effectLst/>
                          <a:latin typeface="+mj-lt"/>
                          <a:ea typeface="Calibri" panose="020F0502020204030204" pitchFamily="34" charset="0"/>
                          <a:cs typeface="Times New Roman" panose="02020603050405020304" pitchFamily="18" charset="0"/>
                        </a:rPr>
                        <a:t> </a:t>
                      </a:r>
                      <a:r>
                        <a:rPr lang="en-US" sz="900" b="1" dirty="0">
                          <a:solidFill>
                            <a:srgbClr val="000000"/>
                          </a:solidFill>
                          <a:effectLst/>
                          <a:latin typeface="+mj-lt"/>
                          <a:ea typeface="Calibri" panose="020F0502020204030204" pitchFamily="34" charset="0"/>
                          <a:cs typeface="Times New Roman" panose="02020603050405020304" pitchFamily="18" charset="0"/>
                        </a:rPr>
                        <a:t>of </a:t>
                      </a:r>
                      <a:r>
                        <a:rPr lang="en-US" sz="900" b="1" dirty="0">
                          <a:solidFill>
                            <a:srgbClr val="000000"/>
                          </a:solidFill>
                          <a:effectLst/>
                          <a:latin typeface="+mj-lt"/>
                          <a:ea typeface="Times New Roman" panose="02020603050405020304" pitchFamily="18" charset="0"/>
                          <a:cs typeface="Calibri" panose="020F0502020204030204" pitchFamily="34" charset="0"/>
                        </a:rPr>
                        <a:t>energy</a:t>
                      </a:r>
                      <a:r>
                        <a:rPr lang="en-US" sz="900" dirty="0">
                          <a:solidFill>
                            <a:srgbClr val="000000"/>
                          </a:solidFill>
                          <a:effectLst/>
                          <a:latin typeface="+mj-lt"/>
                          <a:ea typeface="Times New Roman" panose="02020603050405020304" pitchFamily="18" charset="0"/>
                          <a:cs typeface="Calibri" panose="020F0502020204030204" pitchFamily="34" charset="0"/>
                        </a:rPr>
                        <a:t> </a:t>
                      </a:r>
                      <a:r>
                        <a:rPr lang="en-US" sz="900" b="1" i="1" dirty="0">
                          <a:solidFill>
                            <a:srgbClr val="000000"/>
                          </a:solidFill>
                          <a:effectLst/>
                          <a:latin typeface="+mj-lt"/>
                          <a:ea typeface="Times New Roman" panose="02020603050405020304" pitchFamily="18" charset="0"/>
                          <a:cs typeface="Calibri" panose="020F0502020204030204" pitchFamily="34" charset="0"/>
                        </a:rPr>
                        <a:t>($/MWh)</a:t>
                      </a:r>
                      <a:r>
                        <a:rPr lang="en-US" sz="900" b="1" dirty="0">
                          <a:solidFill>
                            <a:srgbClr val="000000"/>
                          </a:solidFill>
                          <a:effectLst/>
                          <a:latin typeface="+mj-lt"/>
                          <a:ea typeface="Times New Roman" panose="02020603050405020304" pitchFamily="18" charset="0"/>
                          <a:cs typeface="Calibri" panose="020F0502020204030204" pitchFamily="34" charset="0"/>
                        </a:rPr>
                        <a:t> </a:t>
                      </a:r>
                      <a:endParaRPr lang="en-US" sz="900" b="1" dirty="0">
                        <a:effectLst/>
                        <a:latin typeface="+mj-lt"/>
                        <a:ea typeface="Calibri" panose="020F0502020204030204" pitchFamily="34" charset="0"/>
                        <a:cs typeface="Times New Roman" panose="02020603050405020304" pitchFamily="18" charset="0"/>
                      </a:endParaRPr>
                    </a:p>
                  </a:txBody>
                  <a:tcPr marL="63322" marR="63322" marT="31661" marB="31661"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tcPr>
                </a:tc>
                <a:tc>
                  <a:txBody>
                    <a:bodyPr/>
                    <a:lstStyle/>
                    <a:p>
                      <a:pPr marL="91440" marR="0" lvl="0">
                        <a:lnSpc>
                          <a:spcPct val="115000"/>
                        </a:lnSpc>
                        <a:spcBef>
                          <a:spcPts val="0"/>
                        </a:spcBef>
                        <a:spcAft>
                          <a:spcPts val="0"/>
                        </a:spcAft>
                      </a:pPr>
                      <a:r>
                        <a:rPr lang="en-US" sz="900" dirty="0">
                          <a:solidFill>
                            <a:srgbClr val="000000"/>
                          </a:solidFill>
                          <a:effectLst/>
                          <a:latin typeface="+mj-lt"/>
                          <a:ea typeface="Times New Roman" panose="02020603050405020304" pitchFamily="18" charset="0"/>
                          <a:cs typeface="Calibri" panose="020F0502020204030204" pitchFamily="34" charset="0"/>
                        </a:rPr>
                        <a:t>Net present value of a proposed project’s revenue requirement divided by the net present value of the project’s generation.</a:t>
                      </a:r>
                      <a:endParaRPr lang="en-US" sz="900"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rgbClr val="474C55"/>
                      </a:solidFill>
                      <a:prstDash val="solid"/>
                      <a:round/>
                      <a:headEnd type="none" w="med" len="med"/>
                      <a:tailEnd type="none" w="med" len="med"/>
                    </a:lnL>
                    <a:lnR w="12700" cap="flat" cmpd="sng" algn="ctr">
                      <a:solidFill>
                        <a:srgbClr val="474C55"/>
                      </a:solidFill>
                      <a:prstDash val="solid"/>
                      <a:round/>
                      <a:headEnd type="none" w="med" len="med"/>
                      <a:tailEnd type="none" w="med" len="med"/>
                    </a:lnR>
                    <a:lnT w="12700" cap="flat" cmpd="sng" algn="ctr">
                      <a:solidFill>
                        <a:srgbClr val="474C55"/>
                      </a:solidFill>
                      <a:prstDash val="solid"/>
                      <a:round/>
                      <a:headEnd type="none" w="med" len="med"/>
                      <a:tailEnd type="none" w="med" len="med"/>
                    </a:lnT>
                    <a:lnB w="12700" cap="flat" cmpd="sng" algn="ctr">
                      <a:solidFill>
                        <a:srgbClr val="474C55"/>
                      </a:solidFill>
                      <a:prstDash val="solid"/>
                      <a:round/>
                      <a:headEnd type="none" w="med" len="med"/>
                      <a:tailEnd type="none" w="med" len="med"/>
                    </a:lnB>
                  </a:tcPr>
                </a:tc>
                <a:extLst>
                  <a:ext uri="{0D108BD9-81ED-4DB2-BD59-A6C34878D82A}">
                    <a16:rowId xmlns:a16="http://schemas.microsoft.com/office/drawing/2014/main" val="3572616251"/>
                  </a:ext>
                </a:extLst>
              </a:tr>
            </a:tbl>
          </a:graphicData>
        </a:graphic>
      </p:graphicFrame>
      <p:sp>
        <p:nvSpPr>
          <p:cNvPr id="5" name="Rectangle 4"/>
          <p:cNvSpPr/>
          <p:nvPr/>
        </p:nvSpPr>
        <p:spPr>
          <a:xfrm>
            <a:off x="4393604" y="891778"/>
            <a:ext cx="4159845" cy="246221"/>
          </a:xfrm>
          <a:prstGeom prst="rect">
            <a:avLst/>
          </a:prstGeom>
        </p:spPr>
        <p:txBody>
          <a:bodyPr wrap="square">
            <a:spAutoFit/>
          </a:bodyPr>
          <a:lstStyle/>
          <a:p>
            <a:pPr lvl="0">
              <a:spcBef>
                <a:spcPts val="1200"/>
              </a:spcBef>
              <a:spcAft>
                <a:spcPts val="600"/>
              </a:spcAft>
              <a:buClr>
                <a:srgbClr val="365F91"/>
              </a:buClr>
            </a:pPr>
            <a:r>
              <a:rPr lang="en-US" sz="1000" b="1" kern="0" dirty="0">
                <a:solidFill>
                  <a:schemeClr val="tx1">
                    <a:lumMod val="50000"/>
                  </a:schemeClr>
                </a:solidFill>
                <a:latin typeface="+mj-lt"/>
                <a:ea typeface="Calibri" panose="020F0502020204030204" pitchFamily="34" charset="0"/>
                <a:cs typeface="Times New Roman" panose="02020603050405020304" pitchFamily="18" charset="0"/>
              </a:rPr>
              <a:t>Metrics calculated by Aurora to assess RFP proposals </a:t>
            </a:r>
            <a:endParaRPr lang="en-US" sz="1000" b="1" u="none" strike="noStrike" kern="0" spc="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9CF5F93-D696-4E24-86B5-1FDE7044014B}"/>
              </a:ext>
            </a:extLst>
          </p:cNvPr>
          <p:cNvSpPr txBox="1"/>
          <p:nvPr/>
        </p:nvSpPr>
        <p:spPr>
          <a:xfrm>
            <a:off x="4342274" y="4661931"/>
            <a:ext cx="3403988" cy="246221"/>
          </a:xfrm>
          <a:prstGeom prst="rect">
            <a:avLst/>
          </a:prstGeom>
          <a:noFill/>
        </p:spPr>
        <p:txBody>
          <a:bodyPr wrap="square" rtlCol="0">
            <a:spAutoFit/>
          </a:bodyPr>
          <a:lstStyle/>
          <a:p>
            <a:r>
              <a:rPr lang="en-US" sz="1000" i="1"/>
              <a:t>Source: PSE DER RFP Exhibit A Table 5</a:t>
            </a:r>
          </a:p>
        </p:txBody>
      </p:sp>
    </p:spTree>
    <p:extLst>
      <p:ext uri="{BB962C8B-B14F-4D97-AF65-F5344CB8AC3E}">
        <p14:creationId xmlns:p14="http://schemas.microsoft.com/office/powerpoint/2010/main" val="1876437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6">
            <a:extLst>
              <a:ext uri="{FF2B5EF4-FFF2-40B4-BE49-F238E27FC236}">
                <a16:creationId xmlns:a16="http://schemas.microsoft.com/office/drawing/2014/main" id="{945BF085-986C-4A87-931C-2E11E2C7EC26}"/>
              </a:ext>
            </a:extLst>
          </p:cNvPr>
          <p:cNvGraphicFramePr>
            <a:graphicFrameLocks noGrp="1"/>
          </p:cNvGraphicFramePr>
          <p:nvPr>
            <p:extLst>
              <p:ext uri="{D42A27DB-BD31-4B8C-83A1-F6EECF244321}">
                <p14:modId xmlns:p14="http://schemas.microsoft.com/office/powerpoint/2010/main" val="4127455159"/>
              </p:ext>
            </p:extLst>
          </p:nvPr>
        </p:nvGraphicFramePr>
        <p:xfrm>
          <a:off x="233778" y="1415513"/>
          <a:ext cx="8695587" cy="2415706"/>
        </p:xfrm>
        <a:graphic>
          <a:graphicData uri="http://schemas.openxmlformats.org/drawingml/2006/table">
            <a:tbl>
              <a:tblPr firstRow="1" bandRow="1">
                <a:tableStyleId>{5C22544A-7EE6-4342-B048-85BDC9FD1C3A}</a:tableStyleId>
              </a:tblPr>
              <a:tblGrid>
                <a:gridCol w="1436294">
                  <a:extLst>
                    <a:ext uri="{9D8B030D-6E8A-4147-A177-3AD203B41FA5}">
                      <a16:colId xmlns:a16="http://schemas.microsoft.com/office/drawing/2014/main" val="859855739"/>
                    </a:ext>
                  </a:extLst>
                </a:gridCol>
                <a:gridCol w="405341">
                  <a:extLst>
                    <a:ext uri="{9D8B030D-6E8A-4147-A177-3AD203B41FA5}">
                      <a16:colId xmlns:a16="http://schemas.microsoft.com/office/drawing/2014/main" val="1325952266"/>
                    </a:ext>
                  </a:extLst>
                </a:gridCol>
                <a:gridCol w="489568">
                  <a:extLst>
                    <a:ext uri="{9D8B030D-6E8A-4147-A177-3AD203B41FA5}">
                      <a16:colId xmlns:a16="http://schemas.microsoft.com/office/drawing/2014/main" val="2388062987"/>
                    </a:ext>
                  </a:extLst>
                </a:gridCol>
                <a:gridCol w="489568">
                  <a:extLst>
                    <a:ext uri="{9D8B030D-6E8A-4147-A177-3AD203B41FA5}">
                      <a16:colId xmlns:a16="http://schemas.microsoft.com/office/drawing/2014/main" val="980012155"/>
                    </a:ext>
                  </a:extLst>
                </a:gridCol>
                <a:gridCol w="489568">
                  <a:extLst>
                    <a:ext uri="{9D8B030D-6E8A-4147-A177-3AD203B41FA5}">
                      <a16:colId xmlns:a16="http://schemas.microsoft.com/office/drawing/2014/main" val="282222277"/>
                    </a:ext>
                  </a:extLst>
                </a:gridCol>
                <a:gridCol w="489568">
                  <a:extLst>
                    <a:ext uri="{9D8B030D-6E8A-4147-A177-3AD203B41FA5}">
                      <a16:colId xmlns:a16="http://schemas.microsoft.com/office/drawing/2014/main" val="1531106258"/>
                    </a:ext>
                  </a:extLst>
                </a:gridCol>
                <a:gridCol w="489568">
                  <a:extLst>
                    <a:ext uri="{9D8B030D-6E8A-4147-A177-3AD203B41FA5}">
                      <a16:colId xmlns:a16="http://schemas.microsoft.com/office/drawing/2014/main" val="3954462388"/>
                    </a:ext>
                  </a:extLst>
                </a:gridCol>
                <a:gridCol w="489568">
                  <a:extLst>
                    <a:ext uri="{9D8B030D-6E8A-4147-A177-3AD203B41FA5}">
                      <a16:colId xmlns:a16="http://schemas.microsoft.com/office/drawing/2014/main" val="3726130224"/>
                    </a:ext>
                  </a:extLst>
                </a:gridCol>
                <a:gridCol w="489568">
                  <a:extLst>
                    <a:ext uri="{9D8B030D-6E8A-4147-A177-3AD203B41FA5}">
                      <a16:colId xmlns:a16="http://schemas.microsoft.com/office/drawing/2014/main" val="3461053208"/>
                    </a:ext>
                  </a:extLst>
                </a:gridCol>
                <a:gridCol w="489568">
                  <a:extLst>
                    <a:ext uri="{9D8B030D-6E8A-4147-A177-3AD203B41FA5}">
                      <a16:colId xmlns:a16="http://schemas.microsoft.com/office/drawing/2014/main" val="3414975839"/>
                    </a:ext>
                  </a:extLst>
                </a:gridCol>
                <a:gridCol w="489568">
                  <a:extLst>
                    <a:ext uri="{9D8B030D-6E8A-4147-A177-3AD203B41FA5}">
                      <a16:colId xmlns:a16="http://schemas.microsoft.com/office/drawing/2014/main" val="3028484752"/>
                    </a:ext>
                  </a:extLst>
                </a:gridCol>
                <a:gridCol w="489568">
                  <a:extLst>
                    <a:ext uri="{9D8B030D-6E8A-4147-A177-3AD203B41FA5}">
                      <a16:colId xmlns:a16="http://schemas.microsoft.com/office/drawing/2014/main" val="3974738630"/>
                    </a:ext>
                  </a:extLst>
                </a:gridCol>
                <a:gridCol w="489568">
                  <a:extLst>
                    <a:ext uri="{9D8B030D-6E8A-4147-A177-3AD203B41FA5}">
                      <a16:colId xmlns:a16="http://schemas.microsoft.com/office/drawing/2014/main" val="2634199797"/>
                    </a:ext>
                  </a:extLst>
                </a:gridCol>
                <a:gridCol w="489568">
                  <a:extLst>
                    <a:ext uri="{9D8B030D-6E8A-4147-A177-3AD203B41FA5}">
                      <a16:colId xmlns:a16="http://schemas.microsoft.com/office/drawing/2014/main" val="1296859558"/>
                    </a:ext>
                  </a:extLst>
                </a:gridCol>
                <a:gridCol w="489568">
                  <a:extLst>
                    <a:ext uri="{9D8B030D-6E8A-4147-A177-3AD203B41FA5}">
                      <a16:colId xmlns:a16="http://schemas.microsoft.com/office/drawing/2014/main" val="3646940180"/>
                    </a:ext>
                  </a:extLst>
                </a:gridCol>
                <a:gridCol w="489568">
                  <a:extLst>
                    <a:ext uri="{9D8B030D-6E8A-4147-A177-3AD203B41FA5}">
                      <a16:colId xmlns:a16="http://schemas.microsoft.com/office/drawing/2014/main" val="2972317574"/>
                    </a:ext>
                  </a:extLst>
                </a:gridCol>
              </a:tblGrid>
              <a:tr h="205740">
                <a:tc gridSpan="13">
                  <a:txBody>
                    <a:bodyPr/>
                    <a:lstStyle/>
                    <a:p>
                      <a:pPr algn="ctr"/>
                      <a:r>
                        <a:rPr lang="en-US" sz="900">
                          <a:solidFill>
                            <a:schemeClr val="tx1"/>
                          </a:solidFill>
                        </a:rPr>
                        <a:t>2022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solidFill>
                          <a:schemeClr val="bg1"/>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solidFill>
                          <a:schemeClr val="bg1"/>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solidFill>
                          <a:schemeClr val="bg1"/>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solidFill>
                          <a:schemeClr val="bg1"/>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US" sz="900">
                        <a:solidFill>
                          <a:schemeClr val="bg1"/>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tx1"/>
                          </a:solidFill>
                        </a:rPr>
                        <a:t>2023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pPr algn="ctr"/>
                      <a:endParaRPr lang="en-US" sz="9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pPr algn="ctr"/>
                      <a:endParaRPr lang="en-US" sz="90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6089000"/>
                  </a:ext>
                </a:extLst>
              </a:tr>
              <a:tr h="625006">
                <a:tc>
                  <a:txBody>
                    <a:bodyPr/>
                    <a:lstStyle/>
                    <a:p>
                      <a:pPr algn="ctr"/>
                      <a:r>
                        <a:rPr lang="en-US" sz="900">
                          <a:solidFill>
                            <a:schemeClr val="bg1"/>
                          </a:solidFill>
                        </a:rPr>
                        <a:t>PSE resource</a:t>
                      </a:r>
                      <a:r>
                        <a:rPr lang="en-US" sz="900" baseline="0">
                          <a:solidFill>
                            <a:schemeClr val="bg1"/>
                          </a:solidFill>
                        </a:rPr>
                        <a:t> acquisition timing</a:t>
                      </a:r>
                      <a:endParaRPr lang="en-US" sz="900">
                        <a:solidFill>
                          <a:schemeClr val="bg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solidFill>
                      <a:srgbClr val="006671"/>
                    </a:solidFill>
                  </a:tcPr>
                </a:tc>
                <a:tc>
                  <a:txBody>
                    <a:bodyPr/>
                    <a:lstStyle/>
                    <a:p>
                      <a:pPr algn="ctr"/>
                      <a:r>
                        <a:rPr lang="en-US" sz="900">
                          <a:solidFill>
                            <a:schemeClr val="bg1"/>
                          </a:solidFill>
                        </a:rPr>
                        <a:t>Jan</a:t>
                      </a:r>
                    </a:p>
                  </a:txBody>
                  <a:tcPr marL="68580" marR="68580" marT="34290" marB="34290" anchor="ctr">
                    <a:lnL w="12700" cap="flat" cmpd="sng" algn="ctr">
                      <a:solidFill>
                        <a:schemeClr val="tx1"/>
                      </a:solidFill>
                      <a:prstDash val="solid"/>
                      <a:round/>
                      <a:headEnd type="none" w="med" len="med"/>
                      <a:tailEnd type="none" w="med" len="med"/>
                    </a:lnL>
                    <a:lnT w="38100" cmpd="sng">
                      <a:noFill/>
                    </a:lnT>
                    <a:solidFill>
                      <a:srgbClr val="006671"/>
                    </a:solidFill>
                  </a:tcPr>
                </a:tc>
                <a:tc>
                  <a:txBody>
                    <a:bodyPr/>
                    <a:lstStyle/>
                    <a:p>
                      <a:pPr algn="ctr"/>
                      <a:r>
                        <a:rPr lang="en-US" sz="900">
                          <a:solidFill>
                            <a:schemeClr val="bg1"/>
                          </a:solidFill>
                        </a:rPr>
                        <a:t>Feb</a:t>
                      </a:r>
                    </a:p>
                  </a:txBody>
                  <a:tcPr marL="68580" marR="68580" marT="34290" marB="34290" anchor="ctr">
                    <a:lnT w="38100" cmpd="sng">
                      <a:noFill/>
                    </a:lnT>
                    <a:solidFill>
                      <a:srgbClr val="006671"/>
                    </a:solidFill>
                  </a:tcPr>
                </a:tc>
                <a:tc>
                  <a:txBody>
                    <a:bodyPr/>
                    <a:lstStyle/>
                    <a:p>
                      <a:pPr algn="ctr"/>
                      <a:r>
                        <a:rPr lang="en-US" sz="900">
                          <a:solidFill>
                            <a:schemeClr val="bg1"/>
                          </a:solidFill>
                        </a:rPr>
                        <a:t>Mar</a:t>
                      </a:r>
                    </a:p>
                  </a:txBody>
                  <a:tcPr marL="68580" marR="68580" marT="34290" marB="34290" anchor="ctr">
                    <a:lnT w="38100" cmpd="sng">
                      <a:noFill/>
                    </a:lnT>
                    <a:solidFill>
                      <a:srgbClr val="006671"/>
                    </a:solidFill>
                  </a:tcPr>
                </a:tc>
                <a:tc>
                  <a:txBody>
                    <a:bodyPr/>
                    <a:lstStyle/>
                    <a:p>
                      <a:pPr algn="ctr"/>
                      <a:r>
                        <a:rPr lang="en-US" sz="900">
                          <a:solidFill>
                            <a:schemeClr val="bg1"/>
                          </a:solidFill>
                        </a:rPr>
                        <a:t>Apr</a:t>
                      </a:r>
                    </a:p>
                  </a:txBody>
                  <a:tcPr marL="68580" marR="68580" marT="34290" marB="34290" anchor="ctr">
                    <a:lnT w="38100" cmpd="sng">
                      <a:noFill/>
                    </a:lnT>
                    <a:solidFill>
                      <a:srgbClr val="58C3B4"/>
                    </a:solidFill>
                  </a:tcPr>
                </a:tc>
                <a:tc>
                  <a:txBody>
                    <a:bodyPr/>
                    <a:lstStyle/>
                    <a:p>
                      <a:pPr algn="ctr"/>
                      <a:r>
                        <a:rPr lang="en-US" sz="900">
                          <a:solidFill>
                            <a:schemeClr val="bg1"/>
                          </a:solidFill>
                        </a:rPr>
                        <a:t>May</a:t>
                      </a:r>
                    </a:p>
                  </a:txBody>
                  <a:tcPr marL="68580" marR="68580" marT="34290" marB="34290" anchor="ctr">
                    <a:lnT w="38100" cmpd="sng">
                      <a:noFill/>
                    </a:lnT>
                    <a:solidFill>
                      <a:srgbClr val="58C3B4"/>
                    </a:solidFill>
                  </a:tcPr>
                </a:tc>
                <a:tc>
                  <a:txBody>
                    <a:bodyPr/>
                    <a:lstStyle/>
                    <a:p>
                      <a:pPr algn="ctr"/>
                      <a:r>
                        <a:rPr lang="en-US" sz="900">
                          <a:solidFill>
                            <a:schemeClr val="bg1"/>
                          </a:solidFill>
                        </a:rPr>
                        <a:t>Jun</a:t>
                      </a:r>
                    </a:p>
                  </a:txBody>
                  <a:tcPr marL="68580" marR="68580" marT="34290" marB="34290" anchor="ctr">
                    <a:lnT w="38100" cmpd="sng">
                      <a:noFill/>
                    </a:lnT>
                    <a:solidFill>
                      <a:srgbClr val="58C3B4"/>
                    </a:solidFill>
                  </a:tcPr>
                </a:tc>
                <a:tc>
                  <a:txBody>
                    <a:bodyPr/>
                    <a:lstStyle/>
                    <a:p>
                      <a:pPr algn="ctr"/>
                      <a:r>
                        <a:rPr lang="en-US" sz="900">
                          <a:solidFill>
                            <a:schemeClr val="bg1"/>
                          </a:solidFill>
                        </a:rPr>
                        <a:t>Jul</a:t>
                      </a:r>
                    </a:p>
                  </a:txBody>
                  <a:tcPr marL="68580" marR="68580" marT="34290" marB="34290" anchor="ctr">
                    <a:lnT w="38100" cmpd="sng">
                      <a:noFill/>
                    </a:lnT>
                    <a:solidFill>
                      <a:srgbClr val="EEC28D"/>
                    </a:solidFill>
                  </a:tcPr>
                </a:tc>
                <a:tc>
                  <a:txBody>
                    <a:bodyPr/>
                    <a:lstStyle/>
                    <a:p>
                      <a:pPr algn="ctr"/>
                      <a:r>
                        <a:rPr lang="en-US" sz="900">
                          <a:solidFill>
                            <a:schemeClr val="bg1"/>
                          </a:solidFill>
                        </a:rPr>
                        <a:t>Aug</a:t>
                      </a:r>
                    </a:p>
                  </a:txBody>
                  <a:tcPr marL="68580" marR="68580" marT="34290" marB="34290" anchor="ctr">
                    <a:lnT w="38100" cmpd="sng">
                      <a:noFill/>
                    </a:lnT>
                    <a:solidFill>
                      <a:srgbClr val="EEC28D"/>
                    </a:solidFill>
                  </a:tcPr>
                </a:tc>
                <a:tc>
                  <a:txBody>
                    <a:bodyPr/>
                    <a:lstStyle/>
                    <a:p>
                      <a:pPr algn="ctr"/>
                      <a:r>
                        <a:rPr lang="en-US" sz="900">
                          <a:solidFill>
                            <a:schemeClr val="bg1"/>
                          </a:solidFill>
                        </a:rPr>
                        <a:t>Sep</a:t>
                      </a:r>
                    </a:p>
                  </a:txBody>
                  <a:tcPr marL="68580" marR="68580" marT="34290" marB="34290" anchor="ctr">
                    <a:lnT w="38100" cmpd="sng">
                      <a:noFill/>
                    </a:lnT>
                    <a:solidFill>
                      <a:srgbClr val="EEC28D"/>
                    </a:solidFill>
                  </a:tcPr>
                </a:tc>
                <a:tc>
                  <a:txBody>
                    <a:bodyPr/>
                    <a:lstStyle/>
                    <a:p>
                      <a:pPr algn="ctr"/>
                      <a:r>
                        <a:rPr lang="en-US" sz="900">
                          <a:solidFill>
                            <a:schemeClr val="bg1"/>
                          </a:solidFill>
                        </a:rPr>
                        <a:t>Oct</a:t>
                      </a:r>
                    </a:p>
                  </a:txBody>
                  <a:tcPr marL="68580" marR="68580" marT="34290" marB="34290" anchor="ctr">
                    <a:lnT w="38100" cmpd="sng">
                      <a:noFill/>
                    </a:lnT>
                    <a:solidFill>
                      <a:srgbClr val="E45D48"/>
                    </a:solidFill>
                  </a:tcPr>
                </a:tc>
                <a:tc>
                  <a:txBody>
                    <a:bodyPr/>
                    <a:lstStyle/>
                    <a:p>
                      <a:pPr algn="ctr"/>
                      <a:r>
                        <a:rPr lang="en-US" sz="900">
                          <a:solidFill>
                            <a:schemeClr val="bg1"/>
                          </a:solidFill>
                        </a:rPr>
                        <a:t>Nov</a:t>
                      </a:r>
                    </a:p>
                  </a:txBody>
                  <a:tcPr marL="68580" marR="68580" marT="34290" marB="34290" anchor="ctr">
                    <a:lnT w="38100" cmpd="sng">
                      <a:noFill/>
                    </a:lnT>
                    <a:solidFill>
                      <a:srgbClr val="E45D48"/>
                    </a:solidFill>
                  </a:tcPr>
                </a:tc>
                <a:tc>
                  <a:txBody>
                    <a:bodyPr/>
                    <a:lstStyle/>
                    <a:p>
                      <a:pPr algn="ctr"/>
                      <a:r>
                        <a:rPr lang="en-US" sz="900">
                          <a:solidFill>
                            <a:schemeClr val="bg1"/>
                          </a:solidFill>
                        </a:rPr>
                        <a:t>Dec</a:t>
                      </a:r>
                    </a:p>
                  </a:txBody>
                  <a:tcPr marL="68580" marR="68580" marT="34290" marB="34290" anchor="ctr">
                    <a:lnT w="38100" cmpd="sng">
                      <a:noFill/>
                    </a:lnT>
                    <a:solidFill>
                      <a:srgbClr val="E45D48"/>
                    </a:solidFill>
                  </a:tcPr>
                </a:tc>
                <a:tc>
                  <a:txBody>
                    <a:bodyPr/>
                    <a:lstStyle/>
                    <a:p>
                      <a:pPr algn="ctr"/>
                      <a:r>
                        <a:rPr lang="en-US" sz="900">
                          <a:solidFill>
                            <a:schemeClr val="bg1"/>
                          </a:solidFill>
                        </a:rPr>
                        <a:t>Jan</a:t>
                      </a:r>
                    </a:p>
                  </a:txBody>
                  <a:tcPr marL="68580" marR="68580" marT="34290" marB="34290" anchor="ctr">
                    <a:lnT w="38100" cmpd="sng">
                      <a:noFill/>
                    </a:lnT>
                    <a:solidFill>
                      <a:srgbClr val="668B53"/>
                    </a:solidFill>
                  </a:tcPr>
                </a:tc>
                <a:tc>
                  <a:txBody>
                    <a:bodyPr/>
                    <a:lstStyle/>
                    <a:p>
                      <a:pPr algn="ctr"/>
                      <a:r>
                        <a:rPr lang="en-US" sz="900">
                          <a:solidFill>
                            <a:schemeClr val="bg1"/>
                          </a:solidFill>
                        </a:rPr>
                        <a:t>Feb</a:t>
                      </a:r>
                    </a:p>
                  </a:txBody>
                  <a:tcPr marL="68580" marR="68580" marT="34290" marB="34290" anchor="ctr">
                    <a:lnT w="38100" cmpd="sng">
                      <a:noFill/>
                    </a:lnT>
                    <a:solidFill>
                      <a:srgbClr val="668B53"/>
                    </a:solidFill>
                  </a:tcPr>
                </a:tc>
                <a:tc>
                  <a:txBody>
                    <a:bodyPr/>
                    <a:lstStyle/>
                    <a:p>
                      <a:pPr algn="ctr"/>
                      <a:r>
                        <a:rPr lang="en-US" sz="900">
                          <a:solidFill>
                            <a:schemeClr val="bg1"/>
                          </a:solidFill>
                        </a:rPr>
                        <a:t>Mar</a:t>
                      </a:r>
                    </a:p>
                  </a:txBody>
                  <a:tcPr marL="68580" marR="68580" marT="34290" marB="34290" anchor="ctr">
                    <a:lnR w="12700" cap="flat" cmpd="sng" algn="ctr">
                      <a:solidFill>
                        <a:schemeClr val="tx1"/>
                      </a:solidFill>
                      <a:prstDash val="solid"/>
                      <a:round/>
                      <a:headEnd type="none" w="med" len="med"/>
                      <a:tailEnd type="none" w="med" len="med"/>
                    </a:lnR>
                    <a:lnT w="38100" cmpd="sng">
                      <a:noFill/>
                    </a:lnT>
                    <a:solidFill>
                      <a:srgbClr val="668B53"/>
                    </a:solidFill>
                  </a:tcPr>
                </a:tc>
                <a:extLst>
                  <a:ext uri="{0D108BD9-81ED-4DB2-BD59-A6C34878D82A}">
                    <a16:rowId xmlns:a16="http://schemas.microsoft.com/office/drawing/2014/main" val="618470897"/>
                  </a:ext>
                </a:extLst>
              </a:tr>
              <a:tr h="320040">
                <a:tc>
                  <a:txBody>
                    <a:bodyPr/>
                    <a:lstStyle/>
                    <a:p>
                      <a:pPr algn="l"/>
                      <a:r>
                        <a:rPr lang="en-US" sz="800"/>
                        <a:t>DER RFP Submission Window</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1298167453"/>
                  </a:ext>
                </a:extLst>
              </a:tr>
              <a:tr h="320040">
                <a:tc>
                  <a:txBody>
                    <a:bodyPr/>
                    <a:lstStyle/>
                    <a:p>
                      <a:pPr marL="0" algn="l" defTabSz="914400" rtl="0" eaLnBrk="1" latinLnBrk="0" hangingPunct="1"/>
                      <a:r>
                        <a:rPr lang="en-US" sz="800" kern="1200">
                          <a:solidFill>
                            <a:schemeClr val="dk1"/>
                          </a:solidFill>
                          <a:latin typeface="+mn-lt"/>
                          <a:ea typeface="+mn-ea"/>
                          <a:cs typeface="+mn-cs"/>
                        </a:rPr>
                        <a:t>DER RFP Phase 1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0476646"/>
                  </a:ext>
                </a:extLst>
              </a:tr>
              <a:tr h="320040">
                <a:tc>
                  <a:txBody>
                    <a:bodyPr/>
                    <a:lstStyle/>
                    <a:p>
                      <a:pPr marL="0" algn="l" rtl="0" eaLnBrk="1" latinLnBrk="0" hangingPunct="1"/>
                      <a:r>
                        <a:rPr lang="en-US" sz="800" kern="1200">
                          <a:solidFill>
                            <a:schemeClr val="dk1"/>
                          </a:solidFill>
                          <a:latin typeface="+mn-lt"/>
                          <a:ea typeface="+mn-ea"/>
                          <a:cs typeface="+mn-cs"/>
                        </a:rPr>
                        <a:t>DER RFP Phase 2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0000"/>
                        <a:lumOff val="80000"/>
                      </a:schemeClr>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84585034"/>
                  </a:ext>
                </a:extLst>
              </a:tr>
              <a:tr h="312420">
                <a:tc>
                  <a:txBody>
                    <a:bodyPr/>
                    <a:lstStyle/>
                    <a:p>
                      <a:pPr marL="0" algn="l" defTabSz="914400" rtl="0" eaLnBrk="1" latinLnBrk="0" hangingPunct="1"/>
                      <a:r>
                        <a:rPr lang="en-US" sz="800" kern="1200">
                          <a:solidFill>
                            <a:schemeClr val="dk1"/>
                          </a:solidFill>
                          <a:latin typeface="+mn-lt"/>
                          <a:ea typeface="+mn-ea"/>
                          <a:cs typeface="+mn-cs"/>
                        </a:rPr>
                        <a:t>Concurrent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tx1">
                            <a:lumMod val="20000"/>
                            <a:lumOff val="80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tx1">
                            <a:lumMod val="20000"/>
                            <a:lumOff val="80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tx1">
                            <a:lumMod val="20000"/>
                            <a:lumOff val="80000"/>
                          </a:schemeClr>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DBDF"/>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8DBDF"/>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65378239"/>
                  </a:ext>
                </a:extLst>
              </a:tr>
              <a:tr h="312420">
                <a:tc>
                  <a:txBody>
                    <a:bodyPr/>
                    <a:lstStyle/>
                    <a:p>
                      <a:pPr marL="0" algn="l" defTabSz="914400" rtl="0" eaLnBrk="1" latinLnBrk="0" hangingPunct="1"/>
                      <a:r>
                        <a:rPr lang="en-US" sz="800" kern="1200">
                          <a:solidFill>
                            <a:schemeClr val="dk1"/>
                          </a:solidFill>
                          <a:latin typeface="+mn-lt"/>
                          <a:ea typeface="+mn-ea"/>
                          <a:cs typeface="+mn-cs"/>
                        </a:rPr>
                        <a:t>Negotiation period</a:t>
                      </a: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BDF"/>
                    </a:solidFill>
                  </a:tcPr>
                </a:tc>
                <a:tc>
                  <a:txBody>
                    <a:bodyPr/>
                    <a:lstStyle/>
                    <a:p>
                      <a:pPr algn="ctr"/>
                      <a:endParaRPr lang="en-US" sz="90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8655695"/>
                  </a:ext>
                </a:extLst>
              </a:tr>
            </a:tbl>
          </a:graphicData>
        </a:graphic>
      </p:graphicFrame>
      <p:sp>
        <p:nvSpPr>
          <p:cNvPr id="10" name="TextBox 9"/>
          <p:cNvSpPr txBox="1"/>
          <p:nvPr/>
        </p:nvSpPr>
        <p:spPr>
          <a:xfrm>
            <a:off x="3111892" y="2248050"/>
            <a:ext cx="969328" cy="307777"/>
          </a:xfrm>
          <a:prstGeom prst="rect">
            <a:avLst/>
          </a:prstGeom>
          <a:noFill/>
        </p:spPr>
        <p:txBody>
          <a:bodyPr wrap="square" rtlCol="0">
            <a:spAutoFit/>
          </a:bodyPr>
          <a:lstStyle/>
          <a:p>
            <a:pPr defTabSz="914378"/>
            <a:r>
              <a:rPr lang="en-US" sz="700">
                <a:solidFill>
                  <a:srgbClr val="474C55"/>
                </a:solidFill>
              </a:rPr>
              <a:t>Last bids accepted </a:t>
            </a:r>
            <a:r>
              <a:rPr lang="en-US" sz="700" b="1">
                <a:solidFill>
                  <a:srgbClr val="474C55"/>
                </a:solidFill>
              </a:rPr>
              <a:t>Mar.</a:t>
            </a:r>
            <a:r>
              <a:rPr lang="en-US" sz="700">
                <a:solidFill>
                  <a:srgbClr val="474C55"/>
                </a:solidFill>
              </a:rPr>
              <a:t> </a:t>
            </a:r>
            <a:r>
              <a:rPr lang="en-US" sz="700" b="1">
                <a:solidFill>
                  <a:srgbClr val="474C55"/>
                </a:solidFill>
              </a:rPr>
              <a:t>21</a:t>
            </a:r>
          </a:p>
        </p:txBody>
      </p:sp>
      <p:sp>
        <p:nvSpPr>
          <p:cNvPr id="12" name="TextBox 11"/>
          <p:cNvSpPr txBox="1"/>
          <p:nvPr/>
        </p:nvSpPr>
        <p:spPr>
          <a:xfrm>
            <a:off x="2092872" y="2203100"/>
            <a:ext cx="1045292" cy="415498"/>
          </a:xfrm>
          <a:prstGeom prst="rect">
            <a:avLst/>
          </a:prstGeom>
          <a:noFill/>
        </p:spPr>
        <p:txBody>
          <a:bodyPr wrap="square" rtlCol="0">
            <a:spAutoFit/>
          </a:bodyPr>
          <a:lstStyle/>
          <a:p>
            <a:pPr defTabSz="914378"/>
            <a:r>
              <a:rPr lang="en-US" sz="700">
                <a:solidFill>
                  <a:srgbClr val="474C55"/>
                </a:solidFill>
              </a:rPr>
              <a:t>Final RFP and materials uploaded </a:t>
            </a:r>
            <a:r>
              <a:rPr lang="en-US" sz="700" b="1">
                <a:solidFill>
                  <a:srgbClr val="474C55"/>
                </a:solidFill>
              </a:rPr>
              <a:t>Feb. 7</a:t>
            </a:r>
          </a:p>
        </p:txBody>
      </p:sp>
      <p:sp>
        <p:nvSpPr>
          <p:cNvPr id="13" name="Diamond 12"/>
          <p:cNvSpPr/>
          <p:nvPr/>
        </p:nvSpPr>
        <p:spPr>
          <a:xfrm>
            <a:off x="2985764" y="2315786"/>
            <a:ext cx="152400" cy="1868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endParaRPr>
          </a:p>
        </p:txBody>
      </p:sp>
      <p:sp>
        <p:nvSpPr>
          <p:cNvPr id="14" name="Diamond 13"/>
          <p:cNvSpPr/>
          <p:nvPr/>
        </p:nvSpPr>
        <p:spPr>
          <a:xfrm>
            <a:off x="1995164" y="2315711"/>
            <a:ext cx="152400" cy="1868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endParaRPr>
          </a:p>
        </p:txBody>
      </p:sp>
      <p:sp>
        <p:nvSpPr>
          <p:cNvPr id="15" name="Diamond 14"/>
          <p:cNvSpPr/>
          <p:nvPr/>
        </p:nvSpPr>
        <p:spPr>
          <a:xfrm>
            <a:off x="4453019" y="2622812"/>
            <a:ext cx="152400" cy="1868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endParaRPr>
          </a:p>
        </p:txBody>
      </p:sp>
      <p:sp>
        <p:nvSpPr>
          <p:cNvPr id="26" name="Rectangle 25">
            <a:extLst>
              <a:ext uri="{FF2B5EF4-FFF2-40B4-BE49-F238E27FC236}">
                <a16:creationId xmlns:a16="http://schemas.microsoft.com/office/drawing/2014/main" id="{DFFA3F7B-2400-4EA0-B40B-0BCE7255AF30}"/>
              </a:ext>
            </a:extLst>
          </p:cNvPr>
          <p:cNvSpPr/>
          <p:nvPr/>
        </p:nvSpPr>
        <p:spPr>
          <a:xfrm>
            <a:off x="6071054" y="2900555"/>
            <a:ext cx="816117" cy="307777"/>
          </a:xfrm>
          <a:prstGeom prst="rect">
            <a:avLst/>
          </a:prstGeom>
        </p:spPr>
        <p:txBody>
          <a:bodyPr wrap="square" lIns="25718" rIns="25718" anchor="ctr">
            <a:spAutoFit/>
          </a:bodyPr>
          <a:lstStyle/>
          <a:p>
            <a:pPr defTabSz="514325">
              <a:defRPr/>
            </a:pPr>
            <a:r>
              <a:rPr lang="en-US" sz="700">
                <a:solidFill>
                  <a:srgbClr val="474B55"/>
                </a:solidFill>
                <a:latin typeface="Arial" panose="020B0604020202020204" pitchFamily="34" charset="0"/>
                <a:cs typeface="Arial" panose="020B0604020202020204" pitchFamily="34" charset="0"/>
              </a:rPr>
              <a:t>DER RFP prelim. short list </a:t>
            </a:r>
          </a:p>
        </p:txBody>
      </p:sp>
      <p:sp>
        <p:nvSpPr>
          <p:cNvPr id="29" name="Diamond 28"/>
          <p:cNvSpPr/>
          <p:nvPr/>
        </p:nvSpPr>
        <p:spPr>
          <a:xfrm>
            <a:off x="5918653" y="2960995"/>
            <a:ext cx="152400" cy="1868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endParaRPr>
          </a:p>
        </p:txBody>
      </p:sp>
      <p:sp>
        <p:nvSpPr>
          <p:cNvPr id="17" name="TextBox 16"/>
          <p:cNvSpPr txBox="1"/>
          <p:nvPr/>
        </p:nvSpPr>
        <p:spPr>
          <a:xfrm>
            <a:off x="4529219" y="2552256"/>
            <a:ext cx="861552" cy="307777"/>
          </a:xfrm>
          <a:prstGeom prst="rect">
            <a:avLst/>
          </a:prstGeom>
          <a:noFill/>
        </p:spPr>
        <p:txBody>
          <a:bodyPr wrap="square" rtlCol="0">
            <a:spAutoFit/>
          </a:bodyPr>
          <a:lstStyle/>
          <a:p>
            <a:pPr defTabSz="914378"/>
            <a:r>
              <a:rPr lang="en-US" sz="700">
                <a:solidFill>
                  <a:srgbClr val="474C55"/>
                </a:solidFill>
              </a:rPr>
              <a:t>Candidate list </a:t>
            </a:r>
            <a:r>
              <a:rPr lang="en-US" sz="700" b="1">
                <a:solidFill>
                  <a:srgbClr val="474C55"/>
                </a:solidFill>
              </a:rPr>
              <a:t>July 1</a:t>
            </a:r>
          </a:p>
        </p:txBody>
      </p:sp>
      <p:sp>
        <p:nvSpPr>
          <p:cNvPr id="19" name="Rectangle 18">
            <a:extLst>
              <a:ext uri="{FF2B5EF4-FFF2-40B4-BE49-F238E27FC236}">
                <a16:creationId xmlns:a16="http://schemas.microsoft.com/office/drawing/2014/main" id="{DFFA3F7B-2400-4EA0-B40B-0BCE7255AF30}"/>
              </a:ext>
            </a:extLst>
          </p:cNvPr>
          <p:cNvSpPr/>
          <p:nvPr/>
        </p:nvSpPr>
        <p:spPr>
          <a:xfrm>
            <a:off x="7906225" y="3446722"/>
            <a:ext cx="682094" cy="415498"/>
          </a:xfrm>
          <a:prstGeom prst="rect">
            <a:avLst/>
          </a:prstGeom>
        </p:spPr>
        <p:txBody>
          <a:bodyPr wrap="square" lIns="25718" rIns="25718" anchor="ctr">
            <a:spAutoFit/>
          </a:bodyPr>
          <a:lstStyle/>
          <a:p>
            <a:pPr defTabSz="514325">
              <a:defRPr/>
            </a:pPr>
            <a:r>
              <a:rPr lang="en-US" sz="700">
                <a:solidFill>
                  <a:srgbClr val="474B55"/>
                </a:solidFill>
                <a:latin typeface="Arial" panose="020B0604020202020204" pitchFamily="34" charset="0"/>
                <a:cs typeface="Arial" panose="020B0604020202020204" pitchFamily="34" charset="0"/>
              </a:rPr>
              <a:t>Contract Execution</a:t>
            </a:r>
          </a:p>
          <a:p>
            <a:pPr defTabSz="514325">
              <a:defRPr/>
            </a:pPr>
            <a:r>
              <a:rPr lang="en-US" sz="700" b="1">
                <a:solidFill>
                  <a:srgbClr val="474B55"/>
                </a:solidFill>
                <a:latin typeface="Arial" panose="020B0604020202020204" pitchFamily="34" charset="0"/>
                <a:cs typeface="Arial" panose="020B0604020202020204" pitchFamily="34" charset="0"/>
              </a:rPr>
              <a:t>Q1 2023</a:t>
            </a:r>
          </a:p>
        </p:txBody>
      </p:sp>
      <p:sp>
        <p:nvSpPr>
          <p:cNvPr id="20" name="Diamond 19"/>
          <p:cNvSpPr/>
          <p:nvPr/>
        </p:nvSpPr>
        <p:spPr>
          <a:xfrm>
            <a:off x="8363425" y="3565466"/>
            <a:ext cx="152400" cy="1868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endParaRPr>
          </a:p>
        </p:txBody>
      </p:sp>
      <p:sp>
        <p:nvSpPr>
          <p:cNvPr id="21" name="Rectangle 20">
            <a:extLst>
              <a:ext uri="{FF2B5EF4-FFF2-40B4-BE49-F238E27FC236}">
                <a16:creationId xmlns:a16="http://schemas.microsoft.com/office/drawing/2014/main" id="{DFFA3F7B-2400-4EA0-B40B-0BCE7255AF30}"/>
              </a:ext>
            </a:extLst>
          </p:cNvPr>
          <p:cNvSpPr/>
          <p:nvPr/>
        </p:nvSpPr>
        <p:spPr>
          <a:xfrm>
            <a:off x="6559870" y="3217793"/>
            <a:ext cx="816117" cy="307777"/>
          </a:xfrm>
          <a:prstGeom prst="rect">
            <a:avLst/>
          </a:prstGeom>
        </p:spPr>
        <p:txBody>
          <a:bodyPr wrap="square" lIns="25718" rIns="25718" anchor="ctr">
            <a:spAutoFit/>
          </a:bodyPr>
          <a:lstStyle/>
          <a:p>
            <a:pPr defTabSz="514325">
              <a:defRPr/>
            </a:pPr>
            <a:r>
              <a:rPr lang="en-US" sz="700">
                <a:solidFill>
                  <a:srgbClr val="474B55"/>
                </a:solidFill>
                <a:latin typeface="Arial" panose="020B0604020202020204" pitchFamily="34" charset="0"/>
                <a:cs typeface="Arial" panose="020B0604020202020204" pitchFamily="34" charset="0"/>
              </a:rPr>
              <a:t>DER RFP final short list </a:t>
            </a:r>
          </a:p>
        </p:txBody>
      </p:sp>
      <p:sp>
        <p:nvSpPr>
          <p:cNvPr id="22" name="Diamond 21"/>
          <p:cNvSpPr/>
          <p:nvPr/>
        </p:nvSpPr>
        <p:spPr>
          <a:xfrm>
            <a:off x="6407469" y="3278232"/>
            <a:ext cx="152400" cy="18689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endParaRPr>
          </a:p>
        </p:txBody>
      </p:sp>
      <p:sp>
        <p:nvSpPr>
          <p:cNvPr id="3" name="Title 2"/>
          <p:cNvSpPr>
            <a:spLocks noGrp="1"/>
          </p:cNvSpPr>
          <p:nvPr>
            <p:ph type="title"/>
          </p:nvPr>
        </p:nvSpPr>
        <p:spPr/>
        <p:txBody>
          <a:bodyPr/>
          <a:lstStyle/>
          <a:p>
            <a:r>
              <a:rPr lang="en-US"/>
              <a:t>Estimated Schedule</a:t>
            </a:r>
          </a:p>
        </p:txBody>
      </p:sp>
      <p:grpSp>
        <p:nvGrpSpPr>
          <p:cNvPr id="16" name="Group 15">
            <a:extLst>
              <a:ext uri="{FF2B5EF4-FFF2-40B4-BE49-F238E27FC236}">
                <a16:creationId xmlns:a16="http://schemas.microsoft.com/office/drawing/2014/main" id="{078725BC-9879-42F1-B1E3-0D28AF0E1BE2}"/>
              </a:ext>
            </a:extLst>
          </p:cNvPr>
          <p:cNvGrpSpPr/>
          <p:nvPr/>
        </p:nvGrpSpPr>
        <p:grpSpPr>
          <a:xfrm>
            <a:off x="76200" y="57150"/>
            <a:ext cx="2514600" cy="276999"/>
            <a:chOff x="76200" y="133350"/>
            <a:chExt cx="2514600" cy="276999"/>
          </a:xfrm>
        </p:grpSpPr>
        <p:sp>
          <p:nvSpPr>
            <p:cNvPr id="18" name="TextBox 17">
              <a:extLst>
                <a:ext uri="{FF2B5EF4-FFF2-40B4-BE49-F238E27FC236}">
                  <a16:creationId xmlns:a16="http://schemas.microsoft.com/office/drawing/2014/main" id="{E928A7DE-833B-4358-AC9F-DF0BBBB820C0}"/>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4</a:t>
              </a:r>
            </a:p>
          </p:txBody>
        </p:sp>
        <p:sp>
          <p:nvSpPr>
            <p:cNvPr id="23" name="Title 1">
              <a:extLst>
                <a:ext uri="{FF2B5EF4-FFF2-40B4-BE49-F238E27FC236}">
                  <a16:creationId xmlns:a16="http://schemas.microsoft.com/office/drawing/2014/main" id="{D6501927-77AE-4496-9D55-95AA822F9A86}"/>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RFP Process</a:t>
              </a:r>
            </a:p>
          </p:txBody>
        </p:sp>
      </p:grpSp>
    </p:spTree>
    <p:extLst>
      <p:ext uri="{BB962C8B-B14F-4D97-AF65-F5344CB8AC3E}">
        <p14:creationId xmlns:p14="http://schemas.microsoft.com/office/powerpoint/2010/main" val="3779294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0045-D4D5-4698-980D-4670009F88CC}"/>
              </a:ext>
            </a:extLst>
          </p:cNvPr>
          <p:cNvSpPr>
            <a:spLocks noGrp="1"/>
          </p:cNvSpPr>
          <p:nvPr>
            <p:ph type="title"/>
          </p:nvPr>
        </p:nvSpPr>
        <p:spPr/>
        <p:txBody>
          <a:bodyPr/>
          <a:lstStyle/>
          <a:p>
            <a:r>
              <a:rPr lang="en-US"/>
              <a:t>Proposal Requirements</a:t>
            </a:r>
          </a:p>
        </p:txBody>
      </p:sp>
      <p:sp>
        <p:nvSpPr>
          <p:cNvPr id="6" name="Text Placeholder 3">
            <a:extLst>
              <a:ext uri="{FF2B5EF4-FFF2-40B4-BE49-F238E27FC236}">
                <a16:creationId xmlns:a16="http://schemas.microsoft.com/office/drawing/2014/main" id="{D8ADA59C-2BFC-4215-99D0-D4F55A860473}"/>
              </a:ext>
            </a:extLst>
          </p:cNvPr>
          <p:cNvSpPr txBox="1">
            <a:spLocks/>
          </p:cNvSpPr>
          <p:nvPr/>
        </p:nvSpPr>
        <p:spPr bwMode="auto">
          <a:xfrm>
            <a:off x="533400" y="957008"/>
            <a:ext cx="3898452" cy="3599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1pPr>
            <a:lvl2pPr marL="742950" indent="-28575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2pPr>
            <a:lvl3pPr marL="11430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3pPr>
            <a:lvl4pPr marL="16002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4pPr>
            <a:lvl5pPr marL="20574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spcAft>
                <a:spcPts val="1200"/>
              </a:spcAft>
            </a:pPr>
            <a:r>
              <a:rPr lang="en-US" sz="1100" dirty="0"/>
              <a:t>Bidders must submit the following by         	 </a:t>
            </a:r>
            <a:r>
              <a:rPr lang="en-US" sz="1100" b="1" i="1" u="sng" dirty="0"/>
              <a:t>11:59 PST on March 21, 2022:</a:t>
            </a:r>
            <a:endParaRPr lang="en-US" dirty="0"/>
          </a:p>
          <a:p>
            <a:pPr marL="574675" lvl="1" indent="-233045">
              <a:spcAft>
                <a:spcPts val="600"/>
              </a:spcAft>
            </a:pPr>
            <a:r>
              <a:rPr lang="en-US" sz="1100" dirty="0"/>
              <a:t>Completed and validated Exhibit B or C forms</a:t>
            </a:r>
            <a:endParaRPr lang="en-US" sz="1100" dirty="0">
              <a:cs typeface="Arial" charset="0"/>
            </a:endParaRPr>
          </a:p>
          <a:p>
            <a:pPr marL="574675" lvl="1" indent="-233045">
              <a:spcAft>
                <a:spcPts val="600"/>
              </a:spcAft>
            </a:pPr>
            <a:r>
              <a:rPr lang="en-US" sz="1100" dirty="0"/>
              <a:t>Signed Exhibit D Mutual Confidentiality Agreement </a:t>
            </a:r>
            <a:endParaRPr lang="en-US" sz="1100" dirty="0">
              <a:cs typeface="Arial" charset="0"/>
            </a:endParaRPr>
          </a:p>
          <a:p>
            <a:pPr marL="574675" lvl="1" indent="-233045">
              <a:spcAft>
                <a:spcPts val="600"/>
              </a:spcAft>
            </a:pPr>
            <a:r>
              <a:rPr lang="en-US" sz="1100" dirty="0">
                <a:latin typeface="Arial"/>
                <a:cs typeface="Arial"/>
              </a:rPr>
              <a:t>Redlined Exhibit I MSA </a:t>
            </a:r>
            <a:endParaRPr lang="en-US" sz="1100" dirty="0">
              <a:cs typeface="Arial"/>
            </a:endParaRPr>
          </a:p>
          <a:p>
            <a:pPr marL="574675" lvl="1" indent="-233045">
              <a:spcAft>
                <a:spcPts val="600"/>
              </a:spcAft>
            </a:pPr>
            <a:r>
              <a:rPr lang="en-US" sz="1100" dirty="0"/>
              <a:t>Completed Exhibit N (if applicable)</a:t>
            </a:r>
            <a:endParaRPr lang="en-US" sz="1100" dirty="0">
              <a:cs typeface="Arial" charset="0"/>
            </a:endParaRPr>
          </a:p>
          <a:p>
            <a:pPr marL="574675" lvl="1" indent="-233045">
              <a:spcAft>
                <a:spcPts val="600"/>
              </a:spcAft>
            </a:pPr>
            <a:r>
              <a:rPr lang="en-US" sz="1100" dirty="0">
                <a:latin typeface="Arial"/>
                <a:cs typeface="Arial"/>
              </a:rPr>
              <a:t>Redlined Prototype Term Sheet (Exhibits F, G, H) (if applicable)</a:t>
            </a:r>
          </a:p>
          <a:p>
            <a:pPr marL="574675" lvl="1" indent="-233045">
              <a:spcAft>
                <a:spcPts val="600"/>
              </a:spcAft>
            </a:pPr>
            <a:r>
              <a:rPr lang="en-US" sz="1100" dirty="0">
                <a:latin typeface="Arial"/>
                <a:cs typeface="Arial"/>
              </a:rPr>
              <a:t>Exhibit P Signed PSE Customer Consent Letter (if applicable) </a:t>
            </a:r>
            <a:endParaRPr lang="en-US" sz="1100" dirty="0">
              <a:cs typeface="Arial"/>
            </a:endParaRPr>
          </a:p>
          <a:p>
            <a:pPr marL="229870" indent="-229870">
              <a:spcBef>
                <a:spcPts val="900"/>
              </a:spcBef>
              <a:spcAft>
                <a:spcPts val="600"/>
              </a:spcAft>
            </a:pPr>
            <a:r>
              <a:rPr lang="en-US" sz="1100" dirty="0">
                <a:latin typeface="Arial"/>
                <a:cs typeface="Arial"/>
              </a:rPr>
              <a:t>Submit bids electronically through newly developed web platform (</a:t>
            </a:r>
            <a:r>
              <a:rPr lang="en-US" sz="1100" dirty="0">
                <a:latin typeface="Arial"/>
                <a:cs typeface="Arial"/>
                <a:hlinkClick r:id="rId2">
                  <a:extLst>
                    <a:ext uri="{A12FA001-AC4F-418D-AE19-62706E023703}">
                      <ahyp:hlinkClr xmlns:ahyp="http://schemas.microsoft.com/office/drawing/2018/hyperlinkcolor" xmlns="" val="tx"/>
                    </a:ext>
                  </a:extLst>
                </a:hlinkClick>
              </a:rPr>
              <a:t>https://rfp.pse.com/</a:t>
            </a:r>
            <a:r>
              <a:rPr lang="en-US" sz="1100" dirty="0">
                <a:latin typeface="Arial"/>
                <a:cs typeface="Arial"/>
              </a:rPr>
              <a:t>)</a:t>
            </a:r>
          </a:p>
          <a:p>
            <a:pPr marL="229870" indent="-229870">
              <a:spcBef>
                <a:spcPts val="900"/>
              </a:spcBef>
              <a:spcAft>
                <a:spcPts val="600"/>
              </a:spcAft>
            </a:pPr>
            <a:r>
              <a:rPr lang="en-US" sz="1100" dirty="0"/>
              <a:t>More information about completing Exhibits B/C and submission of proposals through the web platform later in the presentation</a:t>
            </a:r>
            <a:endParaRPr lang="en-US" sz="1100" dirty="0">
              <a:cs typeface="Arial" charset="0"/>
            </a:endParaRPr>
          </a:p>
        </p:txBody>
      </p:sp>
      <p:grpSp>
        <p:nvGrpSpPr>
          <p:cNvPr id="8" name="Group 7">
            <a:extLst>
              <a:ext uri="{FF2B5EF4-FFF2-40B4-BE49-F238E27FC236}">
                <a16:creationId xmlns:a16="http://schemas.microsoft.com/office/drawing/2014/main" id="{E93C632E-12B4-4CFE-AF4E-6AC3C11FB23A}"/>
              </a:ext>
            </a:extLst>
          </p:cNvPr>
          <p:cNvGrpSpPr/>
          <p:nvPr/>
        </p:nvGrpSpPr>
        <p:grpSpPr>
          <a:xfrm>
            <a:off x="76200" y="57150"/>
            <a:ext cx="2514600" cy="276999"/>
            <a:chOff x="76200" y="133350"/>
            <a:chExt cx="2514600" cy="276999"/>
          </a:xfrm>
        </p:grpSpPr>
        <p:sp>
          <p:nvSpPr>
            <p:cNvPr id="9" name="TextBox 8">
              <a:extLst>
                <a:ext uri="{FF2B5EF4-FFF2-40B4-BE49-F238E27FC236}">
                  <a16:creationId xmlns:a16="http://schemas.microsoft.com/office/drawing/2014/main" id="{0873441E-BDD2-4ACC-A359-A10F3C6463DD}"/>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5</a:t>
              </a:r>
            </a:p>
          </p:txBody>
        </p:sp>
        <p:sp>
          <p:nvSpPr>
            <p:cNvPr id="10" name="Title 1">
              <a:extLst>
                <a:ext uri="{FF2B5EF4-FFF2-40B4-BE49-F238E27FC236}">
                  <a16:creationId xmlns:a16="http://schemas.microsoft.com/office/drawing/2014/main" id="{42C2C7FB-5A19-4FC4-9056-4E2BA32619E4}"/>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Proposal Requirements</a:t>
              </a:r>
            </a:p>
          </p:txBody>
        </p:sp>
      </p:grpSp>
      <p:pic>
        <p:nvPicPr>
          <p:cNvPr id="11" name="Picture 11" descr="Table&#10;&#10;Description automatically generated">
            <a:extLst>
              <a:ext uri="{FF2B5EF4-FFF2-40B4-BE49-F238E27FC236}">
                <a16:creationId xmlns:a16="http://schemas.microsoft.com/office/drawing/2014/main" id="{C09FDA75-9850-447C-94EC-8039A5CDB979}"/>
              </a:ext>
            </a:extLst>
          </p:cNvPr>
          <p:cNvPicPr>
            <a:picLocks noChangeAspect="1"/>
          </p:cNvPicPr>
          <p:nvPr/>
        </p:nvPicPr>
        <p:blipFill>
          <a:blip r:embed="rId3"/>
          <a:stretch>
            <a:fillRect/>
          </a:stretch>
        </p:blipFill>
        <p:spPr>
          <a:xfrm>
            <a:off x="4693568" y="957008"/>
            <a:ext cx="3917032" cy="3690820"/>
          </a:xfrm>
          <a:prstGeom prst="rect">
            <a:avLst/>
          </a:prstGeom>
        </p:spPr>
      </p:pic>
    </p:spTree>
    <p:extLst>
      <p:ext uri="{BB962C8B-B14F-4D97-AF65-F5344CB8AC3E}">
        <p14:creationId xmlns:p14="http://schemas.microsoft.com/office/powerpoint/2010/main" val="2835630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971550"/>
            <a:ext cx="7943850" cy="3429000"/>
          </a:xfrm>
        </p:spPr>
        <p:txBody>
          <a:bodyPr anchor="ctr">
            <a:normAutofit/>
          </a:bodyPr>
          <a:lstStyle/>
          <a:p>
            <a:pPr marL="0" indent="0" algn="ctr">
              <a:buNone/>
            </a:pPr>
            <a:r>
              <a:rPr lang="en-US" sz="2400" dirty="0"/>
              <a:t>Bid </a:t>
            </a:r>
            <a:r>
              <a:rPr lang="en-US" sz="2400" dirty="0" smtClean="0"/>
              <a:t>Preparation </a:t>
            </a:r>
            <a:r>
              <a:rPr lang="en-US" sz="2400" dirty="0"/>
              <a:t>Demonstration</a:t>
            </a:r>
          </a:p>
        </p:txBody>
      </p:sp>
    </p:spTree>
    <p:extLst>
      <p:ext uri="{BB962C8B-B14F-4D97-AF65-F5344CB8AC3E}">
        <p14:creationId xmlns:p14="http://schemas.microsoft.com/office/powerpoint/2010/main" val="1226865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DC7E-690B-4414-90CD-18498CC37A00}"/>
              </a:ext>
            </a:extLst>
          </p:cNvPr>
          <p:cNvSpPr>
            <a:spLocks noGrp="1"/>
          </p:cNvSpPr>
          <p:nvPr>
            <p:ph type="title"/>
          </p:nvPr>
        </p:nvSpPr>
        <p:spPr/>
        <p:txBody>
          <a:bodyPr/>
          <a:lstStyle/>
          <a:p>
            <a:r>
              <a:rPr lang="en-US"/>
              <a:t>Resources for Bidders</a:t>
            </a:r>
          </a:p>
        </p:txBody>
      </p:sp>
      <p:graphicFrame>
        <p:nvGraphicFramePr>
          <p:cNvPr id="5" name="Diagram 4">
            <a:extLst>
              <a:ext uri="{FF2B5EF4-FFF2-40B4-BE49-F238E27FC236}">
                <a16:creationId xmlns:a16="http://schemas.microsoft.com/office/drawing/2014/main" id="{DD5519C6-DB54-45CD-B3CB-4DDB1B17AFA1}"/>
              </a:ext>
            </a:extLst>
          </p:cNvPr>
          <p:cNvGraphicFramePr/>
          <p:nvPr>
            <p:extLst>
              <p:ext uri="{D42A27DB-BD31-4B8C-83A1-F6EECF244321}">
                <p14:modId xmlns:p14="http://schemas.microsoft.com/office/powerpoint/2010/main" val="176601330"/>
              </p:ext>
            </p:extLst>
          </p:nvPr>
        </p:nvGraphicFramePr>
        <p:xfrm>
          <a:off x="609600" y="895350"/>
          <a:ext cx="784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B8C3520F-1528-442B-82EC-1D0DFA959AD1}"/>
              </a:ext>
            </a:extLst>
          </p:cNvPr>
          <p:cNvGrpSpPr/>
          <p:nvPr/>
        </p:nvGrpSpPr>
        <p:grpSpPr>
          <a:xfrm>
            <a:off x="76200" y="57150"/>
            <a:ext cx="2514600" cy="276999"/>
            <a:chOff x="76200" y="133350"/>
            <a:chExt cx="2514600" cy="276999"/>
          </a:xfrm>
        </p:grpSpPr>
        <p:sp>
          <p:nvSpPr>
            <p:cNvPr id="6" name="TextBox 5">
              <a:extLst>
                <a:ext uri="{FF2B5EF4-FFF2-40B4-BE49-F238E27FC236}">
                  <a16:creationId xmlns:a16="http://schemas.microsoft.com/office/drawing/2014/main" id="{AF6EF874-5588-490A-8ED8-18601737770E}"/>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6</a:t>
              </a:r>
            </a:p>
          </p:txBody>
        </p:sp>
        <p:sp>
          <p:nvSpPr>
            <p:cNvPr id="7" name="Title 1">
              <a:extLst>
                <a:ext uri="{FF2B5EF4-FFF2-40B4-BE49-F238E27FC236}">
                  <a16:creationId xmlns:a16="http://schemas.microsoft.com/office/drawing/2014/main" id="{34D754DC-2462-44EC-8D49-EEAA26A6B194}"/>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Proposal Requirements</a:t>
              </a:r>
            </a:p>
          </p:txBody>
        </p:sp>
      </p:grpSp>
    </p:spTree>
    <p:extLst>
      <p:ext uri="{BB962C8B-B14F-4D97-AF65-F5344CB8AC3E}">
        <p14:creationId xmlns:p14="http://schemas.microsoft.com/office/powerpoint/2010/main" val="3625659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971550"/>
            <a:ext cx="7943850" cy="3429000"/>
          </a:xfrm>
        </p:spPr>
        <p:txBody>
          <a:bodyPr anchor="ctr">
            <a:normAutofit/>
          </a:bodyPr>
          <a:lstStyle/>
          <a:p>
            <a:pPr marL="0" indent="0" algn="ctr">
              <a:buNone/>
            </a:pPr>
            <a:r>
              <a:rPr lang="en-US" sz="2400"/>
              <a:t>Q&amp;A</a:t>
            </a:r>
          </a:p>
        </p:txBody>
      </p:sp>
    </p:spTree>
    <p:extLst>
      <p:ext uri="{BB962C8B-B14F-4D97-AF65-F5344CB8AC3E}">
        <p14:creationId xmlns:p14="http://schemas.microsoft.com/office/powerpoint/2010/main" val="265096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a:t>How to use Zoom</a:t>
            </a:r>
            <a:endParaRPr spc="-5">
              <a:solidFill>
                <a:srgbClr val="595958"/>
              </a:solidFill>
            </a:endParaRPr>
          </a:p>
        </p:txBody>
      </p:sp>
      <p:sp>
        <p:nvSpPr>
          <p:cNvPr id="5" name="object 5"/>
          <p:cNvSpPr txBox="1"/>
          <p:nvPr/>
        </p:nvSpPr>
        <p:spPr>
          <a:xfrm>
            <a:off x="688340" y="987073"/>
            <a:ext cx="8150860" cy="2209707"/>
          </a:xfrm>
          <a:prstGeom prst="rect">
            <a:avLst/>
          </a:prstGeom>
        </p:spPr>
        <p:txBody>
          <a:bodyPr vert="horz" wrap="square" lIns="0" tIns="12065" rIns="0" bIns="0" rtlCol="0">
            <a:spAutoFit/>
          </a:bodyPr>
          <a:lstStyle/>
          <a:p>
            <a:pPr marL="298450" indent="-285750">
              <a:lnSpc>
                <a:spcPct val="120000"/>
              </a:lnSpc>
              <a:spcBef>
                <a:spcPts val="0"/>
              </a:spcBef>
              <a:buFont typeface="Arial" panose="020B0604020202020204" pitchFamily="34" charset="0"/>
              <a:buChar char="•"/>
              <a:tabLst>
                <a:tab pos="3988435" algn="l"/>
              </a:tabLst>
            </a:pPr>
            <a:r>
              <a:rPr lang="en-US" sz="1700" dirty="0">
                <a:latin typeface="Arial" panose="020B0604020202020204" pitchFamily="34" charset="0"/>
                <a:cs typeface="Arial" panose="020B0604020202020204" pitchFamily="34" charset="0"/>
              </a:rPr>
              <a:t>Attendees will remain in listen-only mode </a:t>
            </a:r>
          </a:p>
          <a:p>
            <a:pPr marL="298450" indent="-285750">
              <a:lnSpc>
                <a:spcPct val="120000"/>
              </a:lnSpc>
              <a:spcBef>
                <a:spcPts val="0"/>
              </a:spcBef>
              <a:buFont typeface="Arial" panose="020B0604020202020204" pitchFamily="34" charset="0"/>
              <a:buChar char="•"/>
              <a:tabLst>
                <a:tab pos="3988435" algn="l"/>
              </a:tabLst>
            </a:pPr>
            <a:r>
              <a:rPr lang="en-US" sz="1700" dirty="0">
                <a:latin typeface="Arial" panose="020B0604020202020204" pitchFamily="34" charset="0"/>
                <a:cs typeface="Arial" panose="020B0604020202020204" pitchFamily="34" charset="0"/>
              </a:rPr>
              <a:t>The “chat” feature </a:t>
            </a:r>
            <a:r>
              <a:rPr lang="en-US" sz="1700" dirty="0" smtClean="0">
                <a:latin typeface="Arial" panose="020B0604020202020204" pitchFamily="34" charset="0"/>
                <a:cs typeface="Arial" panose="020B0604020202020204" pitchFamily="34" charset="0"/>
              </a:rPr>
              <a:t>is disabled</a:t>
            </a:r>
            <a:endParaRPr lang="en-US" sz="1700" dirty="0">
              <a:latin typeface="Arial" panose="020B0604020202020204" pitchFamily="34" charset="0"/>
              <a:cs typeface="Arial" panose="020B0604020202020204" pitchFamily="34" charset="0"/>
            </a:endParaRPr>
          </a:p>
          <a:p>
            <a:pPr marL="298450" indent="-285750">
              <a:lnSpc>
                <a:spcPct val="120000"/>
              </a:lnSpc>
              <a:spcBef>
                <a:spcPts val="0"/>
              </a:spcBef>
              <a:buFont typeface="Arial" panose="020B0604020202020204" pitchFamily="34" charset="0"/>
              <a:buChar char="•"/>
              <a:tabLst>
                <a:tab pos="3988435" algn="l"/>
              </a:tabLst>
            </a:pPr>
            <a:r>
              <a:rPr lang="en-US" sz="1700" dirty="0">
                <a:latin typeface="Arial" panose="020B0604020202020204" pitchFamily="34" charset="0"/>
                <a:cs typeface="Arial" panose="020B0604020202020204" pitchFamily="34" charset="0"/>
              </a:rPr>
              <a:t>Enter questions anytime in the Q&amp;A </a:t>
            </a:r>
            <a:r>
              <a:rPr lang="en-US" sz="1700" dirty="0" smtClean="0">
                <a:latin typeface="Arial" panose="020B0604020202020204" pitchFamily="34" charset="0"/>
                <a:cs typeface="Arial" panose="020B0604020202020204" pitchFamily="34" charset="0"/>
              </a:rPr>
              <a:t>box </a:t>
            </a:r>
            <a:r>
              <a:rPr lang="en-US"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organizers will read questions </a:t>
            </a:r>
            <a:r>
              <a:rPr lang="en-US" sz="1700" b="1" dirty="0" smtClean="0">
                <a:latin typeface="Arial" panose="020B0604020202020204" pitchFamily="34" charset="0"/>
                <a:cs typeface="Arial" panose="020B0604020202020204" pitchFamily="34" charset="0"/>
              </a:rPr>
              <a:t>and answers aloud </a:t>
            </a:r>
            <a:r>
              <a:rPr lang="en-US" sz="1700" b="1" dirty="0">
                <a:latin typeface="Arial" panose="020B0604020202020204" pitchFamily="34" charset="0"/>
                <a:cs typeface="Arial" panose="020B0604020202020204" pitchFamily="34" charset="0"/>
              </a:rPr>
              <a:t>during Q&amp;A </a:t>
            </a:r>
            <a:r>
              <a:rPr lang="en-US" sz="1700" b="1" dirty="0" smtClean="0">
                <a:latin typeface="Arial" panose="020B0604020202020204" pitchFamily="34" charset="0"/>
                <a:cs typeface="Arial" panose="020B0604020202020204" pitchFamily="34" charset="0"/>
              </a:rPr>
              <a:t>periods, but feel free to submit questions at any time</a:t>
            </a:r>
            <a:r>
              <a:rPr lang="en-US" sz="1700" dirty="0" smtClean="0">
                <a:latin typeface="Arial" panose="020B0604020202020204" pitchFamily="34" charset="0"/>
                <a:cs typeface="Arial" panose="020B0604020202020204" pitchFamily="34" charset="0"/>
              </a:rPr>
              <a:t>. A complete list of conference questions and answers will be posted on the RFP website within a few days after the event.</a:t>
            </a:r>
            <a:endParaRPr lang="en-US" sz="1700" dirty="0">
              <a:latin typeface="Arial" panose="020B0604020202020204" pitchFamily="34" charset="0"/>
              <a:cs typeface="Arial" panose="020B0604020202020204" pitchFamily="34" charset="0"/>
            </a:endParaRPr>
          </a:p>
          <a:p>
            <a:pPr marL="298450" indent="-285750">
              <a:lnSpc>
                <a:spcPct val="120000"/>
              </a:lnSpc>
              <a:spcBef>
                <a:spcPts val="0"/>
              </a:spcBef>
              <a:buFont typeface="Arial" panose="020B0604020202020204" pitchFamily="34" charset="0"/>
              <a:buChar char="•"/>
              <a:tabLst>
                <a:tab pos="3988435" algn="l"/>
              </a:tabLst>
            </a:pPr>
            <a:r>
              <a:rPr lang="en-US" sz="1700" dirty="0">
                <a:latin typeface="Arial" panose="020B0604020202020204" pitchFamily="34" charset="0"/>
                <a:cs typeface="Arial" panose="020B0604020202020204" pitchFamily="34" charset="0"/>
              </a:rPr>
              <a:t>Call-in participants can still access the Q&amp;A box if viewing the presentation online</a:t>
            </a:r>
          </a:p>
        </p:txBody>
      </p:sp>
      <p:sp>
        <p:nvSpPr>
          <p:cNvPr id="13" name="object 18">
            <a:extLst>
              <a:ext uri="{FF2B5EF4-FFF2-40B4-BE49-F238E27FC236}">
                <a16:creationId xmlns:a16="http://schemas.microsoft.com/office/drawing/2014/main" id="{46309FA9-E933-4C2A-9636-DB2987716333}"/>
              </a:ext>
            </a:extLst>
          </p:cNvPr>
          <p:cNvSpPr txBox="1"/>
          <p:nvPr/>
        </p:nvSpPr>
        <p:spPr>
          <a:xfrm>
            <a:off x="4038600" y="4427086"/>
            <a:ext cx="2880551" cy="532197"/>
          </a:xfrm>
          <a:prstGeom prst="rect">
            <a:avLst/>
          </a:prstGeom>
          <a:ln w="28955">
            <a:noFill/>
          </a:ln>
        </p:spPr>
        <p:txBody>
          <a:bodyPr vert="horz" wrap="square" lIns="0" tIns="39370" rIns="0" bIns="0" rtlCol="0">
            <a:spAutoFit/>
          </a:bodyPr>
          <a:lstStyle/>
          <a:p>
            <a:pPr algn="ctr">
              <a:lnSpc>
                <a:spcPct val="100000"/>
              </a:lnSpc>
              <a:spcBef>
                <a:spcPts val="310"/>
              </a:spcBef>
            </a:pPr>
            <a:r>
              <a:rPr sz="1600" spc="-5">
                <a:solidFill>
                  <a:srgbClr val="474C55"/>
                </a:solidFill>
                <a:latin typeface="Arial"/>
                <a:cs typeface="Arial"/>
              </a:rPr>
              <a:t>If</a:t>
            </a:r>
            <a:r>
              <a:rPr sz="1600" spc="10">
                <a:solidFill>
                  <a:srgbClr val="474C55"/>
                </a:solidFill>
                <a:latin typeface="Arial"/>
                <a:cs typeface="Arial"/>
              </a:rPr>
              <a:t> </a:t>
            </a:r>
            <a:r>
              <a:rPr sz="1600" spc="-10">
                <a:solidFill>
                  <a:srgbClr val="474C55"/>
                </a:solidFill>
                <a:latin typeface="Arial"/>
                <a:cs typeface="Arial"/>
              </a:rPr>
              <a:t>you</a:t>
            </a:r>
            <a:r>
              <a:rPr sz="1600" spc="35">
                <a:solidFill>
                  <a:srgbClr val="474C55"/>
                </a:solidFill>
                <a:latin typeface="Arial"/>
                <a:cs typeface="Arial"/>
              </a:rPr>
              <a:t> </a:t>
            </a:r>
            <a:r>
              <a:rPr sz="1600" spc="-5">
                <a:solidFill>
                  <a:srgbClr val="474C55"/>
                </a:solidFill>
                <a:latin typeface="Arial"/>
                <a:cs typeface="Arial"/>
              </a:rPr>
              <a:t>have a </a:t>
            </a:r>
            <a:r>
              <a:rPr sz="1600" spc="-10">
                <a:solidFill>
                  <a:srgbClr val="474C55"/>
                </a:solidFill>
                <a:latin typeface="Arial"/>
                <a:cs typeface="Arial"/>
              </a:rPr>
              <a:t>question,</a:t>
            </a:r>
            <a:endParaRPr sz="1600">
              <a:latin typeface="Arial"/>
              <a:cs typeface="Arial"/>
            </a:endParaRPr>
          </a:p>
          <a:p>
            <a:pPr algn="ctr">
              <a:lnSpc>
                <a:spcPct val="100000"/>
              </a:lnSpc>
            </a:pPr>
            <a:r>
              <a:rPr sz="1600" spc="-10">
                <a:solidFill>
                  <a:srgbClr val="474C55"/>
                </a:solidFill>
                <a:latin typeface="Arial"/>
                <a:cs typeface="Arial"/>
              </a:rPr>
              <a:t>type</a:t>
            </a:r>
            <a:r>
              <a:rPr sz="1600" spc="25">
                <a:solidFill>
                  <a:srgbClr val="474C55"/>
                </a:solidFill>
                <a:latin typeface="Arial"/>
                <a:cs typeface="Arial"/>
              </a:rPr>
              <a:t> </a:t>
            </a:r>
            <a:r>
              <a:rPr lang="en-US" sz="1600" spc="-5">
                <a:solidFill>
                  <a:srgbClr val="474C55"/>
                </a:solidFill>
                <a:latin typeface="Arial"/>
                <a:cs typeface="Arial"/>
              </a:rPr>
              <a:t>it</a:t>
            </a:r>
            <a:r>
              <a:rPr sz="1600">
                <a:solidFill>
                  <a:srgbClr val="474C55"/>
                </a:solidFill>
                <a:latin typeface="Arial"/>
                <a:cs typeface="Arial"/>
              </a:rPr>
              <a:t> in</a:t>
            </a:r>
            <a:r>
              <a:rPr sz="1600" spc="-10">
                <a:solidFill>
                  <a:srgbClr val="474C55"/>
                </a:solidFill>
                <a:latin typeface="Arial"/>
                <a:cs typeface="Arial"/>
              </a:rPr>
              <a:t> </a:t>
            </a:r>
            <a:r>
              <a:rPr sz="1600" spc="-5">
                <a:solidFill>
                  <a:srgbClr val="474C55"/>
                </a:solidFill>
                <a:latin typeface="Arial"/>
                <a:cs typeface="Arial"/>
              </a:rPr>
              <a:t>the</a:t>
            </a:r>
            <a:r>
              <a:rPr sz="1600" spc="-15">
                <a:solidFill>
                  <a:srgbClr val="474C55"/>
                </a:solidFill>
                <a:latin typeface="Arial"/>
                <a:cs typeface="Arial"/>
              </a:rPr>
              <a:t> </a:t>
            </a:r>
            <a:r>
              <a:rPr lang="en-US" sz="1600" spc="-5">
                <a:solidFill>
                  <a:srgbClr val="474C55"/>
                </a:solidFill>
                <a:latin typeface="Arial"/>
                <a:cs typeface="Arial"/>
              </a:rPr>
              <a:t>Q&amp;A</a:t>
            </a:r>
            <a:r>
              <a:rPr sz="1600" spc="5">
                <a:solidFill>
                  <a:srgbClr val="474C55"/>
                </a:solidFill>
                <a:latin typeface="Arial"/>
                <a:cs typeface="Arial"/>
              </a:rPr>
              <a:t> </a:t>
            </a:r>
            <a:r>
              <a:rPr sz="1600" spc="-5">
                <a:solidFill>
                  <a:srgbClr val="474C55"/>
                </a:solidFill>
                <a:latin typeface="Arial"/>
                <a:cs typeface="Arial"/>
              </a:rPr>
              <a:t>box!</a:t>
            </a:r>
            <a:endParaRPr sz="1600">
              <a:latin typeface="Arial"/>
              <a:cs typeface="Arial"/>
            </a:endParaRPr>
          </a:p>
        </p:txBody>
      </p:sp>
      <p:sp>
        <p:nvSpPr>
          <p:cNvPr id="14" name="object 13">
            <a:extLst>
              <a:ext uri="{FF2B5EF4-FFF2-40B4-BE49-F238E27FC236}">
                <a16:creationId xmlns:a16="http://schemas.microsoft.com/office/drawing/2014/main" id="{869B455E-518C-4460-9986-AFDB96B2112B}"/>
              </a:ext>
            </a:extLst>
          </p:cNvPr>
          <p:cNvSpPr/>
          <p:nvPr/>
        </p:nvSpPr>
        <p:spPr>
          <a:xfrm rot="13661928">
            <a:off x="5281584" y="4029137"/>
            <a:ext cx="167045" cy="165305"/>
          </a:xfrm>
          <a:custGeom>
            <a:avLst/>
            <a:gdLst/>
            <a:ahLst/>
            <a:cxnLst/>
            <a:rect l="l" t="t" r="r" b="b"/>
            <a:pathLst>
              <a:path w="243839" h="241300">
                <a:moveTo>
                  <a:pt x="159054" y="0"/>
                </a:moveTo>
                <a:lnTo>
                  <a:pt x="0" y="164198"/>
                </a:lnTo>
                <a:lnTo>
                  <a:pt x="243725" y="241147"/>
                </a:lnTo>
                <a:lnTo>
                  <a:pt x="159054" y="0"/>
                </a:lnTo>
                <a:close/>
              </a:path>
            </a:pathLst>
          </a:custGeom>
          <a:solidFill>
            <a:srgbClr val="58C3B4"/>
          </a:solidFill>
          <a:ln>
            <a:solidFill>
              <a:srgbClr val="58C3B4"/>
            </a:solidFill>
          </a:ln>
        </p:spPr>
        <p:txBody>
          <a:bodyPr wrap="square" lIns="0" tIns="0" rIns="0" bIns="0" rtlCol="0"/>
          <a:lstStyle/>
          <a:p>
            <a:endParaRPr/>
          </a:p>
        </p:txBody>
      </p:sp>
      <p:sp>
        <p:nvSpPr>
          <p:cNvPr id="15" name="object 12">
            <a:extLst>
              <a:ext uri="{FF2B5EF4-FFF2-40B4-BE49-F238E27FC236}">
                <a16:creationId xmlns:a16="http://schemas.microsoft.com/office/drawing/2014/main" id="{9799E198-BF0F-42F6-AF19-A29F8431F00B}"/>
              </a:ext>
            </a:extLst>
          </p:cNvPr>
          <p:cNvSpPr/>
          <p:nvPr/>
        </p:nvSpPr>
        <p:spPr>
          <a:xfrm rot="2920705">
            <a:off x="5271916" y="4109882"/>
            <a:ext cx="179660" cy="174005"/>
          </a:xfrm>
          <a:custGeom>
            <a:avLst/>
            <a:gdLst/>
            <a:ahLst/>
            <a:cxnLst/>
            <a:rect l="l" t="t" r="r" b="b"/>
            <a:pathLst>
              <a:path w="262254" h="254000">
                <a:moveTo>
                  <a:pt x="0" y="0"/>
                </a:moveTo>
                <a:lnTo>
                  <a:pt x="261696" y="253479"/>
                </a:lnTo>
              </a:path>
            </a:pathLst>
          </a:custGeom>
          <a:ln w="76200">
            <a:solidFill>
              <a:srgbClr val="58C3B4"/>
            </a:solidFill>
          </a:ln>
        </p:spPr>
        <p:txBody>
          <a:bodyPr wrap="square" lIns="0" tIns="0" rIns="0" bIns="0" rtlCol="0"/>
          <a:lstStyle/>
          <a:p>
            <a:endParaRPr/>
          </a:p>
        </p:txBody>
      </p:sp>
      <p:grpSp>
        <p:nvGrpSpPr>
          <p:cNvPr id="6" name="Group 5">
            <a:extLst>
              <a:ext uri="{FF2B5EF4-FFF2-40B4-BE49-F238E27FC236}">
                <a16:creationId xmlns:a16="http://schemas.microsoft.com/office/drawing/2014/main" id="{E242182B-2509-4307-B33D-A0D6BF6D5E64}"/>
              </a:ext>
            </a:extLst>
          </p:cNvPr>
          <p:cNvGrpSpPr/>
          <p:nvPr/>
        </p:nvGrpSpPr>
        <p:grpSpPr>
          <a:xfrm>
            <a:off x="526311" y="3392219"/>
            <a:ext cx="7938977" cy="555566"/>
            <a:chOff x="609600" y="3404711"/>
            <a:chExt cx="7938977" cy="555566"/>
          </a:xfrm>
        </p:grpSpPr>
        <p:pic>
          <p:nvPicPr>
            <p:cNvPr id="1026" name="Picture 2">
              <a:extLst>
                <a:ext uri="{FF2B5EF4-FFF2-40B4-BE49-F238E27FC236}">
                  <a16:creationId xmlns:a16="http://schemas.microsoft.com/office/drawing/2014/main" id="{65FACFBD-C52D-46AE-AEEC-AFD9A6DF8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6877"/>
              <a:ext cx="7938977" cy="5334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8">
              <a:extLst>
                <a:ext uri="{FF2B5EF4-FFF2-40B4-BE49-F238E27FC236}">
                  <a16:creationId xmlns:a16="http://schemas.microsoft.com/office/drawing/2014/main" id="{37B56E78-A441-44DC-A66E-5F9D3210161B}"/>
                </a:ext>
              </a:extLst>
            </p:cNvPr>
            <p:cNvSpPr txBox="1"/>
            <p:nvPr/>
          </p:nvSpPr>
          <p:spPr>
            <a:xfrm>
              <a:off x="3429001" y="3404711"/>
              <a:ext cx="2438399" cy="555566"/>
            </a:xfrm>
            <a:prstGeom prst="rect">
              <a:avLst/>
            </a:prstGeom>
            <a:ln w="28955">
              <a:solidFill>
                <a:srgbClr val="58C3B4"/>
              </a:solidFill>
            </a:ln>
          </p:spPr>
          <p:txBody>
            <a:bodyPr vert="horz" wrap="square" lIns="0" tIns="39370" rIns="0" bIns="0" rtlCol="0">
              <a:spAutoFit/>
            </a:bodyPr>
            <a:lstStyle/>
            <a:p>
              <a:pPr algn="ctr">
                <a:lnSpc>
                  <a:spcPct val="100000"/>
                </a:lnSpc>
                <a:spcBef>
                  <a:spcPts val="310"/>
                </a:spcBef>
              </a:pPr>
              <a:endParaRPr sz="1600">
                <a:latin typeface="Arial"/>
                <a:cs typeface="Arial"/>
              </a:endParaRPr>
            </a:p>
          </p:txBody>
        </p:sp>
        <p:sp>
          <p:nvSpPr>
            <p:cNvPr id="3" name="Multiplication Sign 2">
              <a:extLst>
                <a:ext uri="{FF2B5EF4-FFF2-40B4-BE49-F238E27FC236}">
                  <a16:creationId xmlns:a16="http://schemas.microsoft.com/office/drawing/2014/main" id="{65C1818C-0F32-4DF8-B4C0-0FAFACF26763}"/>
                </a:ext>
              </a:extLst>
            </p:cNvPr>
            <p:cNvSpPr/>
            <p:nvPr/>
          </p:nvSpPr>
          <p:spPr>
            <a:xfrm>
              <a:off x="3623281" y="3412747"/>
              <a:ext cx="381000" cy="416742"/>
            </a:xfrm>
            <a:prstGeom prst="mathMultiply">
              <a:avLst/>
            </a:prstGeom>
            <a:solidFill>
              <a:srgbClr val="58C3B4"/>
            </a:solidFill>
            <a:ln w="9525">
              <a:solidFill>
                <a:srgbClr val="58C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579576B4-F944-47B2-A12E-A1AD241F859F}"/>
              </a:ext>
            </a:extLst>
          </p:cNvPr>
          <p:cNvSpPr/>
          <p:nvPr/>
        </p:nvSpPr>
        <p:spPr>
          <a:xfrm>
            <a:off x="4343400" y="4430798"/>
            <a:ext cx="2286000" cy="597513"/>
          </a:xfrm>
          <a:prstGeom prst="rect">
            <a:avLst/>
          </a:prstGeom>
          <a:noFill/>
          <a:ln>
            <a:solidFill>
              <a:srgbClr val="58C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788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BBF44C-0D1C-4953-8619-1CA6D5AE2082}"/>
              </a:ext>
            </a:extLst>
          </p:cNvPr>
          <p:cNvSpPr>
            <a:spLocks noGrp="1"/>
          </p:cNvSpPr>
          <p:nvPr>
            <p:ph type="ctrTitle"/>
          </p:nvPr>
        </p:nvSpPr>
        <p:spPr/>
        <p:txBody>
          <a:bodyPr>
            <a:normAutofit/>
          </a:bodyPr>
          <a:lstStyle/>
          <a:p>
            <a:r>
              <a:rPr lang="en-US"/>
              <a:t>Appendix</a:t>
            </a:r>
          </a:p>
        </p:txBody>
      </p:sp>
      <p:sp>
        <p:nvSpPr>
          <p:cNvPr id="6" name="Text Placeholder 5">
            <a:extLst>
              <a:ext uri="{FF2B5EF4-FFF2-40B4-BE49-F238E27FC236}">
                <a16:creationId xmlns:a16="http://schemas.microsoft.com/office/drawing/2014/main" id="{BFF338C3-2C21-44C1-8ED9-8CAB333269A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51530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lstStyle/>
          <a:p>
            <a:r>
              <a:rPr lang="en-US"/>
              <a:t>CEIP Preferred Portfolio</a:t>
            </a:r>
          </a:p>
        </p:txBody>
      </p:sp>
      <p:sp>
        <p:nvSpPr>
          <p:cNvPr id="4" name="TextBox 3">
            <a:extLst>
              <a:ext uri="{FF2B5EF4-FFF2-40B4-BE49-F238E27FC236}">
                <a16:creationId xmlns:a16="http://schemas.microsoft.com/office/drawing/2014/main" id="{959338B6-7350-4C9B-9A71-3872CEFC90A2}"/>
              </a:ext>
            </a:extLst>
          </p:cNvPr>
          <p:cNvSpPr txBox="1"/>
          <p:nvPr/>
        </p:nvSpPr>
        <p:spPr>
          <a:xfrm>
            <a:off x="376911" y="4530942"/>
            <a:ext cx="3403988" cy="246221"/>
          </a:xfrm>
          <a:prstGeom prst="rect">
            <a:avLst/>
          </a:prstGeom>
          <a:noFill/>
        </p:spPr>
        <p:txBody>
          <a:bodyPr wrap="square" rtlCol="0">
            <a:spAutoFit/>
          </a:bodyPr>
          <a:lstStyle/>
          <a:p>
            <a:r>
              <a:rPr lang="en-US" sz="1000" i="1"/>
              <a:t>Source: PSE</a:t>
            </a:r>
          </a:p>
        </p:txBody>
      </p:sp>
      <p:graphicFrame>
        <p:nvGraphicFramePr>
          <p:cNvPr id="14" name="Table 13">
            <a:extLst>
              <a:ext uri="{FF2B5EF4-FFF2-40B4-BE49-F238E27FC236}">
                <a16:creationId xmlns:a16="http://schemas.microsoft.com/office/drawing/2014/main" id="{1A0B54B7-DF9F-4CB1-A5BA-4D1E356888C8}"/>
              </a:ext>
            </a:extLst>
          </p:cNvPr>
          <p:cNvGraphicFramePr>
            <a:graphicFrameLocks noGrp="1"/>
          </p:cNvGraphicFramePr>
          <p:nvPr>
            <p:extLst>
              <p:ext uri="{D42A27DB-BD31-4B8C-83A1-F6EECF244321}">
                <p14:modId xmlns:p14="http://schemas.microsoft.com/office/powerpoint/2010/main" val="2233215052"/>
              </p:ext>
            </p:extLst>
          </p:nvPr>
        </p:nvGraphicFramePr>
        <p:xfrm>
          <a:off x="685800" y="1047750"/>
          <a:ext cx="7739062" cy="3200401"/>
        </p:xfrm>
        <a:graphic>
          <a:graphicData uri="http://schemas.openxmlformats.org/drawingml/2006/table">
            <a:tbl>
              <a:tblPr firstRow="1" firstCol="1" bandRow="1"/>
              <a:tblGrid>
                <a:gridCol w="1246627">
                  <a:extLst>
                    <a:ext uri="{9D8B030D-6E8A-4147-A177-3AD203B41FA5}">
                      <a16:colId xmlns:a16="http://schemas.microsoft.com/office/drawing/2014/main" val="10487147"/>
                    </a:ext>
                  </a:extLst>
                </a:gridCol>
                <a:gridCol w="5652651">
                  <a:extLst>
                    <a:ext uri="{9D8B030D-6E8A-4147-A177-3AD203B41FA5}">
                      <a16:colId xmlns:a16="http://schemas.microsoft.com/office/drawing/2014/main" val="3177782736"/>
                    </a:ext>
                  </a:extLst>
                </a:gridCol>
                <a:gridCol w="839784">
                  <a:extLst>
                    <a:ext uri="{9D8B030D-6E8A-4147-A177-3AD203B41FA5}">
                      <a16:colId xmlns:a16="http://schemas.microsoft.com/office/drawing/2014/main" val="1668986637"/>
                    </a:ext>
                  </a:extLst>
                </a:gridCol>
              </a:tblGrid>
              <a:tr h="170936">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gn="ctr">
                        <a:lnSpc>
                          <a:spcPct val="107000"/>
                        </a:lnSpc>
                        <a:spcBef>
                          <a:spcPts val="0"/>
                        </a:spcBef>
                        <a:spcAft>
                          <a:spcPts val="0"/>
                        </a:spcAft>
                      </a:pPr>
                      <a:r>
                        <a:rPr lang="en-US" sz="1000">
                          <a:effectLst/>
                        </a:rPr>
                        <a:t>PSE 2021 CEIP Preferred Portfolio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C3B4"/>
                    </a:solidFill>
                  </a:tcPr>
                </a:tc>
                <a:tc hMerge="1">
                  <a:txBody>
                    <a:bodyPr/>
                    <a:lstStyle/>
                    <a:p>
                      <a:endParaRPr lang="en-US"/>
                    </a:p>
                  </a:txBody>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solidFill>
                  </a:tcPr>
                </a:tc>
                <a:extLst>
                  <a:ext uri="{0D108BD9-81ED-4DB2-BD59-A6C34878D82A}">
                    <a16:rowId xmlns:a16="http://schemas.microsoft.com/office/drawing/2014/main" val="2676930013"/>
                  </a:ext>
                </a:extLst>
              </a:tr>
              <a:tr h="136722">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gn="ctr">
                        <a:lnSpc>
                          <a:spcPct val="107000"/>
                        </a:lnSpc>
                        <a:spcBef>
                          <a:spcPts val="0"/>
                        </a:spcBef>
                        <a:spcAft>
                          <a:spcPts val="0"/>
                        </a:spcAft>
                      </a:pPr>
                      <a:r>
                        <a:rPr lang="en-US" sz="800">
                          <a:effectLst/>
                        </a:rPr>
                        <a:t>Program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gn="ctr">
                        <a:lnSpc>
                          <a:spcPct val="107000"/>
                        </a:lnSpc>
                        <a:spcBef>
                          <a:spcPts val="0"/>
                        </a:spcBef>
                        <a:spcAft>
                          <a:spcPts val="0"/>
                        </a:spcAft>
                      </a:pPr>
                      <a:r>
                        <a:rPr lang="en-US" sz="800">
                          <a:effectLst/>
                        </a:rPr>
                        <a:t>Program Description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b">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40000"/>
                      </a:srgbClr>
                    </a:solidFill>
                  </a:tcPr>
                </a:tc>
                <a:tc>
                  <a:txBody>
                    <a:bodyPr/>
                    <a:lstStyle/>
                    <a:p>
                      <a:pPr marL="0" marR="0" algn="ctr">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Structure</a:t>
                      </a:r>
                    </a:p>
                  </a:txBody>
                  <a:tcPr marL="63378" marR="63378" marT="0" marB="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40000"/>
                      </a:srgbClr>
                    </a:solidFill>
                  </a:tcPr>
                </a:tc>
                <a:extLst>
                  <a:ext uri="{0D108BD9-81ED-4DB2-BD59-A6C34878D82A}">
                    <a16:rowId xmlns:a16="http://schemas.microsoft.com/office/drawing/2014/main" val="4185347913"/>
                  </a:ext>
                </a:extLst>
              </a:tr>
              <a:tr h="410167">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PSE Customer-sited </a:t>
                      </a:r>
                      <a:r>
                        <a:rPr lang="en-US" sz="800" err="1">
                          <a:effectLst/>
                        </a:rPr>
                        <a:t>Solar+Storage</a:t>
                      </a:r>
                      <a:r>
                        <a:rPr lang="en-US" sz="800">
                          <a:effectLst/>
                        </a:rPr>
                        <a:t> Offering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PSE enrolls customers’ solar + storage systems in an incentive program that can offset customers' load from the grid in response to operating settings or dispatch signals from PSE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20000"/>
                      </a:srgbClr>
                    </a:solidFill>
                  </a:tcPr>
                </a:tc>
                <a:tc>
                  <a:txBody>
                    <a:bodyPr/>
                    <a:lstStyle/>
                    <a:p>
                      <a:pPr marL="0" marR="0">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Incentive Payment</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20000"/>
                      </a:srgbClr>
                    </a:solidFill>
                  </a:tcPr>
                </a:tc>
                <a:extLst>
                  <a:ext uri="{0D108BD9-81ED-4DB2-BD59-A6C34878D82A}">
                    <a16:rowId xmlns:a16="http://schemas.microsoft.com/office/drawing/2014/main" val="4030054005"/>
                  </a:ext>
                </a:extLst>
              </a:tr>
              <a:tr h="273445">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C&amp;I Roof-top Solar Incentive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PSE offers upfront incentive to commercial customers, discounting their upfront cost to install and own distributed solar generation throughout service territory.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4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a:effectLst/>
                          <a:latin typeface="Calibri" panose="020F0502020204030204" pitchFamily="34" charset="0"/>
                          <a:ea typeface="Calibri" panose="020F0502020204030204" pitchFamily="34" charset="0"/>
                          <a:cs typeface="Times New Roman" panose="02020603050405020304" pitchFamily="18" charset="0"/>
                        </a:rPr>
                        <a:t>Incentive Payment</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40000"/>
                      </a:srgbClr>
                    </a:solidFill>
                  </a:tcPr>
                </a:tc>
                <a:extLst>
                  <a:ext uri="{0D108BD9-81ED-4DB2-BD59-A6C34878D82A}">
                    <a16:rowId xmlns:a16="http://schemas.microsoft.com/office/drawing/2014/main" val="2880287753"/>
                  </a:ext>
                </a:extLst>
              </a:tr>
              <a:tr h="273445">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3rd Party Distributed Solar PPA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3rd party installs/provides rooftop solar panels to customers throughout service territory. PSE off-takes RE via PPA or net metering while the 3rd party is responsible for managing program and financing equipment.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20000"/>
                      </a:srgbClr>
                    </a:solidFill>
                  </a:tcPr>
                </a:tc>
                <a:tc>
                  <a:txBody>
                    <a:bodyPr/>
                    <a:lstStyle/>
                    <a:p>
                      <a:pPr marL="0" marR="0">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PPA</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20000"/>
                      </a:srgbClr>
                    </a:solidFill>
                  </a:tcPr>
                </a:tc>
                <a:extLst>
                  <a:ext uri="{0D108BD9-81ED-4DB2-BD59-A6C34878D82A}">
                    <a16:rowId xmlns:a16="http://schemas.microsoft.com/office/drawing/2014/main" val="4124105928"/>
                  </a:ext>
                </a:extLst>
              </a:tr>
              <a:tr h="410167">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Residential PSE Battery Leasing + Targeted LI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PSE installs batteries in customer homes. Customers pay a fee for backup power services; PSE uses battery to manage system/local peaks.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4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a:effectLst/>
                          <a:latin typeface="Calibri" panose="020F0502020204030204" pitchFamily="34" charset="0"/>
                          <a:ea typeface="Calibri" panose="020F0502020204030204" pitchFamily="34" charset="0"/>
                          <a:cs typeface="Times New Roman" panose="02020603050405020304" pitchFamily="18" charset="0"/>
                        </a:rPr>
                        <a:t>Ownership</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40000"/>
                      </a:srgbClr>
                    </a:solidFill>
                  </a:tcPr>
                </a:tc>
                <a:extLst>
                  <a:ext uri="{0D108BD9-81ED-4DB2-BD59-A6C34878D82A}">
                    <a16:rowId xmlns:a16="http://schemas.microsoft.com/office/drawing/2014/main" val="2797262025"/>
                  </a:ext>
                </a:extLst>
              </a:tr>
              <a:tr h="410167">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Residential Roof-top Solar Leasing + Targeted LI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PSE offers to lease residential customers' rooftop space to install solar PV. Customer receives a recurring lease payment; PSE generates RE to supply grid.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2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a:effectLst/>
                          <a:latin typeface="Calibri" panose="020F0502020204030204" pitchFamily="34" charset="0"/>
                          <a:ea typeface="Calibri" panose="020F0502020204030204" pitchFamily="34" charset="0"/>
                          <a:cs typeface="Times New Roman" panose="02020603050405020304" pitchFamily="18" charset="0"/>
                        </a:rPr>
                        <a:t>Ownership</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20000"/>
                      </a:srgbClr>
                    </a:solidFill>
                  </a:tcPr>
                </a:tc>
                <a:extLst>
                  <a:ext uri="{0D108BD9-81ED-4DB2-BD59-A6C34878D82A}">
                    <a16:rowId xmlns:a16="http://schemas.microsoft.com/office/drawing/2014/main" val="2904686633"/>
                  </a:ext>
                </a:extLst>
              </a:tr>
              <a:tr h="273445">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Multi-Family Solar Partnership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PSE facilitates installation of solar PV at MFU buildings by connecting with technology providers and/or billing support to share production across units.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40000"/>
                      </a:srgb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a:effectLst/>
                          <a:latin typeface="Calibri" panose="020F0502020204030204" pitchFamily="34" charset="0"/>
                          <a:ea typeface="Calibri" panose="020F0502020204030204" pitchFamily="34" charset="0"/>
                          <a:cs typeface="Times New Roman" panose="02020603050405020304" pitchFamily="18" charset="0"/>
                        </a:rPr>
                        <a:t>PPA/Ownership/Incentive</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40000"/>
                      </a:srgbClr>
                    </a:solidFill>
                  </a:tcPr>
                </a:tc>
                <a:extLst>
                  <a:ext uri="{0D108BD9-81ED-4DB2-BD59-A6C34878D82A}">
                    <a16:rowId xmlns:a16="http://schemas.microsoft.com/office/drawing/2014/main" val="4021307069"/>
                  </a:ext>
                </a:extLst>
              </a:tr>
              <a:tr h="295017">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Additional Community Solar (MF Focus)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PSE offers customers the ability to subscribe to the output of solar panels. Customers pay a monthly fee and receive a monthly credit for generation.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20000"/>
                      </a:srgbClr>
                    </a:solidFill>
                  </a:tcPr>
                </a:tc>
                <a:tc>
                  <a:txBody>
                    <a:bodyPr/>
                    <a:lstStyle/>
                    <a:p>
                      <a:pPr marL="0" marR="0">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Ownership</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20000"/>
                      </a:srgbClr>
                    </a:solidFill>
                  </a:tcPr>
                </a:tc>
                <a:extLst>
                  <a:ext uri="{0D108BD9-81ED-4DB2-BD59-A6C34878D82A}">
                    <a16:rowId xmlns:a16="http://schemas.microsoft.com/office/drawing/2014/main" val="8862029"/>
                  </a:ext>
                </a:extLst>
              </a:tr>
              <a:tr h="273445">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C&amp;I Space for Batteries - Leasing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PSE leases space from/at C&amp;I customers to deploy BESS to improve power quality and/or resiliency and manage system/local peak. Backup power for host customer as additional integration.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40000"/>
                      </a:srgbClr>
                    </a:solidFill>
                  </a:tcPr>
                </a:tc>
                <a:tc>
                  <a:txBody>
                    <a:bodyPr/>
                    <a:lstStyle/>
                    <a:p>
                      <a:pPr marL="0" marR="0">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Ownership</a:t>
                      </a: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8C3B4">
                        <a:tint val="40000"/>
                      </a:srgbClr>
                    </a:solidFill>
                  </a:tcPr>
                </a:tc>
                <a:extLst>
                  <a:ext uri="{0D108BD9-81ED-4DB2-BD59-A6C34878D82A}">
                    <a16:rowId xmlns:a16="http://schemas.microsoft.com/office/drawing/2014/main" val="2856948420"/>
                  </a:ext>
                </a:extLst>
              </a:tr>
              <a:tr h="273445">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a:lnSpc>
                          <a:spcPct val="107000"/>
                        </a:lnSpc>
                        <a:spcBef>
                          <a:spcPts val="0"/>
                        </a:spcBef>
                        <a:spcAft>
                          <a:spcPts val="0"/>
                        </a:spcAft>
                      </a:pPr>
                      <a:r>
                        <a:rPr lang="en-US" sz="800">
                          <a:effectLst/>
                        </a:rPr>
                        <a:t>Demand Response Programs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a:lnSpc>
                          <a:spcPct val="107000"/>
                        </a:lnSpc>
                        <a:spcBef>
                          <a:spcPts val="0"/>
                        </a:spcBef>
                        <a:spcAft>
                          <a:spcPts val="0"/>
                        </a:spcAft>
                      </a:pPr>
                      <a:r>
                        <a:rPr lang="en-US" sz="800">
                          <a:effectLst/>
                        </a:rPr>
                        <a:t>Programs utilizing technologies to reduce customer loads during peak load events.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C3B4">
                        <a:tint val="20000"/>
                      </a:srgbClr>
                    </a:solidFill>
                  </a:tcPr>
                </a:tc>
                <a:tc>
                  <a:txBody>
                    <a:bodyPr/>
                    <a:lstStyle/>
                    <a:p>
                      <a:pPr marL="0" marR="0">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Performance</a:t>
                      </a:r>
                      <a:r>
                        <a:rPr lang="en-US" sz="800" baseline="0">
                          <a:effectLst/>
                          <a:latin typeface="Calibri" panose="020F0502020204030204" pitchFamily="34" charset="0"/>
                          <a:ea typeface="Calibri" panose="020F0502020204030204" pitchFamily="34" charset="0"/>
                          <a:cs typeface="Times New Roman" panose="02020603050405020304" pitchFamily="18" charset="0"/>
                        </a:rPr>
                        <a:t> Contract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3378" marR="63378"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58C3B4">
                        <a:tint val="20000"/>
                      </a:srgbClr>
                    </a:solidFill>
                  </a:tcPr>
                </a:tc>
                <a:extLst>
                  <a:ext uri="{0D108BD9-81ED-4DB2-BD59-A6C34878D82A}">
                    <a16:rowId xmlns:a16="http://schemas.microsoft.com/office/drawing/2014/main" val="2209373529"/>
                  </a:ext>
                </a:extLst>
              </a:tr>
            </a:tbl>
          </a:graphicData>
        </a:graphic>
      </p:graphicFrame>
    </p:spTree>
    <p:extLst>
      <p:ext uri="{BB962C8B-B14F-4D97-AF65-F5344CB8AC3E}">
        <p14:creationId xmlns:p14="http://schemas.microsoft.com/office/powerpoint/2010/main" val="4023623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3E00-ED5B-46CD-A91D-EA119B58B7ED}"/>
              </a:ext>
            </a:extLst>
          </p:cNvPr>
          <p:cNvSpPr>
            <a:spLocks noGrp="1"/>
          </p:cNvSpPr>
          <p:nvPr>
            <p:ph type="title"/>
          </p:nvPr>
        </p:nvSpPr>
        <p:spPr/>
        <p:txBody>
          <a:bodyPr/>
          <a:lstStyle/>
          <a:p>
            <a:r>
              <a:rPr lang="en-US"/>
              <a:t>Evaluation Process</a:t>
            </a:r>
          </a:p>
        </p:txBody>
      </p:sp>
      <p:pic>
        <p:nvPicPr>
          <p:cNvPr id="7" name="Picture 6">
            <a:extLst>
              <a:ext uri="{FF2B5EF4-FFF2-40B4-BE49-F238E27FC236}">
                <a16:creationId xmlns:a16="http://schemas.microsoft.com/office/drawing/2014/main" id="{55EBD90A-A003-4846-BD96-F9AC33481D7A}"/>
              </a:ext>
            </a:extLst>
          </p:cNvPr>
          <p:cNvPicPr>
            <a:picLocks noChangeAspect="1"/>
          </p:cNvPicPr>
          <p:nvPr/>
        </p:nvPicPr>
        <p:blipFill>
          <a:blip r:embed="rId2"/>
          <a:stretch>
            <a:fillRect/>
          </a:stretch>
        </p:blipFill>
        <p:spPr>
          <a:xfrm>
            <a:off x="1091279" y="814386"/>
            <a:ext cx="6696088" cy="4036219"/>
          </a:xfrm>
          <a:prstGeom prst="rect">
            <a:avLst/>
          </a:prstGeom>
        </p:spPr>
      </p:pic>
    </p:spTree>
    <p:extLst>
      <p:ext uri="{BB962C8B-B14F-4D97-AF65-F5344CB8AC3E}">
        <p14:creationId xmlns:p14="http://schemas.microsoft.com/office/powerpoint/2010/main" val="99141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Category A – CETA Equity Plan, Customer Benefits (1 of 2)</a:t>
            </a:r>
          </a:p>
        </p:txBody>
      </p:sp>
      <p:pic>
        <p:nvPicPr>
          <p:cNvPr id="7" name="Picture 6"/>
          <p:cNvPicPr>
            <a:picLocks noChangeAspect="1"/>
          </p:cNvPicPr>
          <p:nvPr/>
        </p:nvPicPr>
        <p:blipFill>
          <a:blip r:embed="rId2"/>
          <a:stretch>
            <a:fillRect/>
          </a:stretch>
        </p:blipFill>
        <p:spPr>
          <a:xfrm>
            <a:off x="1631872" y="889694"/>
            <a:ext cx="5899306" cy="3942280"/>
          </a:xfrm>
          <a:prstGeom prst="rect">
            <a:avLst/>
          </a:prstGeom>
        </p:spPr>
      </p:pic>
    </p:spTree>
    <p:extLst>
      <p:ext uri="{BB962C8B-B14F-4D97-AF65-F5344CB8AC3E}">
        <p14:creationId xmlns:p14="http://schemas.microsoft.com/office/powerpoint/2010/main" val="4284919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Category A – CETA Equity Plan, Customer Benefits (2 of 2)</a:t>
            </a:r>
          </a:p>
        </p:txBody>
      </p:sp>
      <p:pic>
        <p:nvPicPr>
          <p:cNvPr id="4" name="Picture 3"/>
          <p:cNvPicPr>
            <a:picLocks noChangeAspect="1"/>
          </p:cNvPicPr>
          <p:nvPr/>
        </p:nvPicPr>
        <p:blipFill>
          <a:blip r:embed="rId2"/>
          <a:stretch>
            <a:fillRect/>
          </a:stretch>
        </p:blipFill>
        <p:spPr>
          <a:xfrm>
            <a:off x="1393488" y="1570255"/>
            <a:ext cx="6376073" cy="2738898"/>
          </a:xfrm>
          <a:prstGeom prst="rect">
            <a:avLst/>
          </a:prstGeom>
        </p:spPr>
      </p:pic>
    </p:spTree>
    <p:extLst>
      <p:ext uri="{BB962C8B-B14F-4D97-AF65-F5344CB8AC3E}">
        <p14:creationId xmlns:p14="http://schemas.microsoft.com/office/powerpoint/2010/main" val="1529257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Category A – CETA Equity Plan, Business </a:t>
            </a:r>
            <a:r>
              <a:rPr lang="en-US" dirty="0" smtClean="0"/>
              <a:t>Values and Named Communities</a:t>
            </a:r>
            <a:endParaRPr lang="en-US" dirty="0"/>
          </a:p>
        </p:txBody>
      </p:sp>
      <p:pic>
        <p:nvPicPr>
          <p:cNvPr id="4" name="Picture 3"/>
          <p:cNvPicPr>
            <a:picLocks noChangeAspect="1"/>
          </p:cNvPicPr>
          <p:nvPr/>
        </p:nvPicPr>
        <p:blipFill>
          <a:blip r:embed="rId2"/>
          <a:stretch>
            <a:fillRect/>
          </a:stretch>
        </p:blipFill>
        <p:spPr>
          <a:xfrm>
            <a:off x="1728824" y="918717"/>
            <a:ext cx="5705401" cy="3927961"/>
          </a:xfrm>
          <a:prstGeom prst="rect">
            <a:avLst/>
          </a:prstGeom>
        </p:spPr>
      </p:pic>
    </p:spTree>
    <p:extLst>
      <p:ext uri="{BB962C8B-B14F-4D97-AF65-F5344CB8AC3E}">
        <p14:creationId xmlns:p14="http://schemas.microsoft.com/office/powerpoint/2010/main" val="880526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Category B – CETA Equity Plan, Customer Benefits (1 of 2)</a:t>
            </a:r>
          </a:p>
        </p:txBody>
      </p:sp>
      <p:pic>
        <p:nvPicPr>
          <p:cNvPr id="5" name="Picture 4"/>
          <p:cNvPicPr>
            <a:picLocks noChangeAspect="1"/>
          </p:cNvPicPr>
          <p:nvPr/>
        </p:nvPicPr>
        <p:blipFill>
          <a:blip r:embed="rId2"/>
          <a:stretch>
            <a:fillRect/>
          </a:stretch>
        </p:blipFill>
        <p:spPr>
          <a:xfrm>
            <a:off x="1765268" y="914854"/>
            <a:ext cx="5632514" cy="4012530"/>
          </a:xfrm>
          <a:prstGeom prst="rect">
            <a:avLst/>
          </a:prstGeom>
        </p:spPr>
      </p:pic>
    </p:spTree>
    <p:extLst>
      <p:ext uri="{BB962C8B-B14F-4D97-AF65-F5344CB8AC3E}">
        <p14:creationId xmlns:p14="http://schemas.microsoft.com/office/powerpoint/2010/main" val="167877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Category B – CETA Equity Plan, Customer Benefits (2 of 2)</a:t>
            </a:r>
          </a:p>
        </p:txBody>
      </p:sp>
      <p:pic>
        <p:nvPicPr>
          <p:cNvPr id="4" name="Picture 3"/>
          <p:cNvPicPr>
            <a:picLocks noChangeAspect="1"/>
          </p:cNvPicPr>
          <p:nvPr/>
        </p:nvPicPr>
        <p:blipFill>
          <a:blip r:embed="rId2"/>
          <a:stretch>
            <a:fillRect/>
          </a:stretch>
        </p:blipFill>
        <p:spPr>
          <a:xfrm>
            <a:off x="1495175" y="1419247"/>
            <a:ext cx="6172700" cy="2648256"/>
          </a:xfrm>
          <a:prstGeom prst="rect">
            <a:avLst/>
          </a:prstGeom>
        </p:spPr>
      </p:pic>
    </p:spTree>
    <p:extLst>
      <p:ext uri="{BB962C8B-B14F-4D97-AF65-F5344CB8AC3E}">
        <p14:creationId xmlns:p14="http://schemas.microsoft.com/office/powerpoint/2010/main" val="3723394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B – CETA Equity Plan, Business </a:t>
            </a:r>
            <a:r>
              <a:rPr lang="en-US" dirty="0" smtClean="0"/>
              <a:t>Values</a:t>
            </a:r>
            <a:endParaRPr lang="en-US" dirty="0"/>
          </a:p>
        </p:txBody>
      </p:sp>
      <p:pic>
        <p:nvPicPr>
          <p:cNvPr id="5" name="Picture 4"/>
          <p:cNvPicPr>
            <a:picLocks noChangeAspect="1"/>
          </p:cNvPicPr>
          <p:nvPr/>
        </p:nvPicPr>
        <p:blipFill>
          <a:blip r:embed="rId2"/>
          <a:stretch>
            <a:fillRect/>
          </a:stretch>
        </p:blipFill>
        <p:spPr>
          <a:xfrm>
            <a:off x="1602095" y="1291948"/>
            <a:ext cx="5958860" cy="2768763"/>
          </a:xfrm>
          <a:prstGeom prst="rect">
            <a:avLst/>
          </a:prstGeom>
        </p:spPr>
      </p:pic>
    </p:spTree>
    <p:extLst>
      <p:ext uri="{BB962C8B-B14F-4D97-AF65-F5344CB8AC3E}">
        <p14:creationId xmlns:p14="http://schemas.microsoft.com/office/powerpoint/2010/main" val="199737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514350" y="209550"/>
            <a:ext cx="7943850" cy="857250"/>
          </a:xfrm>
        </p:spPr>
        <p:txBody>
          <a:bodyPr>
            <a:noAutofit/>
          </a:bodyPr>
          <a:lstStyle/>
          <a:p>
            <a:r>
              <a:rPr lang="en-US" sz="2200" dirty="0"/>
              <a:t>Introductions</a:t>
            </a:r>
            <a:endParaRPr lang="en-US" sz="2000" dirty="0"/>
          </a:p>
        </p:txBody>
      </p:sp>
      <p:sp>
        <p:nvSpPr>
          <p:cNvPr id="9" name="Text Placeholder 3"/>
          <p:cNvSpPr txBox="1">
            <a:spLocks/>
          </p:cNvSpPr>
          <p:nvPr/>
        </p:nvSpPr>
        <p:spPr bwMode="auto">
          <a:xfrm>
            <a:off x="5334000" y="1047750"/>
            <a:ext cx="32766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1pPr>
            <a:lvl2pPr marL="742950" indent="-28575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2pPr>
            <a:lvl3pPr marL="11430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3pPr>
            <a:lvl4pPr marL="16002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4pPr>
            <a:lvl5pPr marL="20574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err="1">
                <a:solidFill>
                  <a:srgbClr val="006671"/>
                </a:solidFill>
              </a:rPr>
              <a:t>Guidehouse</a:t>
            </a:r>
            <a:endParaRPr lang="en-US" sz="1600" b="1" dirty="0">
              <a:solidFill>
                <a:srgbClr val="006671"/>
              </a:solidFill>
            </a:endParaRPr>
          </a:p>
          <a:p>
            <a:pPr marL="0" indent="0">
              <a:buNone/>
            </a:pPr>
            <a:r>
              <a:rPr lang="en-US" sz="1500" dirty="0">
                <a:solidFill>
                  <a:srgbClr val="006671"/>
                </a:solidFill>
              </a:rPr>
              <a:t>DER RFP Consultant</a:t>
            </a:r>
          </a:p>
          <a:p>
            <a:pPr>
              <a:buFontTx/>
              <a:buChar char="-"/>
            </a:pPr>
            <a:r>
              <a:rPr lang="en-US" sz="1500" dirty="0">
                <a:solidFill>
                  <a:schemeClr val="tx1">
                    <a:lumMod val="60000"/>
                    <a:lumOff val="40000"/>
                  </a:schemeClr>
                </a:solidFill>
              </a:rPr>
              <a:t>Stuart </a:t>
            </a:r>
            <a:r>
              <a:rPr lang="en-US" sz="1500" dirty="0" smtClean="0">
                <a:solidFill>
                  <a:schemeClr val="tx1">
                    <a:lumMod val="60000"/>
                    <a:lumOff val="40000"/>
                  </a:schemeClr>
                </a:solidFill>
              </a:rPr>
              <a:t>Schare </a:t>
            </a:r>
            <a:endParaRPr lang="en-US" sz="1500" dirty="0">
              <a:solidFill>
                <a:schemeClr val="tx1">
                  <a:lumMod val="60000"/>
                  <a:lumOff val="40000"/>
                </a:schemeClr>
              </a:solidFill>
            </a:endParaRPr>
          </a:p>
          <a:p>
            <a:pPr>
              <a:buFontTx/>
              <a:buChar char="-"/>
            </a:pPr>
            <a:r>
              <a:rPr lang="en-US" sz="1500" dirty="0">
                <a:solidFill>
                  <a:schemeClr val="tx1">
                    <a:lumMod val="60000"/>
                    <a:lumOff val="40000"/>
                  </a:schemeClr>
                </a:solidFill>
              </a:rPr>
              <a:t>Debyani </a:t>
            </a:r>
            <a:r>
              <a:rPr lang="en-US" sz="1500" dirty="0" smtClean="0">
                <a:solidFill>
                  <a:schemeClr val="tx1">
                    <a:lumMod val="60000"/>
                    <a:lumOff val="40000"/>
                  </a:schemeClr>
                </a:solidFill>
              </a:rPr>
              <a:t>Ghosh </a:t>
            </a:r>
            <a:endParaRPr lang="en-US" sz="1500" dirty="0">
              <a:solidFill>
                <a:schemeClr val="tx1">
                  <a:lumMod val="60000"/>
                  <a:lumOff val="40000"/>
                </a:schemeClr>
              </a:solidFill>
            </a:endParaRPr>
          </a:p>
          <a:p>
            <a:pPr>
              <a:buFontTx/>
              <a:buChar char="-"/>
            </a:pPr>
            <a:r>
              <a:rPr lang="en-US" sz="1500" dirty="0">
                <a:solidFill>
                  <a:schemeClr val="tx1">
                    <a:lumMod val="60000"/>
                    <a:lumOff val="40000"/>
                  </a:schemeClr>
                </a:solidFill>
              </a:rPr>
              <a:t>Katie </a:t>
            </a:r>
            <a:r>
              <a:rPr lang="en-US" sz="1500" dirty="0" smtClean="0">
                <a:solidFill>
                  <a:schemeClr val="tx1">
                    <a:lumMod val="60000"/>
                    <a:lumOff val="40000"/>
                  </a:schemeClr>
                </a:solidFill>
              </a:rPr>
              <a:t>Bertcher</a:t>
            </a:r>
            <a:endParaRPr lang="en-US" sz="1500" dirty="0">
              <a:solidFill>
                <a:schemeClr val="tx1">
                  <a:lumMod val="60000"/>
                  <a:lumOff val="40000"/>
                </a:schemeClr>
              </a:solidFill>
            </a:endParaRPr>
          </a:p>
          <a:p>
            <a:pPr marL="0" indent="0">
              <a:buNone/>
            </a:pPr>
            <a:endParaRPr lang="en-US" sz="1800" dirty="0">
              <a:solidFill>
                <a:schemeClr val="tx1">
                  <a:lumMod val="60000"/>
                  <a:lumOff val="40000"/>
                </a:schemeClr>
              </a:solidFill>
            </a:endParaRPr>
          </a:p>
        </p:txBody>
      </p:sp>
      <p:sp>
        <p:nvSpPr>
          <p:cNvPr id="7" name="Text Placeholder 3"/>
          <p:cNvSpPr txBox="1">
            <a:spLocks/>
          </p:cNvSpPr>
          <p:nvPr/>
        </p:nvSpPr>
        <p:spPr bwMode="auto">
          <a:xfrm>
            <a:off x="685800" y="1015662"/>
            <a:ext cx="4191000" cy="33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1pPr>
            <a:lvl2pPr marL="742950" indent="-28575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2pPr>
            <a:lvl3pPr marL="11430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3pPr>
            <a:lvl4pPr marL="16002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4pPr>
            <a:lvl5pPr marL="20574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b="1">
                <a:solidFill>
                  <a:srgbClr val="006671"/>
                </a:solidFill>
              </a:rPr>
              <a:t>Puget Sound Energy</a:t>
            </a:r>
          </a:p>
        </p:txBody>
      </p:sp>
      <p:sp>
        <p:nvSpPr>
          <p:cNvPr id="11" name="Text Placeholder 3"/>
          <p:cNvSpPr txBox="1">
            <a:spLocks/>
          </p:cNvSpPr>
          <p:nvPr/>
        </p:nvSpPr>
        <p:spPr bwMode="auto">
          <a:xfrm>
            <a:off x="685800" y="1334057"/>
            <a:ext cx="4191000" cy="1607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30188" indent="-230188"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1pPr>
            <a:lvl2pPr marL="742950" indent="-28575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2pPr>
            <a:lvl3pPr marL="11430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3pPr>
            <a:lvl4pPr marL="16002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4pPr>
            <a:lvl5pPr marL="2057400" indent="-228600" algn="l" rtl="0" eaLnBrk="1" fontAlgn="base" hangingPunct="1">
              <a:spcBef>
                <a:spcPts val="0"/>
              </a:spcBef>
              <a:spcAft>
                <a:spcPts val="300"/>
              </a:spcAft>
              <a:buFont typeface="Arial" charset="0"/>
              <a:buChar char="•"/>
              <a:defRPr sz="1400" kern="1200">
                <a:solidFill>
                  <a:srgbClr val="474B55"/>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1500" dirty="0" smtClean="0">
                <a:solidFill>
                  <a:schemeClr val="bg1">
                    <a:lumMod val="50000"/>
                  </a:schemeClr>
                </a:solidFill>
              </a:rPr>
              <a:t>Kimo Spector (Com. </a:t>
            </a:r>
            <a:r>
              <a:rPr lang="en-US" sz="1500" dirty="0" err="1" smtClean="0">
                <a:solidFill>
                  <a:schemeClr val="bg1">
                    <a:lumMod val="50000"/>
                  </a:schemeClr>
                </a:solidFill>
              </a:rPr>
              <a:t>Acq</a:t>
            </a:r>
            <a:r>
              <a:rPr lang="en-US" sz="1500" dirty="0" smtClean="0">
                <a:solidFill>
                  <a:schemeClr val="bg1">
                    <a:lumMod val="50000"/>
                  </a:schemeClr>
                </a:solidFill>
              </a:rPr>
              <a:t>. Lead)</a:t>
            </a:r>
          </a:p>
          <a:p>
            <a:pPr>
              <a:buFontTx/>
              <a:buChar char="-"/>
            </a:pPr>
            <a:r>
              <a:rPr lang="en-US" sz="1500" dirty="0">
                <a:solidFill>
                  <a:schemeClr val="tx1">
                    <a:lumMod val="60000"/>
                    <a:lumOff val="40000"/>
                  </a:schemeClr>
                </a:solidFill>
              </a:rPr>
              <a:t>Anne Marshall (Strat. Dev. Lead</a:t>
            </a:r>
            <a:r>
              <a:rPr lang="en-US" sz="1500" dirty="0" smtClean="0">
                <a:solidFill>
                  <a:schemeClr val="tx1">
                    <a:lumMod val="60000"/>
                    <a:lumOff val="40000"/>
                  </a:schemeClr>
                </a:solidFill>
              </a:rPr>
              <a:t>)</a:t>
            </a:r>
            <a:endParaRPr lang="en-US" sz="1500" dirty="0">
              <a:solidFill>
                <a:schemeClr val="tx1">
                  <a:lumMod val="60000"/>
                  <a:lumOff val="40000"/>
                </a:schemeClr>
              </a:solidFill>
            </a:endParaRPr>
          </a:p>
          <a:p>
            <a:pPr>
              <a:buFontTx/>
              <a:buChar char="-"/>
            </a:pPr>
            <a:r>
              <a:rPr lang="en-US" sz="1500" dirty="0" smtClean="0">
                <a:solidFill>
                  <a:schemeClr val="tx1">
                    <a:lumMod val="60000"/>
                    <a:lumOff val="40000"/>
                  </a:schemeClr>
                </a:solidFill>
              </a:rPr>
              <a:t>Jessica </a:t>
            </a:r>
            <a:r>
              <a:rPr lang="en-US" sz="1500" dirty="0">
                <a:solidFill>
                  <a:schemeClr val="tx1">
                    <a:lumMod val="60000"/>
                    <a:lumOff val="40000"/>
                  </a:schemeClr>
                </a:solidFill>
              </a:rPr>
              <a:t>Raker </a:t>
            </a:r>
            <a:r>
              <a:rPr lang="en-US" sz="1500" dirty="0" smtClean="0">
                <a:solidFill>
                  <a:schemeClr val="tx1">
                    <a:lumMod val="60000"/>
                    <a:lumOff val="40000"/>
                  </a:schemeClr>
                </a:solidFill>
              </a:rPr>
              <a:t>(DER Mgr.)</a:t>
            </a:r>
            <a:endParaRPr lang="en-US" sz="1500" dirty="0">
              <a:solidFill>
                <a:schemeClr val="tx1">
                  <a:lumMod val="60000"/>
                  <a:lumOff val="40000"/>
                </a:schemeClr>
              </a:solidFill>
            </a:endParaRPr>
          </a:p>
          <a:p>
            <a:pPr>
              <a:buFontTx/>
              <a:buChar char="-"/>
            </a:pPr>
            <a:r>
              <a:rPr lang="en-US" sz="1500" dirty="0">
                <a:solidFill>
                  <a:schemeClr val="tx1">
                    <a:lumMod val="60000"/>
                    <a:lumOff val="40000"/>
                  </a:schemeClr>
                </a:solidFill>
              </a:rPr>
              <a:t>Brian </a:t>
            </a:r>
            <a:r>
              <a:rPr lang="en-US" sz="1500" dirty="0" smtClean="0">
                <a:solidFill>
                  <a:schemeClr val="tx1">
                    <a:lumMod val="60000"/>
                    <a:lumOff val="40000"/>
                  </a:schemeClr>
                </a:solidFill>
              </a:rPr>
              <a:t>Tyson (CEIP Mgr.)</a:t>
            </a:r>
          </a:p>
          <a:p>
            <a:pPr>
              <a:buFontTx/>
              <a:buChar char="-"/>
            </a:pPr>
            <a:r>
              <a:rPr lang="en-US" sz="1500" dirty="0" smtClean="0">
                <a:solidFill>
                  <a:schemeClr val="tx1">
                    <a:lumMod val="60000"/>
                    <a:lumOff val="40000"/>
                  </a:schemeClr>
                </a:solidFill>
              </a:rPr>
              <a:t>Jeff Tripp (Strat. </a:t>
            </a:r>
            <a:r>
              <a:rPr lang="en-US" sz="1500" dirty="0" err="1" smtClean="0">
                <a:solidFill>
                  <a:schemeClr val="tx1">
                    <a:lumMod val="60000"/>
                    <a:lumOff val="40000"/>
                  </a:schemeClr>
                </a:solidFill>
              </a:rPr>
              <a:t>Prgm</a:t>
            </a:r>
            <a:r>
              <a:rPr lang="en-US" sz="1500" dirty="0" smtClean="0">
                <a:solidFill>
                  <a:schemeClr val="tx1">
                    <a:lumMod val="60000"/>
                    <a:lumOff val="40000"/>
                  </a:schemeClr>
                </a:solidFill>
              </a:rPr>
              <a:t>. Mgr.)</a:t>
            </a:r>
            <a:endParaRPr lang="en-US" sz="1500" dirty="0">
              <a:solidFill>
                <a:schemeClr val="tx1">
                  <a:lumMod val="60000"/>
                  <a:lumOff val="40000"/>
                </a:schemeClr>
              </a:solidFill>
            </a:endParaRPr>
          </a:p>
          <a:p>
            <a:pPr>
              <a:buFontTx/>
              <a:buChar char="-"/>
            </a:pPr>
            <a:r>
              <a:rPr lang="en-US" sz="1500" dirty="0">
                <a:solidFill>
                  <a:schemeClr val="tx1">
                    <a:lumMod val="60000"/>
                    <a:lumOff val="40000"/>
                  </a:schemeClr>
                </a:solidFill>
              </a:rPr>
              <a:t>Connor </a:t>
            </a:r>
            <a:r>
              <a:rPr lang="en-US" sz="1500" dirty="0" smtClean="0">
                <a:solidFill>
                  <a:schemeClr val="tx1">
                    <a:lumMod val="60000"/>
                    <a:lumOff val="40000"/>
                  </a:schemeClr>
                </a:solidFill>
              </a:rPr>
              <a:t>Birkeland (Snr. Analyst)</a:t>
            </a:r>
            <a:endParaRPr lang="en-US" sz="1500" dirty="0">
              <a:solidFill>
                <a:schemeClr val="tx1">
                  <a:lumMod val="60000"/>
                  <a:lumOff val="40000"/>
                </a:schemeClr>
              </a:solidFill>
            </a:endParaRPr>
          </a:p>
        </p:txBody>
      </p:sp>
      <p:cxnSp>
        <p:nvCxnSpPr>
          <p:cNvPr id="4" name="Straight Connector 3"/>
          <p:cNvCxnSpPr/>
          <p:nvPr/>
        </p:nvCxnSpPr>
        <p:spPr>
          <a:xfrm>
            <a:off x="4876800" y="1200150"/>
            <a:ext cx="0" cy="350520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666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A423D9-85E5-44CC-9D82-B433F12F0A2F}"/>
              </a:ext>
            </a:extLst>
          </p:cNvPr>
          <p:cNvSpPr>
            <a:spLocks noGrp="1"/>
          </p:cNvSpPr>
          <p:nvPr>
            <p:ph type="title"/>
          </p:nvPr>
        </p:nvSpPr>
        <p:spPr/>
        <p:txBody>
          <a:bodyPr/>
          <a:lstStyle/>
          <a:p>
            <a:r>
              <a:rPr lang="en-US"/>
              <a:t>Meeting Objectives</a:t>
            </a:r>
          </a:p>
        </p:txBody>
      </p:sp>
      <p:graphicFrame>
        <p:nvGraphicFramePr>
          <p:cNvPr id="2" name="Diagram 1">
            <a:extLst>
              <a:ext uri="{FF2B5EF4-FFF2-40B4-BE49-F238E27FC236}">
                <a16:creationId xmlns:a16="http://schemas.microsoft.com/office/drawing/2014/main" id="{F3F617E5-3481-47E9-B0E0-F40A440AB378}"/>
              </a:ext>
            </a:extLst>
          </p:cNvPr>
          <p:cNvGraphicFramePr/>
          <p:nvPr>
            <p:extLst>
              <p:ext uri="{D42A27DB-BD31-4B8C-83A1-F6EECF244321}">
                <p14:modId xmlns:p14="http://schemas.microsoft.com/office/powerpoint/2010/main" val="990879086"/>
              </p:ext>
            </p:extLst>
          </p:nvPr>
        </p:nvGraphicFramePr>
        <p:xfrm>
          <a:off x="1028410" y="984201"/>
          <a:ext cx="6838222" cy="369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9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A423D9-85E5-44CC-9D82-B433F12F0A2F}"/>
              </a:ext>
            </a:extLst>
          </p:cNvPr>
          <p:cNvSpPr>
            <a:spLocks noGrp="1"/>
          </p:cNvSpPr>
          <p:nvPr>
            <p:ph type="title"/>
          </p:nvPr>
        </p:nvSpPr>
        <p:spPr/>
        <p:txBody>
          <a:bodyPr/>
          <a:lstStyle/>
          <a:p>
            <a:r>
              <a:rPr lang="en-US"/>
              <a:t>Agenda</a:t>
            </a:r>
          </a:p>
        </p:txBody>
      </p:sp>
      <p:sp>
        <p:nvSpPr>
          <p:cNvPr id="11" name="Text Placeholder 10">
            <a:extLst>
              <a:ext uri="{FF2B5EF4-FFF2-40B4-BE49-F238E27FC236}">
                <a16:creationId xmlns:a16="http://schemas.microsoft.com/office/drawing/2014/main" id="{8ECE0848-CC93-4CB1-85F1-DEEF3FAA24A2}"/>
              </a:ext>
            </a:extLst>
          </p:cNvPr>
          <p:cNvSpPr>
            <a:spLocks noGrp="1"/>
          </p:cNvSpPr>
          <p:nvPr>
            <p:ph type="body" sz="quarter" idx="11"/>
          </p:nvPr>
        </p:nvSpPr>
        <p:spPr/>
        <p:txBody>
          <a:bodyPr>
            <a:normAutofit/>
          </a:bodyPr>
          <a:lstStyle/>
          <a:p>
            <a:pPr marL="342900" indent="-342900">
              <a:buFont typeface="+mj-lt"/>
              <a:buAutoNum type="arabicPeriod"/>
            </a:pPr>
            <a:r>
              <a:rPr lang="en-US" sz="1800" dirty="0"/>
              <a:t>DER RFP Overview</a:t>
            </a:r>
          </a:p>
          <a:p>
            <a:pPr marL="342900" indent="-342900">
              <a:buFont typeface="+mj-lt"/>
              <a:buAutoNum type="arabicPeriod"/>
            </a:pPr>
            <a:r>
              <a:rPr lang="en-US" sz="1800" dirty="0"/>
              <a:t>Category A: Turnkey Resource Acquisition</a:t>
            </a:r>
          </a:p>
          <a:p>
            <a:pPr marL="342900" indent="-342900">
              <a:buFont typeface="+mj-lt"/>
              <a:buAutoNum type="arabicPeriod"/>
            </a:pPr>
            <a:r>
              <a:rPr lang="en-US" sz="1800" dirty="0"/>
              <a:t>Category B: Vendor </a:t>
            </a:r>
            <a:r>
              <a:rPr lang="en-US" sz="1800" dirty="0" smtClean="0"/>
              <a:t>Service </a:t>
            </a:r>
            <a:r>
              <a:rPr lang="en-US" sz="1800" dirty="0"/>
              <a:t>Components</a:t>
            </a:r>
          </a:p>
          <a:p>
            <a:pPr marL="342900" indent="-342900">
              <a:buFont typeface="+mj-lt"/>
              <a:buAutoNum type="arabicPeriod"/>
            </a:pPr>
            <a:r>
              <a:rPr lang="en-US" sz="1800" dirty="0" smtClean="0"/>
              <a:t>Q&amp;A (15 mins)</a:t>
            </a:r>
            <a:endParaRPr lang="en-US" sz="1800" dirty="0"/>
          </a:p>
          <a:p>
            <a:pPr marL="342900" indent="-342900">
              <a:buFont typeface="+mj-lt"/>
              <a:buAutoNum type="arabicPeriod"/>
            </a:pPr>
            <a:r>
              <a:rPr lang="en-US" sz="1800" dirty="0" smtClean="0"/>
              <a:t>Break (10 mins)</a:t>
            </a:r>
            <a:endParaRPr lang="en-US" sz="1800" dirty="0"/>
          </a:p>
          <a:p>
            <a:pPr marL="342900" indent="-342900">
              <a:buFont typeface="+mj-lt"/>
              <a:buAutoNum type="arabicPeriod"/>
            </a:pPr>
            <a:r>
              <a:rPr lang="en-US" sz="1800" dirty="0"/>
              <a:t>Evaluation Process</a:t>
            </a:r>
          </a:p>
          <a:p>
            <a:pPr marL="342900" indent="-342900">
              <a:buFont typeface="+mj-lt"/>
              <a:buAutoNum type="arabicPeriod"/>
            </a:pPr>
            <a:r>
              <a:rPr lang="en-US" sz="1800" dirty="0"/>
              <a:t>Schedule and Proposal Requirements</a:t>
            </a:r>
          </a:p>
          <a:p>
            <a:pPr marL="342900" indent="-342900">
              <a:buFont typeface="+mj-lt"/>
              <a:buAutoNum type="arabicPeriod"/>
            </a:pPr>
            <a:r>
              <a:rPr lang="en-US" sz="1800" dirty="0"/>
              <a:t>Bid </a:t>
            </a:r>
            <a:r>
              <a:rPr lang="en-US" sz="1800" dirty="0" smtClean="0"/>
              <a:t>Preparation</a:t>
            </a:r>
            <a:endParaRPr lang="en-US" sz="1800" dirty="0"/>
          </a:p>
          <a:p>
            <a:pPr marL="342900" indent="-342900">
              <a:buFont typeface="+mj-lt"/>
              <a:buAutoNum type="arabicPeriod"/>
            </a:pPr>
            <a:r>
              <a:rPr lang="en-US" sz="1800" dirty="0"/>
              <a:t>Resources for </a:t>
            </a:r>
            <a:r>
              <a:rPr lang="en-US" sz="1800" dirty="0" smtClean="0"/>
              <a:t>Bidders</a:t>
            </a:r>
            <a:endParaRPr lang="en-US" sz="1800" dirty="0"/>
          </a:p>
          <a:p>
            <a:pPr marL="342900" indent="-342900">
              <a:buFont typeface="+mj-lt"/>
              <a:buAutoNum type="arabicPeriod"/>
            </a:pPr>
            <a:r>
              <a:rPr lang="en-US" sz="1800" dirty="0"/>
              <a:t>Q&amp;A</a:t>
            </a:r>
          </a:p>
          <a:p>
            <a:pPr marL="0" indent="0">
              <a:buNone/>
            </a:pPr>
            <a:endParaRPr lang="en-US" sz="1200" dirty="0"/>
          </a:p>
        </p:txBody>
      </p:sp>
    </p:spTree>
    <p:extLst>
      <p:ext uri="{BB962C8B-B14F-4D97-AF65-F5344CB8AC3E}">
        <p14:creationId xmlns:p14="http://schemas.microsoft.com/office/powerpoint/2010/main" val="324222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lstStyle/>
          <a:p>
            <a:r>
              <a:rPr lang="en-US"/>
              <a:t>DER RFP Overview</a:t>
            </a:r>
          </a:p>
        </p:txBody>
      </p:sp>
      <p:sp>
        <p:nvSpPr>
          <p:cNvPr id="3" name="Text Placeholder 2">
            <a:extLst>
              <a:ext uri="{FF2B5EF4-FFF2-40B4-BE49-F238E27FC236}">
                <a16:creationId xmlns:a16="http://schemas.microsoft.com/office/drawing/2014/main" id="{0A7A28A0-5165-4C5C-829C-D23AD3A99DA7}"/>
              </a:ext>
            </a:extLst>
          </p:cNvPr>
          <p:cNvSpPr>
            <a:spLocks noGrp="1"/>
          </p:cNvSpPr>
          <p:nvPr>
            <p:ph type="body" sz="quarter" idx="11"/>
          </p:nvPr>
        </p:nvSpPr>
        <p:spPr>
          <a:xfrm>
            <a:off x="461554" y="1023801"/>
            <a:ext cx="7943850" cy="3744483"/>
          </a:xfrm>
        </p:spPr>
        <p:txBody>
          <a:bodyPr>
            <a:normAutofit/>
          </a:bodyPr>
          <a:lstStyle/>
          <a:p>
            <a:r>
              <a:rPr lang="en-US" b="1" dirty="0"/>
              <a:t>Resource need: </a:t>
            </a:r>
            <a:r>
              <a:rPr lang="en-US" dirty="0"/>
              <a:t>minimum of </a:t>
            </a:r>
            <a:r>
              <a:rPr lang="en-US" b="1" dirty="0"/>
              <a:t>129 MW by 2025 </a:t>
            </a:r>
            <a:r>
              <a:rPr lang="en-US" dirty="0"/>
              <a:t>and </a:t>
            </a:r>
            <a:r>
              <a:rPr lang="en-US" b="1" dirty="0"/>
              <a:t>522 MW by 2031; </a:t>
            </a:r>
            <a:r>
              <a:rPr lang="en-US" dirty="0"/>
              <a:t>includes the following</a:t>
            </a:r>
          </a:p>
          <a:p>
            <a:pPr lvl="1"/>
            <a:r>
              <a:rPr lang="en-US" dirty="0"/>
              <a:t>Distributed solar</a:t>
            </a:r>
          </a:p>
          <a:p>
            <a:pPr lvl="1"/>
            <a:r>
              <a:rPr lang="en-US" dirty="0"/>
              <a:t>Battery Energy Storage (BESS)</a:t>
            </a:r>
          </a:p>
          <a:p>
            <a:pPr lvl="1"/>
            <a:r>
              <a:rPr lang="en-US" dirty="0"/>
              <a:t>Demand Response (DR)</a:t>
            </a:r>
          </a:p>
          <a:p>
            <a:pPr marL="457200" lvl="1" indent="0">
              <a:buNone/>
            </a:pPr>
            <a:endParaRPr lang="en-US" b="1" dirty="0"/>
          </a:p>
          <a:p>
            <a:endParaRPr lang="en-US" dirty="0"/>
          </a:p>
          <a:p>
            <a:endParaRPr lang="en-US" dirty="0"/>
          </a:p>
          <a:p>
            <a:endParaRPr lang="en-US" dirty="0"/>
          </a:p>
          <a:p>
            <a:endParaRPr lang="en-US" dirty="0"/>
          </a:p>
          <a:p>
            <a:r>
              <a:rPr lang="en-US" b="1" dirty="0"/>
              <a:t>PSE’s priorities </a:t>
            </a:r>
            <a:r>
              <a:rPr lang="en-US" dirty="0"/>
              <a:t>for the DER RFP</a:t>
            </a:r>
          </a:p>
          <a:p>
            <a:pPr lvl="1"/>
            <a:r>
              <a:rPr lang="en-US" dirty="0"/>
              <a:t> Add DERs </a:t>
            </a:r>
            <a:r>
              <a:rPr lang="en-US" b="1" dirty="0"/>
              <a:t>to meet system needs </a:t>
            </a:r>
            <a:r>
              <a:rPr lang="en-US" dirty="0"/>
              <a:t>and </a:t>
            </a:r>
            <a:r>
              <a:rPr lang="en-US" b="1" dirty="0"/>
              <a:t>fulfill Clean Energy Transformation Act (CETA) compliance requirements</a:t>
            </a:r>
          </a:p>
          <a:p>
            <a:pPr lvl="1"/>
            <a:r>
              <a:rPr lang="en-US" dirty="0"/>
              <a:t>Maximize </a:t>
            </a:r>
            <a:r>
              <a:rPr lang="en-US" b="1" dirty="0"/>
              <a:t>customer </a:t>
            </a:r>
            <a:r>
              <a:rPr lang="en-US" b="1" dirty="0" smtClean="0"/>
              <a:t>benefits</a:t>
            </a:r>
          </a:p>
          <a:p>
            <a:r>
              <a:rPr lang="en-US" dirty="0" smtClean="0"/>
              <a:t>DER RFP will be aligned with the 2021 All-Source RFP</a:t>
            </a:r>
            <a:endParaRPr lang="en-US" dirty="0"/>
          </a:p>
        </p:txBody>
      </p:sp>
      <p:pic>
        <p:nvPicPr>
          <p:cNvPr id="5" name="Picture 4">
            <a:extLst>
              <a:ext uri="{FF2B5EF4-FFF2-40B4-BE49-F238E27FC236}">
                <a16:creationId xmlns:a16="http://schemas.microsoft.com/office/drawing/2014/main" id="{542DB0AD-4714-4EE5-B94F-3D890E7BA54D}"/>
              </a:ext>
            </a:extLst>
          </p:cNvPr>
          <p:cNvPicPr/>
          <p:nvPr/>
        </p:nvPicPr>
        <p:blipFill>
          <a:blip r:embed="rId2"/>
          <a:stretch>
            <a:fillRect/>
          </a:stretch>
        </p:blipFill>
        <p:spPr>
          <a:xfrm>
            <a:off x="1200150" y="2058218"/>
            <a:ext cx="4810125" cy="1228725"/>
          </a:xfrm>
          <a:prstGeom prst="rect">
            <a:avLst/>
          </a:prstGeom>
        </p:spPr>
      </p:pic>
      <p:grpSp>
        <p:nvGrpSpPr>
          <p:cNvPr id="6" name="Group 5">
            <a:extLst>
              <a:ext uri="{FF2B5EF4-FFF2-40B4-BE49-F238E27FC236}">
                <a16:creationId xmlns:a16="http://schemas.microsoft.com/office/drawing/2014/main" id="{1A87F32D-D819-4419-8CF6-D43028A29C40}"/>
              </a:ext>
            </a:extLst>
          </p:cNvPr>
          <p:cNvGrpSpPr/>
          <p:nvPr/>
        </p:nvGrpSpPr>
        <p:grpSpPr>
          <a:xfrm>
            <a:off x="76200" y="57150"/>
            <a:ext cx="2514600" cy="276999"/>
            <a:chOff x="76200" y="133350"/>
            <a:chExt cx="2514600" cy="276999"/>
          </a:xfrm>
        </p:grpSpPr>
        <p:sp>
          <p:nvSpPr>
            <p:cNvPr id="7" name="TextBox 6">
              <a:extLst>
                <a:ext uri="{FF2B5EF4-FFF2-40B4-BE49-F238E27FC236}">
                  <a16:creationId xmlns:a16="http://schemas.microsoft.com/office/drawing/2014/main" id="{7889F505-A348-4B44-9E0D-3CE3131762F3}"/>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1</a:t>
              </a:r>
            </a:p>
          </p:txBody>
        </p:sp>
        <p:sp>
          <p:nvSpPr>
            <p:cNvPr id="8" name="Title 1">
              <a:extLst>
                <a:ext uri="{FF2B5EF4-FFF2-40B4-BE49-F238E27FC236}">
                  <a16:creationId xmlns:a16="http://schemas.microsoft.com/office/drawing/2014/main" id="{F95E09F1-3B07-4A60-85C9-58C8175B815F}"/>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DER RFP Overview</a:t>
              </a:r>
            </a:p>
          </p:txBody>
        </p:sp>
      </p:grpSp>
    </p:spTree>
    <p:extLst>
      <p:ext uri="{BB962C8B-B14F-4D97-AF65-F5344CB8AC3E}">
        <p14:creationId xmlns:p14="http://schemas.microsoft.com/office/powerpoint/2010/main" val="365875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lstStyle/>
          <a:p>
            <a:r>
              <a:rPr lang="en-US"/>
              <a:t>Acquisition Categories</a:t>
            </a:r>
          </a:p>
        </p:txBody>
      </p:sp>
      <p:grpSp>
        <p:nvGrpSpPr>
          <p:cNvPr id="4" name="Group 3">
            <a:extLst>
              <a:ext uri="{FF2B5EF4-FFF2-40B4-BE49-F238E27FC236}">
                <a16:creationId xmlns:a16="http://schemas.microsoft.com/office/drawing/2014/main" id="{4992E4A7-4384-46DD-ADDC-1EBFB7F2AE59}"/>
              </a:ext>
            </a:extLst>
          </p:cNvPr>
          <p:cNvGrpSpPr/>
          <p:nvPr/>
        </p:nvGrpSpPr>
        <p:grpSpPr>
          <a:xfrm>
            <a:off x="76200" y="57150"/>
            <a:ext cx="2514600" cy="276999"/>
            <a:chOff x="76200" y="133350"/>
            <a:chExt cx="2514600" cy="276999"/>
          </a:xfrm>
        </p:grpSpPr>
        <p:sp>
          <p:nvSpPr>
            <p:cNvPr id="5" name="TextBox 4">
              <a:extLst>
                <a:ext uri="{FF2B5EF4-FFF2-40B4-BE49-F238E27FC236}">
                  <a16:creationId xmlns:a16="http://schemas.microsoft.com/office/drawing/2014/main" id="{F85E1B55-EE16-4C80-93A0-22030037AD3F}"/>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1</a:t>
              </a:r>
            </a:p>
          </p:txBody>
        </p:sp>
        <p:sp>
          <p:nvSpPr>
            <p:cNvPr id="6" name="Title 1">
              <a:extLst>
                <a:ext uri="{FF2B5EF4-FFF2-40B4-BE49-F238E27FC236}">
                  <a16:creationId xmlns:a16="http://schemas.microsoft.com/office/drawing/2014/main" id="{27E45E1D-DC4C-495F-BF90-7F77D0403A17}"/>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DER RFP Overview</a:t>
              </a:r>
            </a:p>
          </p:txBody>
        </p:sp>
      </p:grpSp>
      <p:graphicFrame>
        <p:nvGraphicFramePr>
          <p:cNvPr id="8" name="Table 8">
            <a:extLst>
              <a:ext uri="{FF2B5EF4-FFF2-40B4-BE49-F238E27FC236}">
                <a16:creationId xmlns:a16="http://schemas.microsoft.com/office/drawing/2014/main" id="{44CBC241-7309-40FA-91F6-A58D52227B2B}"/>
              </a:ext>
            </a:extLst>
          </p:cNvPr>
          <p:cNvGraphicFramePr>
            <a:graphicFrameLocks noGrp="1"/>
          </p:cNvGraphicFramePr>
          <p:nvPr>
            <p:extLst>
              <p:ext uri="{D42A27DB-BD31-4B8C-83A1-F6EECF244321}">
                <p14:modId xmlns:p14="http://schemas.microsoft.com/office/powerpoint/2010/main" val="1287940180"/>
              </p:ext>
            </p:extLst>
          </p:nvPr>
        </p:nvGraphicFramePr>
        <p:xfrm>
          <a:off x="609600" y="952940"/>
          <a:ext cx="3866842" cy="2611167"/>
        </p:xfrm>
        <a:graphic>
          <a:graphicData uri="http://schemas.openxmlformats.org/drawingml/2006/table">
            <a:tbl>
              <a:tblPr firstRow="1" bandRow="1">
                <a:tableStyleId>{5C22544A-7EE6-4342-B048-85BDC9FD1C3A}</a:tableStyleId>
              </a:tblPr>
              <a:tblGrid>
                <a:gridCol w="3866842">
                  <a:extLst>
                    <a:ext uri="{9D8B030D-6E8A-4147-A177-3AD203B41FA5}">
                      <a16:colId xmlns:a16="http://schemas.microsoft.com/office/drawing/2014/main" val="3372227598"/>
                    </a:ext>
                  </a:extLst>
                </a:gridCol>
              </a:tblGrid>
              <a:tr h="652477">
                <a:tc>
                  <a:txBody>
                    <a:bodyPr/>
                    <a:lstStyle/>
                    <a:p>
                      <a:pPr algn="ctr"/>
                      <a:r>
                        <a:rPr lang="en-US"/>
                        <a:t>Category A: Turnkey Resource Acquisition</a:t>
                      </a:r>
                    </a:p>
                  </a:txBody>
                  <a:tcPr/>
                </a:tc>
                <a:extLst>
                  <a:ext uri="{0D108BD9-81ED-4DB2-BD59-A6C34878D82A}">
                    <a16:rowId xmlns:a16="http://schemas.microsoft.com/office/drawing/2014/main" val="1056338859"/>
                  </a:ext>
                </a:extLst>
              </a:tr>
              <a:tr h="1958690">
                <a:tc>
                  <a:txBody>
                    <a:bodyPr/>
                    <a:lstStyle/>
                    <a:p>
                      <a:pPr marL="0" marR="0" lvl="0" indent="0" algn="just" defTabSz="914400" rtl="0" eaLnBrk="1" fontAlgn="auto" latinLnBrk="0" hangingPunct="1">
                        <a:lnSpc>
                          <a:spcPct val="100000"/>
                        </a:lnSpc>
                        <a:spcBef>
                          <a:spcPts val="100"/>
                        </a:spcBef>
                        <a:spcAft>
                          <a:spcPts val="600"/>
                        </a:spcAft>
                        <a:buClrTx/>
                        <a:buSzTx/>
                        <a:buFont typeface="Arial" panose="020B0604020202020204" pitchFamily="34" charset="0"/>
                        <a:buNone/>
                        <a:tabLst/>
                        <a:defRPr/>
                      </a:pPr>
                      <a:r>
                        <a:rPr lang="en-US" sz="1400" b="1" i="1" kern="1200">
                          <a:solidFill>
                            <a:schemeClr val="dk1"/>
                          </a:solidFill>
                          <a:effectLst/>
                          <a:latin typeface="Calibri" panose="020F0502020204030204" pitchFamily="34" charset="0"/>
                          <a:ea typeface="Batang" panose="02030600000101010101" pitchFamily="18" charset="-127"/>
                          <a:cs typeface="Arial" panose="020B0604020202020204" pitchFamily="34" charset="0"/>
                        </a:rPr>
                        <a:t>Applies to DR, BESS resources and solar</a:t>
                      </a:r>
                      <a:endParaRPr lang="en-US" sz="1200" b="1"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100"/>
                        </a:spcBef>
                        <a:spcAft>
                          <a:spcPts val="600"/>
                        </a:spcAft>
                        <a:buClrTx/>
                        <a:buSzTx/>
                        <a:buFont typeface="Arial" panose="020B0604020202020204" pitchFamily="34" charset="0"/>
                        <a:buNone/>
                        <a:tabLst/>
                        <a:defRPr/>
                      </a:pPr>
                      <a:r>
                        <a:rPr lang="en-US" sz="1400" b="0" kern="1200">
                          <a:solidFill>
                            <a:schemeClr val="dk1"/>
                          </a:solidFill>
                          <a:effectLst/>
                          <a:latin typeface="+mn-lt"/>
                          <a:ea typeface="+mn-ea"/>
                          <a:cs typeface="+mn-cs"/>
                        </a:rPr>
                        <a:t>PSE requests bids for:</a:t>
                      </a:r>
                      <a:endParaRPr lang="en-US" sz="1200" b="1" kern="120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dk1"/>
                          </a:solidFill>
                          <a:effectLst/>
                          <a:latin typeface="+mn-lt"/>
                          <a:ea typeface="+mn-ea"/>
                          <a:cs typeface="+mn-cs"/>
                        </a:rPr>
                        <a:t>Turnkey pay-for-performance, ownership contracts or power purchase agreements</a:t>
                      </a:r>
                      <a:r>
                        <a:rPr lang="en-US" sz="1200" kern="1200">
                          <a:solidFill>
                            <a:schemeClr val="dk1"/>
                          </a:solidFill>
                          <a:effectLst/>
                          <a:latin typeface="+mn-lt"/>
                          <a:ea typeface="+mn-ea"/>
                          <a:cs typeface="+mn-cs"/>
                        </a:rPr>
                        <a:t> for delivering DR, BESS, or solar.</a:t>
                      </a:r>
                    </a:p>
                    <a:p>
                      <a:endParaRPr lang="en-US"/>
                    </a:p>
                  </a:txBody>
                  <a:tcPr/>
                </a:tc>
                <a:extLst>
                  <a:ext uri="{0D108BD9-81ED-4DB2-BD59-A6C34878D82A}">
                    <a16:rowId xmlns:a16="http://schemas.microsoft.com/office/drawing/2014/main" val="3991876266"/>
                  </a:ext>
                </a:extLst>
              </a:tr>
            </a:tbl>
          </a:graphicData>
        </a:graphic>
      </p:graphicFrame>
      <p:graphicFrame>
        <p:nvGraphicFramePr>
          <p:cNvPr id="9" name="Table 8">
            <a:extLst>
              <a:ext uri="{FF2B5EF4-FFF2-40B4-BE49-F238E27FC236}">
                <a16:creationId xmlns:a16="http://schemas.microsoft.com/office/drawing/2014/main" id="{C5EBFDCB-CB01-4409-8508-79EA5E04A59A}"/>
              </a:ext>
            </a:extLst>
          </p:cNvPr>
          <p:cNvGraphicFramePr>
            <a:graphicFrameLocks noGrp="1"/>
          </p:cNvGraphicFramePr>
          <p:nvPr>
            <p:extLst>
              <p:ext uri="{D42A27DB-BD31-4B8C-83A1-F6EECF244321}">
                <p14:modId xmlns:p14="http://schemas.microsoft.com/office/powerpoint/2010/main" val="3118878264"/>
              </p:ext>
            </p:extLst>
          </p:nvPr>
        </p:nvGraphicFramePr>
        <p:xfrm>
          <a:off x="4581525" y="949600"/>
          <a:ext cx="3980052" cy="2614215"/>
        </p:xfrm>
        <a:graphic>
          <a:graphicData uri="http://schemas.openxmlformats.org/drawingml/2006/table">
            <a:tbl>
              <a:tblPr firstRow="1" bandRow="1">
                <a:tableStyleId>{5C22544A-7EE6-4342-B048-85BDC9FD1C3A}</a:tableStyleId>
              </a:tblPr>
              <a:tblGrid>
                <a:gridCol w="3980052">
                  <a:extLst>
                    <a:ext uri="{9D8B030D-6E8A-4147-A177-3AD203B41FA5}">
                      <a16:colId xmlns:a16="http://schemas.microsoft.com/office/drawing/2014/main" val="3372227598"/>
                    </a:ext>
                  </a:extLst>
                </a:gridCol>
              </a:tblGrid>
              <a:tr h="645855">
                <a:tc>
                  <a:txBody>
                    <a:bodyPr/>
                    <a:lstStyle/>
                    <a:p>
                      <a:pPr algn="ctr"/>
                      <a:r>
                        <a:rPr lang="en-US"/>
                        <a:t>Category B: Vendor Service Components</a:t>
                      </a:r>
                    </a:p>
                  </a:txBody>
                  <a:tcPr/>
                </a:tc>
                <a:extLst>
                  <a:ext uri="{0D108BD9-81ED-4DB2-BD59-A6C34878D82A}">
                    <a16:rowId xmlns:a16="http://schemas.microsoft.com/office/drawing/2014/main" val="1056338859"/>
                  </a:ext>
                </a:extLst>
              </a:tr>
              <a:tr h="1968360">
                <a:tc>
                  <a:txBody>
                    <a:bodyPr/>
                    <a:lstStyle/>
                    <a:p>
                      <a:pPr marL="0" marR="0" indent="0" algn="just">
                        <a:spcBef>
                          <a:spcPts val="100"/>
                        </a:spcBef>
                        <a:spcAft>
                          <a:spcPts val="600"/>
                        </a:spcAft>
                      </a:pPr>
                      <a:r>
                        <a:rPr lang="en-US" sz="1400" b="1" i="1" kern="1200">
                          <a:solidFill>
                            <a:schemeClr val="dk1"/>
                          </a:solidFill>
                          <a:effectLst/>
                          <a:latin typeface="Calibri" panose="020F0502020204030204" pitchFamily="34" charset="0"/>
                          <a:ea typeface="Batang" panose="02030600000101010101" pitchFamily="18" charset="-127"/>
                          <a:cs typeface="Arial" panose="020B0604020202020204" pitchFamily="34" charset="0"/>
                        </a:rPr>
                        <a:t>Applies to future PSE DER Programs, including DR,</a:t>
                      </a:r>
                      <a:r>
                        <a:rPr lang="en-US" sz="1400" b="1" i="1" kern="1200" baseline="0">
                          <a:solidFill>
                            <a:schemeClr val="dk1"/>
                          </a:solidFill>
                          <a:effectLst/>
                          <a:latin typeface="Calibri" panose="020F0502020204030204" pitchFamily="34" charset="0"/>
                          <a:ea typeface="Batang" panose="02030600000101010101" pitchFamily="18" charset="-127"/>
                          <a:cs typeface="Arial" panose="020B0604020202020204" pitchFamily="34" charset="0"/>
                        </a:rPr>
                        <a:t> BESS and solar</a:t>
                      </a:r>
                      <a:r>
                        <a:rPr lang="en-US" sz="1400" b="1" i="1" kern="1200">
                          <a:solidFill>
                            <a:schemeClr val="dk1"/>
                          </a:solidFill>
                          <a:effectLst/>
                          <a:latin typeface="Calibri" panose="020F0502020204030204" pitchFamily="34" charset="0"/>
                          <a:ea typeface="Batang" panose="02030600000101010101" pitchFamily="18" charset="-127"/>
                          <a:cs typeface="Arial" panose="020B0604020202020204" pitchFamily="34" charset="0"/>
                        </a:rPr>
                        <a:t> programs</a:t>
                      </a:r>
                      <a:endParaRPr lang="en-US" sz="1400" b="1" i="1">
                        <a:solidFill>
                          <a:srgbClr val="000000"/>
                        </a:solidFill>
                        <a:effectLst/>
                        <a:latin typeface="Calibri" panose="020F0502020204030204" pitchFamily="34" charset="0"/>
                        <a:ea typeface="Batang" panose="02030600000101010101" pitchFamily="18" charset="-127"/>
                        <a:cs typeface="Arial" panose="020B0604020202020204" pitchFamily="34" charset="0"/>
                      </a:endParaRPr>
                    </a:p>
                    <a:p>
                      <a:pPr marL="0" marR="0" lvl="0" indent="0" algn="just" defTabSz="914400" rtl="0" eaLnBrk="1" fontAlgn="auto" latinLnBrk="0" hangingPunct="1">
                        <a:lnSpc>
                          <a:spcPct val="100000"/>
                        </a:lnSpc>
                        <a:spcBef>
                          <a:spcPts val="100"/>
                        </a:spcBef>
                        <a:spcAft>
                          <a:spcPts val="600"/>
                        </a:spcAft>
                        <a:buClrTx/>
                        <a:buSzTx/>
                        <a:buFontTx/>
                        <a:buNone/>
                        <a:tabLst/>
                        <a:defRPr/>
                      </a:pPr>
                      <a:r>
                        <a:rPr lang="en-US" sz="1400" b="0" kern="1200">
                          <a:solidFill>
                            <a:schemeClr val="dk1"/>
                          </a:solidFill>
                          <a:effectLst/>
                          <a:latin typeface="+mn-lt"/>
                          <a:ea typeface="+mn-ea"/>
                          <a:cs typeface="+mn-cs"/>
                        </a:rPr>
                        <a:t>PSE requests bids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dk1"/>
                          </a:solidFill>
                          <a:effectLst/>
                          <a:latin typeface="+mn-lt"/>
                          <a:ea typeface="+mn-ea"/>
                          <a:cs typeface="+mn-cs"/>
                        </a:rPr>
                        <a:t>Program services </a:t>
                      </a:r>
                      <a:r>
                        <a:rPr lang="en-US" sz="1200" b="0" kern="1200">
                          <a:solidFill>
                            <a:schemeClr val="dk1"/>
                          </a:solidFill>
                          <a:effectLst/>
                          <a:latin typeface="+mn-lt"/>
                          <a:ea typeface="+mn-ea"/>
                          <a:cs typeface="+mn-cs"/>
                        </a:rPr>
                        <a:t>where Respondents could select </a:t>
                      </a:r>
                      <a:r>
                        <a:rPr lang="en-US" sz="1200" b="1" kern="1200">
                          <a:solidFill>
                            <a:schemeClr val="dk1"/>
                          </a:solidFill>
                          <a:effectLst/>
                          <a:latin typeface="+mn-lt"/>
                          <a:ea typeface="+mn-ea"/>
                          <a:cs typeface="+mn-cs"/>
                        </a:rPr>
                        <a:t>one or more service components to bid on</a:t>
                      </a:r>
                      <a:r>
                        <a:rPr lang="en-US" sz="1200" b="0" kern="1200">
                          <a:solidFill>
                            <a:schemeClr val="dk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a:solidFill>
                            <a:schemeClr val="dk1"/>
                          </a:solidFill>
                          <a:effectLst/>
                          <a:latin typeface="+mn-lt"/>
                          <a:ea typeface="+mn-ea"/>
                          <a:cs typeface="+mn-cs"/>
                        </a:rPr>
                        <a:t>Category B proposals will be built into </a:t>
                      </a:r>
                      <a:r>
                        <a:rPr lang="en-US" sz="1200" b="1" kern="1200">
                          <a:solidFill>
                            <a:schemeClr val="dk1"/>
                          </a:solidFill>
                          <a:effectLst/>
                          <a:latin typeface="+mn-lt"/>
                          <a:ea typeface="+mn-ea"/>
                          <a:cs typeface="+mn-cs"/>
                        </a:rPr>
                        <a:t>Value Fit</a:t>
                      </a:r>
                      <a:r>
                        <a:rPr lang="en-US" sz="1200" b="0" kern="1200">
                          <a:solidFill>
                            <a:schemeClr val="dk1"/>
                          </a:solidFill>
                          <a:effectLst/>
                          <a:latin typeface="+mn-lt"/>
                          <a:ea typeface="+mn-ea"/>
                          <a:cs typeface="+mn-cs"/>
                        </a:rPr>
                        <a:t> programs</a:t>
                      </a:r>
                    </a:p>
                  </a:txBody>
                  <a:tcPr marL="68580" marR="68580" marT="0" marB="0"/>
                </a:tc>
                <a:extLst>
                  <a:ext uri="{0D108BD9-81ED-4DB2-BD59-A6C34878D82A}">
                    <a16:rowId xmlns:a16="http://schemas.microsoft.com/office/drawing/2014/main" val="3991876266"/>
                  </a:ext>
                </a:extLst>
              </a:tr>
            </a:tbl>
          </a:graphicData>
        </a:graphic>
      </p:graphicFrame>
      <p:sp>
        <p:nvSpPr>
          <p:cNvPr id="15" name="TextBox 14">
            <a:extLst>
              <a:ext uri="{FF2B5EF4-FFF2-40B4-BE49-F238E27FC236}">
                <a16:creationId xmlns:a16="http://schemas.microsoft.com/office/drawing/2014/main" id="{4365C8B2-0101-4032-B2EC-F1122DC8DE06}"/>
              </a:ext>
            </a:extLst>
          </p:cNvPr>
          <p:cNvSpPr txBox="1"/>
          <p:nvPr/>
        </p:nvSpPr>
        <p:spPr>
          <a:xfrm>
            <a:off x="523568" y="3607757"/>
            <a:ext cx="7768045" cy="1246495"/>
          </a:xfrm>
          <a:prstGeom prst="rect">
            <a:avLst/>
          </a:prstGeom>
          <a:noFill/>
        </p:spPr>
        <p:txBody>
          <a:bodyPr wrap="square">
            <a:spAutoFit/>
          </a:bodyPr>
          <a:lstStyle/>
          <a:p>
            <a:pPr marL="285750" marR="0" indent="-285750" algn="just">
              <a:spcBef>
                <a:spcPts val="600"/>
              </a:spcBef>
              <a:spcAft>
                <a:spcPts val="0"/>
              </a:spcAft>
              <a:buFont typeface="Arial" panose="020B0604020202020204" pitchFamily="34" charset="0"/>
              <a:buChar char="•"/>
            </a:pPr>
            <a:r>
              <a:rPr lang="en-US" sz="1200">
                <a:effectLst/>
                <a:latin typeface="+mj-lt"/>
                <a:ea typeface="Batang" panose="02030600000101010101" pitchFamily="18" charset="-127"/>
                <a:cs typeface="Arial" panose="020B0604020202020204" pitchFamily="34" charset="0"/>
              </a:rPr>
              <a:t>Respondents can submit proposals under </a:t>
            </a:r>
            <a:r>
              <a:rPr lang="en-US" sz="1200" b="1">
                <a:effectLst/>
                <a:latin typeface="+mj-lt"/>
                <a:ea typeface="Batang" panose="02030600000101010101" pitchFamily="18" charset="-127"/>
                <a:cs typeface="Arial" panose="020B0604020202020204" pitchFamily="34" charset="0"/>
              </a:rPr>
              <a:t>either Category A or Category B </a:t>
            </a:r>
            <a:r>
              <a:rPr lang="en-US" sz="1200">
                <a:effectLst/>
                <a:latin typeface="+mj-lt"/>
                <a:ea typeface="Batang" panose="02030600000101010101" pitchFamily="18" charset="-127"/>
                <a:cs typeface="Arial" panose="020B0604020202020204" pitchFamily="34" charset="0"/>
              </a:rPr>
              <a:t>or can submit bids </a:t>
            </a:r>
            <a:r>
              <a:rPr lang="en-US" sz="1200" b="1">
                <a:effectLst/>
                <a:latin typeface="+mj-lt"/>
                <a:ea typeface="Batang" panose="02030600000101010101" pitchFamily="18" charset="-127"/>
                <a:cs typeface="Arial" panose="020B0604020202020204" pitchFamily="34" charset="0"/>
              </a:rPr>
              <a:t>under both categories A and B</a:t>
            </a:r>
            <a:r>
              <a:rPr lang="en-US" sz="1200">
                <a:effectLst/>
                <a:latin typeface="+mj-lt"/>
                <a:ea typeface="Batang" panose="02030600000101010101" pitchFamily="18" charset="-127"/>
                <a:cs typeface="Arial" panose="020B0604020202020204" pitchFamily="34" charset="0"/>
              </a:rPr>
              <a:t>. Multiple proposals under each or both categories are acceptable, but each proposal requires a separate response.</a:t>
            </a:r>
          </a:p>
          <a:p>
            <a:pPr marL="285750" indent="-285750" algn="just">
              <a:spcBef>
                <a:spcPts val="600"/>
              </a:spcBef>
              <a:spcAft>
                <a:spcPts val="600"/>
              </a:spcAft>
              <a:buFont typeface="Arial" panose="020B0604020202020204" pitchFamily="34" charset="0"/>
              <a:buChar char="•"/>
            </a:pPr>
            <a:r>
              <a:rPr lang="en-US" sz="1200"/>
              <a:t>Acquisition categories will be discussed in greater detail throughout the conference.</a:t>
            </a:r>
          </a:p>
          <a:p>
            <a:pPr marL="285750" marR="0" indent="-285750" algn="just">
              <a:spcBef>
                <a:spcPts val="600"/>
              </a:spcBef>
              <a:spcAft>
                <a:spcPts val="1200"/>
              </a:spcAft>
              <a:buFont typeface="Arial" panose="020B0604020202020204" pitchFamily="34" charset="0"/>
              <a:buChar char="•"/>
            </a:pPr>
            <a:endParaRPr lang="en-US" sz="1200">
              <a:effectLst/>
              <a:latin typeface="+mj-lt"/>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882464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CF78-AE0E-4590-B4AC-4F84874AABA3}"/>
              </a:ext>
            </a:extLst>
          </p:cNvPr>
          <p:cNvSpPr>
            <a:spLocks noGrp="1"/>
          </p:cNvSpPr>
          <p:nvPr>
            <p:ph type="title"/>
          </p:nvPr>
        </p:nvSpPr>
        <p:spPr/>
        <p:txBody>
          <a:bodyPr/>
          <a:lstStyle/>
          <a:p>
            <a:r>
              <a:rPr lang="en-US"/>
              <a:t>CEIP Preferred Portfolio</a:t>
            </a:r>
          </a:p>
        </p:txBody>
      </p:sp>
      <p:sp>
        <p:nvSpPr>
          <p:cNvPr id="3" name="Text Placeholder 2">
            <a:extLst>
              <a:ext uri="{FF2B5EF4-FFF2-40B4-BE49-F238E27FC236}">
                <a16:creationId xmlns:a16="http://schemas.microsoft.com/office/drawing/2014/main" id="{0A7A28A0-5165-4C5C-829C-D23AD3A99DA7}"/>
              </a:ext>
            </a:extLst>
          </p:cNvPr>
          <p:cNvSpPr>
            <a:spLocks noGrp="1"/>
          </p:cNvSpPr>
          <p:nvPr>
            <p:ph type="body" sz="quarter" idx="11"/>
          </p:nvPr>
        </p:nvSpPr>
        <p:spPr>
          <a:xfrm>
            <a:off x="4816304" y="959580"/>
            <a:ext cx="3737145" cy="3429000"/>
          </a:xfrm>
        </p:spPr>
        <p:txBody>
          <a:bodyPr/>
          <a:lstStyle/>
          <a:p>
            <a:pPr>
              <a:spcAft>
                <a:spcPts val="1200"/>
              </a:spcAft>
            </a:pPr>
            <a:r>
              <a:rPr lang="en-US"/>
              <a:t>PSE identified a selection of DER programs to meet the 2021 IRP DER targets</a:t>
            </a:r>
          </a:p>
          <a:p>
            <a:pPr>
              <a:spcAft>
                <a:spcPts val="1200"/>
              </a:spcAft>
            </a:pPr>
            <a:r>
              <a:rPr lang="en-US"/>
              <a:t>This </a:t>
            </a:r>
            <a:r>
              <a:rPr lang="en-US" i="1"/>
              <a:t>preferred portfolio</a:t>
            </a:r>
            <a:r>
              <a:rPr lang="en-US"/>
              <a:t> should be used as a </a:t>
            </a:r>
            <a:r>
              <a:rPr lang="en-US" b="1"/>
              <a:t>guide to the type and mix of programs that PSE is interested in</a:t>
            </a:r>
          </a:p>
          <a:p>
            <a:pPr>
              <a:spcAft>
                <a:spcPts val="1200"/>
              </a:spcAft>
            </a:pPr>
            <a:r>
              <a:rPr lang="en-US"/>
              <a:t>PSE expects this RFP to result in the acquisition of programs that provide the same benefits as in the preferred portfolio, but </a:t>
            </a:r>
            <a:r>
              <a:rPr lang="en-US" b="1"/>
              <a:t>does NOT expect bidders to exactly match the preferred portfolio</a:t>
            </a:r>
          </a:p>
          <a:p>
            <a:endParaRPr lang="en-US"/>
          </a:p>
        </p:txBody>
      </p:sp>
      <p:grpSp>
        <p:nvGrpSpPr>
          <p:cNvPr id="7" name="Group 6">
            <a:extLst>
              <a:ext uri="{FF2B5EF4-FFF2-40B4-BE49-F238E27FC236}">
                <a16:creationId xmlns:a16="http://schemas.microsoft.com/office/drawing/2014/main" id="{81426793-01C0-4CE6-93AA-2E3DD47BEA31}"/>
              </a:ext>
            </a:extLst>
          </p:cNvPr>
          <p:cNvGrpSpPr/>
          <p:nvPr/>
        </p:nvGrpSpPr>
        <p:grpSpPr>
          <a:xfrm>
            <a:off x="76200" y="57150"/>
            <a:ext cx="2514600" cy="276999"/>
            <a:chOff x="76200" y="133350"/>
            <a:chExt cx="2514600" cy="276999"/>
          </a:xfrm>
        </p:grpSpPr>
        <p:sp>
          <p:nvSpPr>
            <p:cNvPr id="8" name="TextBox 7">
              <a:extLst>
                <a:ext uri="{FF2B5EF4-FFF2-40B4-BE49-F238E27FC236}">
                  <a16:creationId xmlns:a16="http://schemas.microsoft.com/office/drawing/2014/main" id="{2589F6B6-67DF-48BE-A4C5-67E5F42525A6}"/>
                </a:ext>
              </a:extLst>
            </p:cNvPr>
            <p:cNvSpPr txBox="1"/>
            <p:nvPr/>
          </p:nvSpPr>
          <p:spPr>
            <a:xfrm>
              <a:off x="76200" y="133350"/>
              <a:ext cx="144780" cy="276999"/>
            </a:xfrm>
            <a:prstGeom prst="rect">
              <a:avLst/>
            </a:prstGeom>
            <a:solidFill>
              <a:schemeClr val="tx2">
                <a:lumMod val="75000"/>
                <a:lumOff val="25000"/>
              </a:schemeClr>
            </a:solidFill>
          </p:spPr>
          <p:txBody>
            <a:bodyPr wrap="square" rtlCol="0">
              <a:spAutoFit/>
            </a:bodyPr>
            <a:lstStyle/>
            <a:p>
              <a:pPr algn="ctr"/>
              <a:r>
                <a:rPr lang="en-US" sz="1200" b="1">
                  <a:solidFill>
                    <a:schemeClr val="bg1"/>
                  </a:solidFill>
                </a:rPr>
                <a:t>1</a:t>
              </a:r>
            </a:p>
          </p:txBody>
        </p:sp>
        <p:sp>
          <p:nvSpPr>
            <p:cNvPr id="9" name="Title 1">
              <a:extLst>
                <a:ext uri="{FF2B5EF4-FFF2-40B4-BE49-F238E27FC236}">
                  <a16:creationId xmlns:a16="http://schemas.microsoft.com/office/drawing/2014/main" id="{729DDFCD-A9A4-42D6-BCA4-2E2457AF3926}"/>
                </a:ext>
              </a:extLst>
            </p:cNvPr>
            <p:cNvSpPr txBox="1">
              <a:spLocks/>
            </p:cNvSpPr>
            <p:nvPr/>
          </p:nvSpPr>
          <p:spPr bwMode="auto">
            <a:xfrm>
              <a:off x="152400" y="146506"/>
              <a:ext cx="2438400" cy="21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lang="en-US" sz="2100" kern="1200" dirty="0">
                  <a:solidFill>
                    <a:srgbClr val="474B55"/>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a:lstStyle>
            <a:p>
              <a:r>
                <a:rPr lang="en-US" sz="1400" b="1">
                  <a:solidFill>
                    <a:srgbClr val="000000"/>
                  </a:solidFill>
                </a:rPr>
                <a:t>DER RFP Overview</a:t>
              </a:r>
            </a:p>
          </p:txBody>
        </p:sp>
      </p:grpSp>
      <p:graphicFrame>
        <p:nvGraphicFramePr>
          <p:cNvPr id="11" name="Diagram 10">
            <a:extLst>
              <a:ext uri="{FF2B5EF4-FFF2-40B4-BE49-F238E27FC236}">
                <a16:creationId xmlns:a16="http://schemas.microsoft.com/office/drawing/2014/main" id="{02D88F3A-393C-45BB-BC96-907F4B59BBFA}"/>
              </a:ext>
            </a:extLst>
          </p:cNvPr>
          <p:cNvGraphicFramePr/>
          <p:nvPr>
            <p:extLst>
              <p:ext uri="{D42A27DB-BD31-4B8C-83A1-F6EECF244321}">
                <p14:modId xmlns:p14="http://schemas.microsoft.com/office/powerpoint/2010/main" val="3459887599"/>
              </p:ext>
            </p:extLst>
          </p:nvPr>
        </p:nvGraphicFramePr>
        <p:xfrm>
          <a:off x="376911" y="959580"/>
          <a:ext cx="4427777" cy="3469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861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SE_PPT_Template_2014_v2">
  <a:themeElements>
    <a:clrScheme name="myPSE">
      <a:dk1>
        <a:srgbClr val="474C55"/>
      </a:dk1>
      <a:lt1>
        <a:srgbClr val="FFFFFF"/>
      </a:lt1>
      <a:dk2>
        <a:srgbClr val="003644"/>
      </a:dk2>
      <a:lt2>
        <a:srgbClr val="FFFFFF"/>
      </a:lt2>
      <a:accent1>
        <a:srgbClr val="70C9C4"/>
      </a:accent1>
      <a:accent2>
        <a:srgbClr val="D11947"/>
      </a:accent2>
      <a:accent3>
        <a:srgbClr val="82C341"/>
      </a:accent3>
      <a:accent4>
        <a:srgbClr val="00B3DC"/>
      </a:accent4>
      <a:accent5>
        <a:srgbClr val="A2DADD"/>
      </a:accent5>
      <a:accent6>
        <a:srgbClr val="F7921E"/>
      </a:accent6>
      <a:hlink>
        <a:srgbClr val="474C55"/>
      </a:hlink>
      <a:folHlink>
        <a:srgbClr val="70C9C4"/>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oard 16x9 2020 PowerPoint template.potx" id="{596B8304-AA0A-4CFE-8811-E939FCF76E53}" vid="{8BB3A40E-30D3-4A24-9797-43F7C23CD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B3BE2F18EE36499F01F95F84D0BC92" ma:contentTypeVersion="18" ma:contentTypeDescription="Create a new document." ma:contentTypeScope="" ma:versionID="2ec3336766328a41202e0134aa9aef12">
  <xsd:schema xmlns:xsd="http://www.w3.org/2001/XMLSchema" xmlns:xs="http://www.w3.org/2001/XMLSchema" xmlns:p="http://schemas.microsoft.com/office/2006/metadata/properties" xmlns:ns2="4035ea64-b15f-4862-9ffc-97a186f8e020" xmlns:ns3="a53047f8-8bb1-44a7-a06a-b0fe21c6e002" xmlns:ns4="f2dd59bc-caea-42f8-b0f4-e8b04a3a7da6" targetNamespace="http://schemas.microsoft.com/office/2006/metadata/properties" ma:root="true" ma:fieldsID="92cb553d0bcf436b13861dc727fd3d51" ns2:_="" ns3:_="" ns4:_="">
    <xsd:import namespace="4035ea64-b15f-4862-9ffc-97a186f8e020"/>
    <xsd:import namespace="a53047f8-8bb1-44a7-a06a-b0fe21c6e002"/>
    <xsd:import namespace="f2dd59bc-caea-42f8-b0f4-e8b04a3a7d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5ea64-b15f-4862-9ffc-97a186f8e0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3047f8-8bb1-44a7-a06a-b0fe21c6e0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d59bc-caea-42f8-b0f4-e8b04a3a7da6" elementFormDefault="qualified">
    <xsd:import namespace="http://schemas.microsoft.com/office/2006/documentManagement/types"/>
    <xsd:import namespace="http://schemas.microsoft.com/office/infopath/2007/PartnerControls"/>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6D338B-AFC8-4A97-8CDD-AFD52530EAC2}">
  <ds:schemaRefs>
    <ds:schemaRef ds:uri="http://schemas.microsoft.com/sharepoint/v3/contenttype/forms"/>
  </ds:schemaRefs>
</ds:datastoreItem>
</file>

<file path=customXml/itemProps2.xml><?xml version="1.0" encoding="utf-8"?>
<ds:datastoreItem xmlns:ds="http://schemas.openxmlformats.org/officeDocument/2006/customXml" ds:itemID="{3F78CE01-0739-42D9-A915-F572B275B2AE}">
  <ds:schemaRefs>
    <ds:schemaRef ds:uri="4035ea64-b15f-4862-9ffc-97a186f8e020"/>
    <ds:schemaRef ds:uri="a53047f8-8bb1-44a7-a06a-b0fe21c6e002"/>
    <ds:schemaRef ds:uri="f2dd59bc-caea-42f8-b0f4-e8b04a3a7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AEEA8F-A971-467A-B8EA-97EF8D16F951}">
  <ds:schemaRefs>
    <ds:schemaRef ds:uri="http://purl.org/dc/dcmitype/"/>
    <ds:schemaRef ds:uri="http://purl.org/dc/elements/1.1/"/>
    <ds:schemaRef ds:uri="http://schemas.microsoft.com/office/2006/metadata/properties"/>
    <ds:schemaRef ds:uri="4035ea64-b15f-4862-9ffc-97a186f8e020"/>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f2dd59bc-caea-42f8-b0f4-e8b04a3a7da6"/>
    <ds:schemaRef ds:uri="a53047f8-8bb1-44a7-a06a-b0fe21c6e00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Organic</Template>
  <TotalTime>1453</TotalTime>
  <Words>3520</Words>
  <Application>Microsoft Office PowerPoint</Application>
  <PresentationFormat>On-screen Show (16:9)</PresentationFormat>
  <Paragraphs>464</Paragraphs>
  <Slides>38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Batang</vt:lpstr>
      <vt:lpstr>Calibri</vt:lpstr>
      <vt:lpstr>Symbol</vt:lpstr>
      <vt:lpstr>Times New Roman</vt:lpstr>
      <vt:lpstr>Wingdings</vt:lpstr>
      <vt:lpstr>PSE_PPT_Template_2014_v2</vt:lpstr>
      <vt:lpstr>2022 DER RFP Bidders’ Conference </vt:lpstr>
      <vt:lpstr>Safety Moment – Staying Safe Around Downed Power Lines</vt:lpstr>
      <vt:lpstr>How to use Zoom</vt:lpstr>
      <vt:lpstr>Introductions</vt:lpstr>
      <vt:lpstr>Meeting Objectives</vt:lpstr>
      <vt:lpstr>Agenda</vt:lpstr>
      <vt:lpstr>DER RFP Overview</vt:lpstr>
      <vt:lpstr>Acquisition Categories</vt:lpstr>
      <vt:lpstr>CEIP Preferred Portfolio</vt:lpstr>
      <vt:lpstr>CEIP and Customer Benefit Indicators</vt:lpstr>
      <vt:lpstr>CBIs for Qualitative evaluation</vt:lpstr>
      <vt:lpstr>Category A: Turnkey Resource Acquisition - Overview</vt:lpstr>
      <vt:lpstr>Turnkey Resource Acquisition – Resource Types</vt:lpstr>
      <vt:lpstr>Turnkey Resource Acquisition – Proposal Requirements</vt:lpstr>
      <vt:lpstr>Category B: Vendor Service Components - Overview</vt:lpstr>
      <vt:lpstr>Vendor Service Components – Component Categories</vt:lpstr>
      <vt:lpstr>Vendor Service Components – Proposal Requirements</vt:lpstr>
      <vt:lpstr>PowerPoint Presentation</vt:lpstr>
      <vt:lpstr>PowerPoint Presentation</vt:lpstr>
      <vt:lpstr>Evaluation Process</vt:lpstr>
      <vt:lpstr>Phase 1 Qualitative Evaluation</vt:lpstr>
      <vt:lpstr>Phase 1 Quantitative Evaluation</vt:lpstr>
      <vt:lpstr>Phase 2 Evaluation</vt:lpstr>
      <vt:lpstr>Concurrent Evaluation and Negotiations</vt:lpstr>
      <vt:lpstr>Estimated Schedule</vt:lpstr>
      <vt:lpstr>Proposal Requirements</vt:lpstr>
      <vt:lpstr>PowerPoint Presentation</vt:lpstr>
      <vt:lpstr>Resources for Bidders</vt:lpstr>
      <vt:lpstr>PowerPoint Presentation</vt:lpstr>
      <vt:lpstr>Appendix</vt:lpstr>
      <vt:lpstr>CEIP Preferred Portfolio</vt:lpstr>
      <vt:lpstr>Evaluation Process</vt:lpstr>
      <vt:lpstr>Category A – CETA Equity Plan, Customer Benefits (1 of 2)</vt:lpstr>
      <vt:lpstr>Category A – CETA Equity Plan, Customer Benefits (2 of 2)</vt:lpstr>
      <vt:lpstr>Category A – CETA Equity Plan, Business Values and Named Communities</vt:lpstr>
      <vt:lpstr>Category B – CETA Equity Plan, Customer Benefits (1 of 2)</vt:lpstr>
      <vt:lpstr>Category B – CETA Equity Plan, Customer Benefits (2 of 2)</vt:lpstr>
      <vt:lpstr>Category B – CETA Equity Plan, Business Values</vt:lpstr>
    </vt:vector>
  </TitlesOfParts>
  <Company>PUGET SOUND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28 pt</dc:title>
  <dc:creator>Lambert, Ryan</dc:creator>
  <cp:lastModifiedBy>Spector, Kimo</cp:lastModifiedBy>
  <cp:revision>45</cp:revision>
  <cp:lastPrinted>2021-07-16T03:50:53Z</cp:lastPrinted>
  <dcterms:created xsi:type="dcterms:W3CDTF">2021-01-13T16:32:10Z</dcterms:created>
  <dcterms:modified xsi:type="dcterms:W3CDTF">2022-03-01T00:04:18Z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0x01010017B3BE2F18EE36499F01F95F84D0BC92</vt:lpwstr>
  </property>
  <property fmtid="{D5CDD505-2E9C-101B-9397-08002B2CF9AE}" pid="3" name="_dlc_DocIdItemGuid">
    <vt:lpwstr>e49eba89-75d2-4877-88f9-afd232bd5e8f</vt:lpwstr>
  </property>
  <property fmtid="{D5CDD505-2E9C-101B-9397-08002B2CF9AE}" pid="4" name="TaxKeyword">
    <vt:lpwstr/>
  </property>
</Properties>
</file>