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5.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6.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7.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8.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9.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10.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11.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12.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13.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14.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5.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6.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theme/theme17.xml" ContentType="application/vnd.openxmlformats-officedocument.theme+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18.xml" ContentType="application/vnd.openxmlformats-officedocument.theme+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19.xml" ContentType="application/vnd.openxmlformats-officedocument.theme+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20.xml" ContentType="application/vnd.openxmlformats-officedocument.theme+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theme/theme21.xml" ContentType="application/vnd.openxmlformats-officedocument.theme+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22.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theme/theme23.xml" ContentType="application/vnd.openxmlformats-officedocument.theme+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theme/theme24.xml" ContentType="application/vnd.openxmlformats-officedocument.theme+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theme/theme25.xml" ContentType="application/vnd.openxmlformats-officedocument.theme+xml"/>
  <Override PartName="/ppt/theme/theme26.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3.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authors.xml" ContentType="application/vnd.ms-powerpoint.author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 id="2147483679" r:id="rId6"/>
    <p:sldMasterId id="2147483686" r:id="rId7"/>
    <p:sldMasterId id="2147483693" r:id="rId8"/>
    <p:sldMasterId id="2147483700" r:id="rId9"/>
    <p:sldMasterId id="2147483705" r:id="rId10"/>
    <p:sldMasterId id="2147483710" r:id="rId11"/>
    <p:sldMasterId id="2147483718" r:id="rId12"/>
    <p:sldMasterId id="2147483735" r:id="rId13"/>
    <p:sldMasterId id="2147483749" r:id="rId14"/>
    <p:sldMasterId id="2147483757" r:id="rId15"/>
    <p:sldMasterId id="2147483762" r:id="rId16"/>
    <p:sldMasterId id="2147483769" r:id="rId17"/>
    <p:sldMasterId id="2147483834" r:id="rId18"/>
    <p:sldMasterId id="2147483829" r:id="rId19"/>
    <p:sldMasterId id="2147483815" r:id="rId20"/>
    <p:sldMasterId id="2147483808" r:id="rId21"/>
    <p:sldMasterId id="2147483800" r:id="rId22"/>
    <p:sldMasterId id="2147483793" r:id="rId23"/>
    <p:sldMasterId id="2147483786" r:id="rId24"/>
    <p:sldMasterId id="2147483842" r:id="rId25"/>
    <p:sldMasterId id="2147483856" r:id="rId26"/>
    <p:sldMasterId id="2147483871" r:id="rId27"/>
    <p:sldMasterId id="2147483878" r:id="rId28"/>
  </p:sldMasterIdLst>
  <p:notesMasterIdLst>
    <p:notesMasterId r:id="rId73"/>
  </p:notesMasterIdLst>
  <p:sldIdLst>
    <p:sldId id="257" r:id="rId29"/>
    <p:sldId id="259" r:id="rId30"/>
    <p:sldId id="260" r:id="rId31"/>
    <p:sldId id="287" r:id="rId32"/>
    <p:sldId id="342" r:id="rId33"/>
    <p:sldId id="310" r:id="rId34"/>
    <p:sldId id="267" r:id="rId35"/>
    <p:sldId id="330" r:id="rId36"/>
    <p:sldId id="261" r:id="rId37"/>
    <p:sldId id="345" r:id="rId38"/>
    <p:sldId id="263" r:id="rId39"/>
    <p:sldId id="297" r:id="rId40"/>
    <p:sldId id="269" r:id="rId41"/>
    <p:sldId id="270" r:id="rId42"/>
    <p:sldId id="298" r:id="rId43"/>
    <p:sldId id="343" r:id="rId44"/>
    <p:sldId id="265" r:id="rId45"/>
    <p:sldId id="264" r:id="rId46"/>
    <p:sldId id="273" r:id="rId47"/>
    <p:sldId id="288" r:id="rId48"/>
    <p:sldId id="274" r:id="rId49"/>
    <p:sldId id="281" r:id="rId50"/>
    <p:sldId id="282" r:id="rId51"/>
    <p:sldId id="344" r:id="rId52"/>
    <p:sldId id="331" r:id="rId53"/>
    <p:sldId id="341" r:id="rId54"/>
    <p:sldId id="322" r:id="rId55"/>
    <p:sldId id="316" r:id="rId56"/>
    <p:sldId id="314" r:id="rId57"/>
    <p:sldId id="340" r:id="rId58"/>
    <p:sldId id="339" r:id="rId59"/>
    <p:sldId id="338" r:id="rId60"/>
    <p:sldId id="337" r:id="rId61"/>
    <p:sldId id="336" r:id="rId62"/>
    <p:sldId id="335" r:id="rId63"/>
    <p:sldId id="334" r:id="rId64"/>
    <p:sldId id="333" r:id="rId65"/>
    <p:sldId id="332" r:id="rId66"/>
    <p:sldId id="280" r:id="rId67"/>
    <p:sldId id="289" r:id="rId68"/>
    <p:sldId id="290" r:id="rId69"/>
    <p:sldId id="291" r:id="rId70"/>
    <p:sldId id="275" r:id="rId71"/>
    <p:sldId id="294" r:id="rId7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9C5C035-54B8-8EAE-51DB-D7A32DB24FAC}" name="Gerlitz, Wendy M" initials="GM" userId="S::wendy.gerlitz@pse.com::40fd40f7-3e45-4846-a247-58f20b60aecd" providerId="AD"/>
  <p188:author id="{ED587B50-AD24-5B84-551A-56C439A23E35}" name="Durbin, Kara" initials="DK" userId="S::kara.durbin@pse.com::ca49a473-a285-4150-8079-4ca5c47b92df" providerId="AD"/>
  <p188:author id="{0AD3ED78-83F0-E38A-CFCC-7C8AF9F2025C}" name="Elizabeth Hossner" initials="EH" userId="Elizabeth Hossner" providerId="None"/>
  <p188:author id="{1DB93590-26DC-BDFD-8076-6B6043E59DE9}" name="Mathis, Meredith" initials="MM" userId="S::meredith.mathis@pse.com::ac5c97c4-4647-44fc-b865-8929da56e40e" providerId="AD"/>
  <p188:author id="{9BAB34AA-3205-0EE5-F0C4-5F23E9353646}" name="Hossner, Elizabeth" initials="HE" userId="S::elizabeth.hossner@pse.com::cc985d0a-235e-4ebc-910c-775c7f3defdb" providerId="AD"/>
  <p188:author id="{BFA993BA-B455-A063-9FBD-2A84D9ADFA90}" name="Jacobs, Allison" initials="JA" userId="S::allison.jacobs@pse.com::f6e75b20-4682-4525-a05e-2e45d9420f55" providerId="AD"/>
  <p188:author id="{3810D9E6-3883-584A-5FD9-1D45F7557776}" name="Outlaw, Ray B" initials="OB" userId="S::ray.outlaw@pse.com::6387314f-bdb3-4945-84c3-ec7da80caff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Elizabeth Hossner" initials="EH" lastIdx="3" clrIdx="0">
    <p:extLst>
      <p:ext uri="{19B8F6BF-5375-455C-9EA6-DF929625EA0E}">
        <p15:presenceInfo xmlns:p15="http://schemas.microsoft.com/office/powerpoint/2012/main" userId="Elizabeth Hossn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45D48"/>
    <a:srgbClr val="006671"/>
    <a:srgbClr val="668B53"/>
    <a:srgbClr val="EEC28D"/>
    <a:srgbClr val="58C3B4"/>
    <a:srgbClr val="5B23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DD9177-DD51-7365-6E4C-6C9215E69E7F}" v="100" dt="2023-06-20T18:25:19.927"/>
    <p1510:client id="{1CFA30EF-F941-8B01-FD0D-A3D86A56E68A}" v="123" dt="2023-06-20T00:22:08.654"/>
    <p1510:client id="{23AE60C2-177E-DC30-231B-6798E4E569C7}" v="32" dt="2023-06-08T23:09:35.331"/>
    <p1510:client id="{2897749D-54D3-4F02-936D-388019189B07}" v="4" dt="2023-06-20T20:47:28.541"/>
    <p1510:client id="{29111E4F-A7EB-465C-A8C1-FB126BE00E3B}" v="12" dt="2023-06-20T20:33:13.829"/>
    <p1510:client id="{2DEEC50A-34D1-56F9-2B77-3257731696DB}" v="10" dt="2023-06-13T19:35:37.776"/>
    <p1510:client id="{2F7AC755-4F36-429A-B70A-723076CBB0E1}" v="1" dt="2023-06-12T16:29:48.295"/>
    <p1510:client id="{3274BF47-3D0C-4AB0-93B1-E29388539C74}" v="11" dt="2023-06-14T17:45:24.887"/>
    <p1510:client id="{3A4616F1-7B82-4FE8-BA58-39AEBE41E637}" v="1" dt="2023-06-13T21:40:32.135"/>
    <p1510:client id="{3F0D2C04-F1E9-46BD-B529-3F629550A7F8}" v="118" dt="2023-06-09T21:48:02.699"/>
    <p1510:client id="{406959E3-0034-EBC8-1861-7D6107BFD891}" v="28" dt="2023-06-13T20:42:07.629"/>
    <p1510:client id="{4797757E-F470-4E03-222E-C9371067B406}" v="4" dt="2023-06-10T18:42:33.584"/>
    <p1510:client id="{4837A92A-4957-4702-AF2A-AE4F10D33EBF}" v="4" dt="2023-06-02T20:32:19.426"/>
    <p1510:client id="{4AE885D9-5A57-FF5C-5B41-BCFB726BF5A3}" v="174" dt="2023-06-07T22:49:52.759"/>
    <p1510:client id="{5A3DC5FA-D9D1-4CD9-BAF6-C3F338F349E5}" v="13" dt="2023-06-20T20:38:53.933"/>
    <p1510:client id="{5B0BCEEA-05D8-43D7-A46F-2CE7E94596DE}" v="39" dt="2023-06-20T21:29:53.148"/>
    <p1510:client id="{66330786-DAD2-4406-AA4B-E264441C39EE}" v="32" dt="2023-06-12T16:38:41.223"/>
    <p1510:client id="{6FE015AB-3934-4CD0-A568-E9D9882D6D8D}" v="32" dt="2023-06-12T17:45:49.218"/>
    <p1510:client id="{7A0EB88D-E53C-331E-0BC8-053F51DB0308}" v="197" dt="2023-06-09T22:06:47.819"/>
    <p1510:client id="{7D0880A9-029C-90C0-7103-14B5A6F2B254}" v="44" dt="2023-06-13T19:02:41.973"/>
    <p1510:client id="{7EF94270-1ECD-15D5-D6FF-89FDCB9CBD75}" v="66" dt="2023-06-14T00:31:36.878"/>
    <p1510:client id="{857E3812-A368-479E-B279-AA0C48D3B15E}" v="23" dt="2023-06-08T16:37:09.964"/>
    <p1510:client id="{908C6631-B7D3-4A3A-A31E-58A6B2F9F793}" v="1" dt="2023-06-12T18:01:16.428"/>
    <p1510:client id="{9425039A-726D-3B14-E034-4D0E8FEC81C9}" v="37" dt="2023-06-06T23:12:21.567"/>
    <p1510:client id="{94F56ECA-331E-BEEF-E22A-E270313B657B}" v="707" dt="2023-06-09T22:18:38.352"/>
    <p1510:client id="{9E63A113-6CC7-46B8-9D6D-21CDBFE8BD40}" v="33" dt="2023-06-05T22:28:02.306"/>
    <p1510:client id="{9EBC9F6E-6B95-4271-AA2A-965FD1B87680}" v="108" dt="2023-06-09T16:33:58.063"/>
    <p1510:client id="{A306CE04-18DE-4E73-9CBD-9C32ADE75E63}" v="1057" dt="2023-06-09T16:14:56.949"/>
    <p1510:client id="{A3540FE1-6933-4414-BE3D-46C74DEB0378}" v="232" dt="2023-06-09T21:56:10.025"/>
    <p1510:client id="{A4659864-0058-167E-4D7F-A7CF1B27BF3D}" v="48" dt="2023-06-20T19:30:48.307"/>
    <p1510:client id="{A61C9FC9-0CFE-4CE5-BC3E-ED644BCBB11E}" v="126" dt="2023-06-20T19:13:47.336"/>
    <p1510:client id="{A8816B9A-A3D8-7A69-3925-330FC807CD43}" v="9" dt="2023-06-20T16:05:55.980"/>
    <p1510:client id="{B292522B-5581-1975-0919-50FCB61935BA}" v="91" dt="2023-06-12T19:51:25.852"/>
    <p1510:client id="{BFED11BC-52C5-D2A9-C437-BDDFEEF9B5BA}" v="3" dt="2023-06-11T22:42:25.591"/>
    <p1510:client id="{DFC45893-A4D8-58FE-080F-0A145467D065}" v="10" dt="2023-06-20T00:03:49.92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9" d="100"/>
          <a:sy n="109" d="100"/>
        </p:scale>
        <p:origin x="63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Master" Target="slideMasters/slideMaster23.xml"/><Relationship Id="rId39" Type="http://schemas.openxmlformats.org/officeDocument/2006/relationships/slide" Target="slides/slide11.xml"/><Relationship Id="rId21" Type="http://schemas.openxmlformats.org/officeDocument/2006/relationships/slideMaster" Target="slideMasters/slideMaster18.xml"/><Relationship Id="rId34" Type="http://schemas.openxmlformats.org/officeDocument/2006/relationships/slide" Target="slides/slide6.xml"/><Relationship Id="rId42" Type="http://schemas.openxmlformats.org/officeDocument/2006/relationships/slide" Target="slides/slide14.xml"/><Relationship Id="rId47" Type="http://schemas.openxmlformats.org/officeDocument/2006/relationships/slide" Target="slides/slide19.xml"/><Relationship Id="rId50" Type="http://schemas.openxmlformats.org/officeDocument/2006/relationships/slide" Target="slides/slide22.xml"/><Relationship Id="rId55" Type="http://schemas.openxmlformats.org/officeDocument/2006/relationships/slide" Target="slides/slide27.xml"/><Relationship Id="rId63" Type="http://schemas.openxmlformats.org/officeDocument/2006/relationships/slide" Target="slides/slide35.xml"/><Relationship Id="rId68" Type="http://schemas.openxmlformats.org/officeDocument/2006/relationships/slide" Target="slides/slide40.xml"/><Relationship Id="rId76" Type="http://schemas.openxmlformats.org/officeDocument/2006/relationships/viewProps" Target="viewProps.xml"/><Relationship Id="rId7" Type="http://schemas.openxmlformats.org/officeDocument/2006/relationships/slideMaster" Target="slideMasters/slideMaster4.xml"/><Relationship Id="rId71" Type="http://schemas.openxmlformats.org/officeDocument/2006/relationships/slide" Target="slides/slide43.xml"/><Relationship Id="rId2" Type="http://schemas.openxmlformats.org/officeDocument/2006/relationships/customXml" Target="../customXml/item2.xml"/><Relationship Id="rId16" Type="http://schemas.openxmlformats.org/officeDocument/2006/relationships/slideMaster" Target="slideMasters/slideMaster13.xml"/><Relationship Id="rId29" Type="http://schemas.openxmlformats.org/officeDocument/2006/relationships/slide" Target="slides/slide1.xml"/><Relationship Id="rId11" Type="http://schemas.openxmlformats.org/officeDocument/2006/relationships/slideMaster" Target="slideMasters/slideMaster8.xml"/><Relationship Id="rId24" Type="http://schemas.openxmlformats.org/officeDocument/2006/relationships/slideMaster" Target="slideMasters/slideMaster21.xml"/><Relationship Id="rId32" Type="http://schemas.openxmlformats.org/officeDocument/2006/relationships/slide" Target="slides/slide4.xml"/><Relationship Id="rId37" Type="http://schemas.openxmlformats.org/officeDocument/2006/relationships/slide" Target="slides/slide9.xml"/><Relationship Id="rId40" Type="http://schemas.openxmlformats.org/officeDocument/2006/relationships/slide" Target="slides/slide12.xml"/><Relationship Id="rId45" Type="http://schemas.openxmlformats.org/officeDocument/2006/relationships/slide" Target="slides/slide17.xml"/><Relationship Id="rId53" Type="http://schemas.openxmlformats.org/officeDocument/2006/relationships/slide" Target="slides/slide25.xml"/><Relationship Id="rId58" Type="http://schemas.openxmlformats.org/officeDocument/2006/relationships/slide" Target="slides/slide30.xml"/><Relationship Id="rId66" Type="http://schemas.openxmlformats.org/officeDocument/2006/relationships/slide" Target="slides/slide38.xml"/><Relationship Id="rId74" Type="http://schemas.openxmlformats.org/officeDocument/2006/relationships/commentAuthors" Target="commentAuthors.xml"/><Relationship Id="rId79" Type="http://schemas.microsoft.com/office/2016/11/relationships/changesInfo" Target="changesInfos/changesInfo1.xml"/><Relationship Id="rId5" Type="http://schemas.openxmlformats.org/officeDocument/2006/relationships/slideMaster" Target="slideMasters/slideMaster2.xml"/><Relationship Id="rId61" Type="http://schemas.openxmlformats.org/officeDocument/2006/relationships/slide" Target="slides/slide33.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slide" Target="slides/slide3.xml"/><Relationship Id="rId44" Type="http://schemas.openxmlformats.org/officeDocument/2006/relationships/slide" Target="slides/slide16.xml"/><Relationship Id="rId52" Type="http://schemas.openxmlformats.org/officeDocument/2006/relationships/slide" Target="slides/slide24.xml"/><Relationship Id="rId60" Type="http://schemas.openxmlformats.org/officeDocument/2006/relationships/slide" Target="slides/slide32.xml"/><Relationship Id="rId65" Type="http://schemas.openxmlformats.org/officeDocument/2006/relationships/slide" Target="slides/slide37.xml"/><Relationship Id="rId73" Type="http://schemas.openxmlformats.org/officeDocument/2006/relationships/notesMaster" Target="notesMasters/notesMaster1.xml"/><Relationship Id="rId78" Type="http://schemas.openxmlformats.org/officeDocument/2006/relationships/tableStyles" Target="tableStyles.xml"/><Relationship Id="rId8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Master" Target="slideMasters/slideMaster19.xml"/><Relationship Id="rId27" Type="http://schemas.openxmlformats.org/officeDocument/2006/relationships/slideMaster" Target="slideMasters/slideMaster24.xml"/><Relationship Id="rId30" Type="http://schemas.openxmlformats.org/officeDocument/2006/relationships/slide" Target="slides/slide2.xml"/><Relationship Id="rId35" Type="http://schemas.openxmlformats.org/officeDocument/2006/relationships/slide" Target="slides/slide7.xml"/><Relationship Id="rId43" Type="http://schemas.openxmlformats.org/officeDocument/2006/relationships/slide" Target="slides/slide15.xml"/><Relationship Id="rId48" Type="http://schemas.openxmlformats.org/officeDocument/2006/relationships/slide" Target="slides/slide20.xml"/><Relationship Id="rId56" Type="http://schemas.openxmlformats.org/officeDocument/2006/relationships/slide" Target="slides/slide28.xml"/><Relationship Id="rId64" Type="http://schemas.openxmlformats.org/officeDocument/2006/relationships/slide" Target="slides/slide36.xml"/><Relationship Id="rId69" Type="http://schemas.openxmlformats.org/officeDocument/2006/relationships/slide" Target="slides/slide41.xml"/><Relationship Id="rId77" Type="http://schemas.openxmlformats.org/officeDocument/2006/relationships/theme" Target="theme/theme1.xml"/><Relationship Id="rId8" Type="http://schemas.openxmlformats.org/officeDocument/2006/relationships/slideMaster" Target="slideMasters/slideMaster5.xml"/><Relationship Id="rId51" Type="http://schemas.openxmlformats.org/officeDocument/2006/relationships/slide" Target="slides/slide23.xml"/><Relationship Id="rId72" Type="http://schemas.openxmlformats.org/officeDocument/2006/relationships/slide" Target="slides/slide44.xml"/><Relationship Id="rId80"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Master" Target="slideMasters/slideMaster22.xml"/><Relationship Id="rId33" Type="http://schemas.openxmlformats.org/officeDocument/2006/relationships/slide" Target="slides/slide5.xml"/><Relationship Id="rId38" Type="http://schemas.openxmlformats.org/officeDocument/2006/relationships/slide" Target="slides/slide10.xml"/><Relationship Id="rId46" Type="http://schemas.openxmlformats.org/officeDocument/2006/relationships/slide" Target="slides/slide18.xml"/><Relationship Id="rId59" Type="http://schemas.openxmlformats.org/officeDocument/2006/relationships/slide" Target="slides/slide31.xml"/><Relationship Id="rId67" Type="http://schemas.openxmlformats.org/officeDocument/2006/relationships/slide" Target="slides/slide39.xml"/><Relationship Id="rId20" Type="http://schemas.openxmlformats.org/officeDocument/2006/relationships/slideMaster" Target="slideMasters/slideMaster17.xml"/><Relationship Id="rId41" Type="http://schemas.openxmlformats.org/officeDocument/2006/relationships/slide" Target="slides/slide13.xml"/><Relationship Id="rId54" Type="http://schemas.openxmlformats.org/officeDocument/2006/relationships/slide" Target="slides/slide26.xml"/><Relationship Id="rId62" Type="http://schemas.openxmlformats.org/officeDocument/2006/relationships/slide" Target="slides/slide34.xml"/><Relationship Id="rId70" Type="http://schemas.openxmlformats.org/officeDocument/2006/relationships/slide" Target="slides/slide42.xml"/><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Master" Target="slideMasters/slideMaster12.xml"/><Relationship Id="rId23" Type="http://schemas.openxmlformats.org/officeDocument/2006/relationships/slideMaster" Target="slideMasters/slideMaster20.xml"/><Relationship Id="rId28" Type="http://schemas.openxmlformats.org/officeDocument/2006/relationships/slideMaster" Target="slideMasters/slideMaster25.xml"/><Relationship Id="rId36" Type="http://schemas.openxmlformats.org/officeDocument/2006/relationships/slide" Target="slides/slide8.xml"/><Relationship Id="rId49" Type="http://schemas.openxmlformats.org/officeDocument/2006/relationships/slide" Target="slides/slide21.xml"/><Relationship Id="rId57" Type="http://schemas.openxmlformats.org/officeDocument/2006/relationships/slide" Target="slides/slide2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his, Meredith" userId="S::meredith.mathis@pse.com::ac5c97c4-4647-44fc-b865-8929da56e40e" providerId="AD" clId="Web-{857E3812-A368-479E-B279-AA0C48D3B15E}"/>
    <pc:docChg chg="modSld">
      <pc:chgData name="Mathis, Meredith" userId="S::meredith.mathis@pse.com::ac5c97c4-4647-44fc-b865-8929da56e40e" providerId="AD" clId="Web-{857E3812-A368-479E-B279-AA0C48D3B15E}" dt="2023-06-08T16:37:09.964" v="22" actId="20577"/>
      <pc:docMkLst>
        <pc:docMk/>
      </pc:docMkLst>
      <pc:sldChg chg="modSp">
        <pc:chgData name="Mathis, Meredith" userId="S::meredith.mathis@pse.com::ac5c97c4-4647-44fc-b865-8929da56e40e" providerId="AD" clId="Web-{857E3812-A368-479E-B279-AA0C48D3B15E}" dt="2023-06-08T16:36:21.056" v="18" actId="20577"/>
        <pc:sldMkLst>
          <pc:docMk/>
          <pc:sldMk cId="3690496390" sldId="259"/>
        </pc:sldMkLst>
        <pc:spChg chg="mod">
          <ac:chgData name="Mathis, Meredith" userId="S::meredith.mathis@pse.com::ac5c97c4-4647-44fc-b865-8929da56e40e" providerId="AD" clId="Web-{857E3812-A368-479E-B279-AA0C48D3B15E}" dt="2023-06-08T16:36:21.056" v="18" actId="20577"/>
          <ac:spMkLst>
            <pc:docMk/>
            <pc:sldMk cId="3690496390" sldId="259"/>
            <ac:spMk id="3" creationId="{00000000-0000-0000-0000-000000000000}"/>
          </ac:spMkLst>
        </pc:spChg>
      </pc:sldChg>
      <pc:sldChg chg="modSp">
        <pc:chgData name="Mathis, Meredith" userId="S::meredith.mathis@pse.com::ac5c97c4-4647-44fc-b865-8929da56e40e" providerId="AD" clId="Web-{857E3812-A368-479E-B279-AA0C48D3B15E}" dt="2023-06-08T16:37:09.964" v="22" actId="20577"/>
        <pc:sldMkLst>
          <pc:docMk/>
          <pc:sldMk cId="3565177786" sldId="284"/>
        </pc:sldMkLst>
        <pc:spChg chg="mod">
          <ac:chgData name="Mathis, Meredith" userId="S::meredith.mathis@pse.com::ac5c97c4-4647-44fc-b865-8929da56e40e" providerId="AD" clId="Web-{857E3812-A368-479E-B279-AA0C48D3B15E}" dt="2023-06-08T16:37:09.964" v="22" actId="20577"/>
          <ac:spMkLst>
            <pc:docMk/>
            <pc:sldMk cId="3565177786" sldId="284"/>
            <ac:spMk id="2" creationId="{00000000-0000-0000-0000-000000000000}"/>
          </ac:spMkLst>
        </pc:spChg>
      </pc:sldChg>
      <pc:sldChg chg="modSp">
        <pc:chgData name="Mathis, Meredith" userId="S::meredith.mathis@pse.com::ac5c97c4-4647-44fc-b865-8929da56e40e" providerId="AD" clId="Web-{857E3812-A368-479E-B279-AA0C48D3B15E}" dt="2023-06-08T16:36:40.557" v="20" actId="20577"/>
        <pc:sldMkLst>
          <pc:docMk/>
          <pc:sldMk cId="3502843256" sldId="287"/>
        </pc:sldMkLst>
        <pc:graphicFrameChg chg="modGraphic">
          <ac:chgData name="Mathis, Meredith" userId="S::meredith.mathis@pse.com::ac5c97c4-4647-44fc-b865-8929da56e40e" providerId="AD" clId="Web-{857E3812-A368-479E-B279-AA0C48D3B15E}" dt="2023-06-08T16:36:40.557" v="20" actId="20577"/>
          <ac:graphicFrameMkLst>
            <pc:docMk/>
            <pc:sldMk cId="3502843256" sldId="287"/>
            <ac:graphicFrameMk id="5" creationId="{00000000-0000-0000-0000-000000000000}"/>
          </ac:graphicFrameMkLst>
        </pc:graphicFrameChg>
      </pc:sldChg>
    </pc:docChg>
  </pc:docChgLst>
  <pc:docChgLst>
    <pc:chgData name="Mathis, Meredith" userId="S::meredith.mathis@pse.com::ac5c97c4-4647-44fc-b865-8929da56e40e" providerId="AD" clId="Web-{66330786-DAD2-4406-AA4B-E264441C39EE}"/>
    <pc:docChg chg="modSld">
      <pc:chgData name="Mathis, Meredith" userId="S::meredith.mathis@pse.com::ac5c97c4-4647-44fc-b865-8929da56e40e" providerId="AD" clId="Web-{66330786-DAD2-4406-AA4B-E264441C39EE}" dt="2023-06-12T16:38:41.223" v="31"/>
      <pc:docMkLst>
        <pc:docMk/>
      </pc:docMkLst>
      <pc:sldChg chg="delSp modSp">
        <pc:chgData name="Mathis, Meredith" userId="S::meredith.mathis@pse.com::ac5c97c4-4647-44fc-b865-8929da56e40e" providerId="AD" clId="Web-{66330786-DAD2-4406-AA4B-E264441C39EE}" dt="2023-06-12T16:38:41.223" v="31"/>
        <pc:sldMkLst>
          <pc:docMk/>
          <pc:sldMk cId="3763759704" sldId="329"/>
        </pc:sldMkLst>
        <pc:spChg chg="mod">
          <ac:chgData name="Mathis, Meredith" userId="S::meredith.mathis@pse.com::ac5c97c4-4647-44fc-b865-8929da56e40e" providerId="AD" clId="Web-{66330786-DAD2-4406-AA4B-E264441C39EE}" dt="2023-06-12T16:38:14.206" v="29" actId="20577"/>
          <ac:spMkLst>
            <pc:docMk/>
            <pc:sldMk cId="3763759704" sldId="329"/>
            <ac:spMk id="2" creationId="{00000000-0000-0000-0000-000000000000}"/>
          </ac:spMkLst>
        </pc:spChg>
        <pc:spChg chg="mod">
          <ac:chgData name="Mathis, Meredith" userId="S::meredith.mathis@pse.com::ac5c97c4-4647-44fc-b865-8929da56e40e" providerId="AD" clId="Web-{66330786-DAD2-4406-AA4B-E264441C39EE}" dt="2023-06-12T16:38:25.816" v="30"/>
          <ac:spMkLst>
            <pc:docMk/>
            <pc:sldMk cId="3763759704" sldId="329"/>
            <ac:spMk id="41" creationId="{00000000-0000-0000-0000-000000000000}"/>
          </ac:spMkLst>
        </pc:spChg>
        <pc:spChg chg="del">
          <ac:chgData name="Mathis, Meredith" userId="S::meredith.mathis@pse.com::ac5c97c4-4647-44fc-b865-8929da56e40e" providerId="AD" clId="Web-{66330786-DAD2-4406-AA4B-E264441C39EE}" dt="2023-06-12T16:38:41.223" v="31"/>
          <ac:spMkLst>
            <pc:docMk/>
            <pc:sldMk cId="3763759704" sldId="329"/>
            <ac:spMk id="81" creationId="{00000000-0000-0000-0000-000000000000}"/>
          </ac:spMkLst>
        </pc:spChg>
      </pc:sldChg>
    </pc:docChg>
  </pc:docChgLst>
  <pc:docChgLst>
    <pc:chgData name="Durbin, Kara" userId="S::kara.durbin@pse.com::ca49a473-a285-4150-8079-4ca5c47b92df" providerId="AD" clId="Web-{A8816B9A-A3D8-7A69-3925-330FC807CD43}"/>
    <pc:docChg chg="modSld">
      <pc:chgData name="Durbin, Kara" userId="S::kara.durbin@pse.com::ca49a473-a285-4150-8079-4ca5c47b92df" providerId="AD" clId="Web-{A8816B9A-A3D8-7A69-3925-330FC807CD43}" dt="2023-06-20T16:05:55.980" v="8" actId="20577"/>
      <pc:docMkLst>
        <pc:docMk/>
      </pc:docMkLst>
      <pc:sldChg chg="modCm">
        <pc:chgData name="Durbin, Kara" userId="S::kara.durbin@pse.com::ca49a473-a285-4150-8079-4ca5c47b92df" providerId="AD" clId="Web-{A8816B9A-A3D8-7A69-3925-330FC807CD43}" dt="2023-06-20T16:01:50.583" v="1"/>
        <pc:sldMkLst>
          <pc:docMk/>
          <pc:sldMk cId="490498805" sldId="261"/>
        </pc:sldMkLst>
        <pc:extLst>
          <p:ext xmlns:p="http://schemas.openxmlformats.org/presentationml/2006/main" uri="{D6D511B9-2390-475A-947B-AFAB55BFBCF1}">
            <pc226:cmChg xmlns:pc226="http://schemas.microsoft.com/office/powerpoint/2022/06/main/command" chg="">
              <pc226:chgData name="Durbin, Kara" userId="S::kara.durbin@pse.com::ca49a473-a285-4150-8079-4ca5c47b92df" providerId="AD" clId="Web-{A8816B9A-A3D8-7A69-3925-330FC807CD43}" dt="2023-06-20T16:01:50.583" v="1"/>
              <pc2:cmMkLst xmlns:pc2="http://schemas.microsoft.com/office/powerpoint/2019/9/main/command">
                <pc:docMk/>
                <pc:sldMk cId="490498805" sldId="261"/>
                <pc2:cmMk id="{262EE290-3BA9-48E9-8A04-6904E7512C7D}"/>
              </pc2:cmMkLst>
              <pc226:cmRplyChg chg="add">
                <pc226:chgData name="Durbin, Kara" userId="S::kara.durbin@pse.com::ca49a473-a285-4150-8079-4ca5c47b92df" providerId="AD" clId="Web-{A8816B9A-A3D8-7A69-3925-330FC807CD43}" dt="2023-06-20T16:01:50.583" v="1"/>
                <pc2:cmRplyMkLst xmlns:pc2="http://schemas.microsoft.com/office/powerpoint/2019/9/main/command">
                  <pc:docMk/>
                  <pc:sldMk cId="490498805" sldId="261"/>
                  <pc2:cmMk id="{262EE290-3BA9-48E9-8A04-6904E7512C7D}"/>
                  <pc2:cmRplyMk id="{FD11AA16-AB78-49D3-A70B-E33A71E40FF8}"/>
                </pc2:cmRplyMkLst>
              </pc226:cmRplyChg>
            </pc226:cmChg>
          </p:ext>
        </pc:extLst>
      </pc:sldChg>
      <pc:sldChg chg="modSp">
        <pc:chgData name="Durbin, Kara" userId="S::kara.durbin@pse.com::ca49a473-a285-4150-8079-4ca5c47b92df" providerId="AD" clId="Web-{A8816B9A-A3D8-7A69-3925-330FC807CD43}" dt="2023-06-20T16:04:49.416" v="4" actId="20577"/>
        <pc:sldMkLst>
          <pc:docMk/>
          <pc:sldMk cId="2757583402" sldId="265"/>
        </pc:sldMkLst>
        <pc:spChg chg="mod">
          <ac:chgData name="Durbin, Kara" userId="S::kara.durbin@pse.com::ca49a473-a285-4150-8079-4ca5c47b92df" providerId="AD" clId="Web-{A8816B9A-A3D8-7A69-3925-330FC807CD43}" dt="2023-06-20T16:04:49.416" v="4" actId="20577"/>
          <ac:spMkLst>
            <pc:docMk/>
            <pc:sldMk cId="2757583402" sldId="265"/>
            <ac:spMk id="5" creationId="{00000000-0000-0000-0000-000000000000}"/>
          </ac:spMkLst>
        </pc:spChg>
      </pc:sldChg>
      <pc:sldChg chg="modSp">
        <pc:chgData name="Durbin, Kara" userId="S::kara.durbin@pse.com::ca49a473-a285-4150-8079-4ca5c47b92df" providerId="AD" clId="Web-{A8816B9A-A3D8-7A69-3925-330FC807CD43}" dt="2023-06-20T16:05:55.980" v="8" actId="20577"/>
        <pc:sldMkLst>
          <pc:docMk/>
          <pc:sldMk cId="2912195608" sldId="274"/>
        </pc:sldMkLst>
        <pc:spChg chg="mod">
          <ac:chgData name="Durbin, Kara" userId="S::kara.durbin@pse.com::ca49a473-a285-4150-8079-4ca5c47b92df" providerId="AD" clId="Web-{A8816B9A-A3D8-7A69-3925-330FC807CD43}" dt="2023-06-20T16:05:55.980" v="8" actId="20577"/>
          <ac:spMkLst>
            <pc:docMk/>
            <pc:sldMk cId="2912195608" sldId="274"/>
            <ac:spMk id="7" creationId="{00000000-0000-0000-0000-000000000000}"/>
          </ac:spMkLst>
        </pc:spChg>
      </pc:sldChg>
      <pc:sldChg chg="addCm">
        <pc:chgData name="Durbin, Kara" userId="S::kara.durbin@pse.com::ca49a473-a285-4150-8079-4ca5c47b92df" providerId="AD" clId="Web-{A8816B9A-A3D8-7A69-3925-330FC807CD43}" dt="2023-06-20T16:05:38.136" v="5"/>
        <pc:sldMkLst>
          <pc:docMk/>
          <pc:sldMk cId="1749219493" sldId="288"/>
        </pc:sldMkLst>
        <pc:extLst>
          <p:ext xmlns:p="http://schemas.openxmlformats.org/presentationml/2006/main" uri="{D6D511B9-2390-475A-947B-AFAB55BFBCF1}">
            <pc226:cmChg xmlns:pc226="http://schemas.microsoft.com/office/powerpoint/2022/06/main/command" chg="add">
              <pc226:chgData name="Durbin, Kara" userId="S::kara.durbin@pse.com::ca49a473-a285-4150-8079-4ca5c47b92df" providerId="AD" clId="Web-{A8816B9A-A3D8-7A69-3925-330FC807CD43}" dt="2023-06-20T16:05:38.136" v="5"/>
              <pc2:cmMkLst xmlns:pc2="http://schemas.microsoft.com/office/powerpoint/2019/9/main/command">
                <pc:docMk/>
                <pc:sldMk cId="1749219493" sldId="288"/>
                <pc2:cmMk id="{008738DB-9266-4291-BEEB-BA233E4E72E1}"/>
              </pc2:cmMkLst>
            </pc226:cmChg>
          </p:ext>
        </pc:extLst>
      </pc:sldChg>
      <pc:sldChg chg="modCm">
        <pc:chgData name="Durbin, Kara" userId="S::kara.durbin@pse.com::ca49a473-a285-4150-8079-4ca5c47b92df" providerId="AD" clId="Web-{A8816B9A-A3D8-7A69-3925-330FC807CD43}" dt="2023-06-20T16:00:56.503" v="0"/>
        <pc:sldMkLst>
          <pc:docMk/>
          <pc:sldMk cId="864013041" sldId="310"/>
        </pc:sldMkLst>
        <pc:extLst>
          <p:ext xmlns:p="http://schemas.openxmlformats.org/presentationml/2006/main" uri="{D6D511B9-2390-475A-947B-AFAB55BFBCF1}">
            <pc226:cmChg xmlns:pc226="http://schemas.microsoft.com/office/powerpoint/2022/06/main/command" chg="">
              <pc226:chgData name="Durbin, Kara" userId="S::kara.durbin@pse.com::ca49a473-a285-4150-8079-4ca5c47b92df" providerId="AD" clId="Web-{A8816B9A-A3D8-7A69-3925-330FC807CD43}" dt="2023-06-20T16:00:56.503" v="0"/>
              <pc2:cmMkLst xmlns:pc2="http://schemas.microsoft.com/office/powerpoint/2019/9/main/command">
                <pc:docMk/>
                <pc:sldMk cId="864013041" sldId="310"/>
                <pc2:cmMk id="{0F6BA6F1-C0D3-4A7F-B4BF-09E6E646ACBE}"/>
              </pc2:cmMkLst>
              <pc226:cmRplyChg chg="add">
                <pc226:chgData name="Durbin, Kara" userId="S::kara.durbin@pse.com::ca49a473-a285-4150-8079-4ca5c47b92df" providerId="AD" clId="Web-{A8816B9A-A3D8-7A69-3925-330FC807CD43}" dt="2023-06-20T16:00:56.503" v="0"/>
                <pc2:cmRplyMkLst xmlns:pc2="http://schemas.microsoft.com/office/powerpoint/2019/9/main/command">
                  <pc:docMk/>
                  <pc:sldMk cId="864013041" sldId="310"/>
                  <pc2:cmMk id="{0F6BA6F1-C0D3-4A7F-B4BF-09E6E646ACBE}"/>
                  <pc2:cmRplyMk id="{0A0E81E3-B2AD-40D6-AD72-F82A7AAF32D0}"/>
                </pc2:cmRplyMkLst>
              </pc226:cmRplyChg>
            </pc226:cmChg>
          </p:ext>
        </pc:extLst>
      </pc:sldChg>
      <pc:sldChg chg="addCm">
        <pc:chgData name="Durbin, Kara" userId="S::kara.durbin@pse.com::ca49a473-a285-4150-8079-4ca5c47b92df" providerId="AD" clId="Web-{A8816B9A-A3D8-7A69-3925-330FC807CD43}" dt="2023-06-20T16:03:58.461" v="2"/>
        <pc:sldMkLst>
          <pc:docMk/>
          <pc:sldMk cId="2809770062" sldId="343"/>
        </pc:sldMkLst>
        <pc:extLst>
          <p:ext xmlns:p="http://schemas.openxmlformats.org/presentationml/2006/main" uri="{D6D511B9-2390-475A-947B-AFAB55BFBCF1}">
            <pc226:cmChg xmlns:pc226="http://schemas.microsoft.com/office/powerpoint/2022/06/main/command" chg="add">
              <pc226:chgData name="Durbin, Kara" userId="S::kara.durbin@pse.com::ca49a473-a285-4150-8079-4ca5c47b92df" providerId="AD" clId="Web-{A8816B9A-A3D8-7A69-3925-330FC807CD43}" dt="2023-06-20T16:03:58.461" v="2"/>
              <pc2:cmMkLst xmlns:pc2="http://schemas.microsoft.com/office/powerpoint/2019/9/main/command">
                <pc:docMk/>
                <pc:sldMk cId="2809770062" sldId="343"/>
                <pc2:cmMk id="{0014D996-A303-4DF2-9E11-9A7B4F334A53}"/>
              </pc2:cmMkLst>
            </pc226:cmChg>
          </p:ext>
        </pc:extLst>
      </pc:sldChg>
    </pc:docChg>
  </pc:docChgLst>
  <pc:docChgLst>
    <pc:chgData name="Hossner, Elizabeth" userId="S::elizabeth.hossner@pse.com::cc985d0a-235e-4ebc-910c-775c7f3defdb" providerId="AD" clId="Web-{9425039A-726D-3B14-E034-4D0E8FEC81C9}"/>
    <pc:docChg chg="mod modSld">
      <pc:chgData name="Hossner, Elizabeth" userId="S::elizabeth.hossner@pse.com::cc985d0a-235e-4ebc-910c-775c7f3defdb" providerId="AD" clId="Web-{9425039A-726D-3B14-E034-4D0E8FEC81C9}" dt="2023-06-06T23:12:21.567" v="34" actId="20577"/>
      <pc:docMkLst>
        <pc:docMk/>
      </pc:docMkLst>
      <pc:sldChg chg="modSp">
        <pc:chgData name="Hossner, Elizabeth" userId="S::elizabeth.hossner@pse.com::cc985d0a-235e-4ebc-910c-775c7f3defdb" providerId="AD" clId="Web-{9425039A-726D-3B14-E034-4D0E8FEC81C9}" dt="2023-06-06T23:12:21.567" v="34" actId="20577"/>
        <pc:sldMkLst>
          <pc:docMk/>
          <pc:sldMk cId="2864354277" sldId="263"/>
        </pc:sldMkLst>
        <pc:spChg chg="mod">
          <ac:chgData name="Hossner, Elizabeth" userId="S::elizabeth.hossner@pse.com::cc985d0a-235e-4ebc-910c-775c7f3defdb" providerId="AD" clId="Web-{9425039A-726D-3B14-E034-4D0E8FEC81C9}" dt="2023-06-06T23:12:21.567" v="34" actId="20577"/>
          <ac:spMkLst>
            <pc:docMk/>
            <pc:sldMk cId="2864354277" sldId="263"/>
            <ac:spMk id="3" creationId="{00000000-0000-0000-0000-000000000000}"/>
          </ac:spMkLst>
        </pc:spChg>
      </pc:sldChg>
      <pc:sldChg chg="addSp modSp">
        <pc:chgData name="Hossner, Elizabeth" userId="S::elizabeth.hossner@pse.com::cc985d0a-235e-4ebc-910c-775c7f3defdb" providerId="AD" clId="Web-{9425039A-726D-3B14-E034-4D0E8FEC81C9}" dt="2023-06-05T22:54:51.691" v="7" actId="1076"/>
        <pc:sldMkLst>
          <pc:docMk/>
          <pc:sldMk cId="2912195608" sldId="274"/>
        </pc:sldMkLst>
        <pc:spChg chg="add mod">
          <ac:chgData name="Hossner, Elizabeth" userId="S::elizabeth.hossner@pse.com::cc985d0a-235e-4ebc-910c-775c7f3defdb" providerId="AD" clId="Web-{9425039A-726D-3B14-E034-4D0E8FEC81C9}" dt="2023-06-05T22:54:51.691" v="7" actId="1076"/>
          <ac:spMkLst>
            <pc:docMk/>
            <pc:sldMk cId="2912195608" sldId="274"/>
            <ac:spMk id="4" creationId="{70DDD5C8-9DB3-E25E-E68A-C1154D65103F}"/>
          </ac:spMkLst>
        </pc:spChg>
      </pc:sldChg>
      <pc:sldChg chg="addCm">
        <pc:chgData name="Hossner, Elizabeth" userId="S::elizabeth.hossner@pse.com::cc985d0a-235e-4ebc-910c-775c7f3defdb" providerId="AD" clId="Web-{9425039A-726D-3B14-E034-4D0E8FEC81C9}" dt="2023-06-05T22:38:38.343" v="1"/>
        <pc:sldMkLst>
          <pc:docMk/>
          <pc:sldMk cId="1716636125" sldId="281"/>
        </pc:sldMkLst>
        <pc:extLst>
          <p:ext xmlns:p="http://schemas.openxmlformats.org/presentationml/2006/main" uri="{D6D511B9-2390-475A-947B-AFAB55BFBCF1}">
            <pc226:cmChg xmlns:pc226="http://schemas.microsoft.com/office/powerpoint/2022/06/main/command" chg="add">
              <pc226:chgData name="Hossner, Elizabeth" userId="S::elizabeth.hossner@pse.com::cc985d0a-235e-4ebc-910c-775c7f3defdb" providerId="AD" clId="Web-{9425039A-726D-3B14-E034-4D0E8FEC81C9}" dt="2023-06-05T22:38:38.343" v="1"/>
              <pc2:cmMkLst xmlns:pc2="http://schemas.microsoft.com/office/powerpoint/2019/9/main/command">
                <pc:docMk/>
                <pc:sldMk cId="1716636125" sldId="281"/>
                <pc2:cmMk id="{9A9214C4-9AD2-4116-8FC3-685EF73D243A}"/>
              </pc2:cmMkLst>
            </pc226:cmChg>
          </p:ext>
        </pc:extLst>
      </pc:sldChg>
    </pc:docChg>
  </pc:docChgLst>
  <pc:docChgLst>
    <pc:chgData name="Mathis, Meredith" userId="S::meredith.mathis@pse.com::ac5c97c4-4647-44fc-b865-8929da56e40e" providerId="AD" clId="Web-{3274BF47-3D0C-4AB0-93B1-E29388539C74}"/>
    <pc:docChg chg="modSld">
      <pc:chgData name="Mathis, Meredith" userId="S::meredith.mathis@pse.com::ac5c97c4-4647-44fc-b865-8929da56e40e" providerId="AD" clId="Web-{3274BF47-3D0C-4AB0-93B1-E29388539C74}" dt="2023-06-14T17:45:24.887" v="9" actId="20577"/>
      <pc:docMkLst>
        <pc:docMk/>
      </pc:docMkLst>
      <pc:sldChg chg="delSp modSp addCm">
        <pc:chgData name="Mathis, Meredith" userId="S::meredith.mathis@pse.com::ac5c97c4-4647-44fc-b865-8929da56e40e" providerId="AD" clId="Web-{3274BF47-3D0C-4AB0-93B1-E29388539C74}" dt="2023-06-14T17:44:47.761" v="3"/>
        <pc:sldMkLst>
          <pc:docMk/>
          <pc:sldMk cId="1444945483" sldId="260"/>
        </pc:sldMkLst>
        <pc:spChg chg="del mod">
          <ac:chgData name="Mathis, Meredith" userId="S::meredith.mathis@pse.com::ac5c97c4-4647-44fc-b865-8929da56e40e" providerId="AD" clId="Web-{3274BF47-3D0C-4AB0-93B1-E29388539C74}" dt="2023-06-14T17:44:47.761" v="3"/>
          <ac:spMkLst>
            <pc:docMk/>
            <pc:sldMk cId="1444945483" sldId="260"/>
            <ac:spMk id="46" creationId="{FBAD8920-4076-5823-4A74-8DDF223A35BD}"/>
          </ac:spMkLst>
        </pc:spChg>
        <pc:extLst>
          <p:ext xmlns:p="http://schemas.openxmlformats.org/presentationml/2006/main" uri="{D6D511B9-2390-475A-947B-AFAB55BFBCF1}">
            <pc226:cmChg xmlns:pc226="http://schemas.microsoft.com/office/powerpoint/2022/06/main/command" chg="add">
              <pc226:chgData name="Mathis, Meredith" userId="S::meredith.mathis@pse.com::ac5c97c4-4647-44fc-b865-8929da56e40e" providerId="AD" clId="Web-{3274BF47-3D0C-4AB0-93B1-E29388539C74}" dt="2023-06-14T17:44:44.729" v="2"/>
              <pc2:cmMkLst xmlns:pc2="http://schemas.microsoft.com/office/powerpoint/2019/9/main/command">
                <pc:docMk/>
                <pc:sldMk cId="1444945483" sldId="260"/>
                <pc2:cmMk id="{7719FBF4-C8BF-4CBD-AC8B-C10BC1F04D3C}"/>
              </pc2:cmMkLst>
            </pc226:cmChg>
          </p:ext>
        </pc:extLst>
      </pc:sldChg>
      <pc:sldChg chg="modSp">
        <pc:chgData name="Mathis, Meredith" userId="S::meredith.mathis@pse.com::ac5c97c4-4647-44fc-b865-8929da56e40e" providerId="AD" clId="Web-{3274BF47-3D0C-4AB0-93B1-E29388539C74}" dt="2023-06-14T17:45:07.808" v="7" actId="20577"/>
        <pc:sldMkLst>
          <pc:docMk/>
          <pc:sldMk cId="3502843256" sldId="287"/>
        </pc:sldMkLst>
        <pc:spChg chg="mod">
          <ac:chgData name="Mathis, Meredith" userId="S::meredith.mathis@pse.com::ac5c97c4-4647-44fc-b865-8929da56e40e" providerId="AD" clId="Web-{3274BF47-3D0C-4AB0-93B1-E29388539C74}" dt="2023-06-14T17:45:07.808" v="7" actId="20577"/>
          <ac:spMkLst>
            <pc:docMk/>
            <pc:sldMk cId="3502843256" sldId="287"/>
            <ac:spMk id="2" creationId="{00000000-0000-0000-0000-000000000000}"/>
          </ac:spMkLst>
        </pc:spChg>
      </pc:sldChg>
      <pc:sldChg chg="modSp modCm">
        <pc:chgData name="Mathis, Meredith" userId="S::meredith.mathis@pse.com::ac5c97c4-4647-44fc-b865-8929da56e40e" providerId="AD" clId="Web-{3274BF47-3D0C-4AB0-93B1-E29388539C74}" dt="2023-06-14T17:45:24.887" v="9" actId="20577"/>
        <pc:sldMkLst>
          <pc:docMk/>
          <pc:sldMk cId="864013041" sldId="310"/>
        </pc:sldMkLst>
        <pc:spChg chg="mod">
          <ac:chgData name="Mathis, Meredith" userId="S::meredith.mathis@pse.com::ac5c97c4-4647-44fc-b865-8929da56e40e" providerId="AD" clId="Web-{3274BF47-3D0C-4AB0-93B1-E29388539C74}" dt="2023-06-14T17:45:24.887" v="9" actId="20577"/>
          <ac:spMkLst>
            <pc:docMk/>
            <pc:sldMk cId="864013041" sldId="310"/>
            <ac:spMk id="5" creationId="{00000000-0000-0000-0000-000000000000}"/>
          </ac:spMkLst>
        </pc:spChg>
        <pc:extLst>
          <p:ext xmlns:p="http://schemas.openxmlformats.org/presentationml/2006/main" uri="{D6D511B9-2390-475A-947B-AFAB55BFBCF1}">
            <pc226:cmChg xmlns:pc226="http://schemas.microsoft.com/office/powerpoint/2022/06/main/command" chg="mod">
              <pc226:chgData name="Mathis, Meredith" userId="S::meredith.mathis@pse.com::ac5c97c4-4647-44fc-b865-8929da56e40e" providerId="AD" clId="Web-{3274BF47-3D0C-4AB0-93B1-E29388539C74}" dt="2023-06-14T17:45:18.715" v="8" actId="20577"/>
              <pc2:cmMkLst xmlns:pc2="http://schemas.microsoft.com/office/powerpoint/2019/9/main/command">
                <pc:docMk/>
                <pc:sldMk cId="864013041" sldId="310"/>
                <pc2:cmMk id="{5F35429E-FF51-4B7D-B065-491A92E69E4F}"/>
              </pc2:cmMkLst>
            </pc226:cmChg>
          </p:ext>
        </pc:extLst>
      </pc:sldChg>
      <pc:sldChg chg="delCm">
        <pc:chgData name="Mathis, Meredith" userId="S::meredith.mathis@pse.com::ac5c97c4-4647-44fc-b865-8929da56e40e" providerId="AD" clId="Web-{3274BF47-3D0C-4AB0-93B1-E29388539C74}" dt="2023-06-14T17:45:00.089" v="4"/>
        <pc:sldMkLst>
          <pc:docMk/>
          <pc:sldMk cId="3763759704" sldId="329"/>
        </pc:sldMkLst>
        <pc:extLst>
          <p:ext xmlns:p="http://schemas.openxmlformats.org/presentationml/2006/main" uri="{D6D511B9-2390-475A-947B-AFAB55BFBCF1}">
            <pc226:cmChg xmlns:pc226="http://schemas.microsoft.com/office/powerpoint/2022/06/main/command" chg="del">
              <pc226:chgData name="Mathis, Meredith" userId="S::meredith.mathis@pse.com::ac5c97c4-4647-44fc-b865-8929da56e40e" providerId="AD" clId="Web-{3274BF47-3D0C-4AB0-93B1-E29388539C74}" dt="2023-06-14T17:45:00.089" v="4"/>
              <pc2:cmMkLst xmlns:pc2="http://schemas.microsoft.com/office/powerpoint/2019/9/main/command">
                <pc:docMk/>
                <pc:sldMk cId="3763759704" sldId="329"/>
                <pc2:cmMk id="{DFFFE6CD-58FC-443B-8018-2C5B5D39CB1D}"/>
              </pc2:cmMkLst>
            </pc226:cmChg>
          </p:ext>
        </pc:extLst>
      </pc:sldChg>
    </pc:docChg>
  </pc:docChgLst>
  <pc:docChgLst>
    <pc:chgData name="Hossner, Elizabeth" userId="S::elizabeth.hossner@pse.com::cc985d0a-235e-4ebc-910c-775c7f3defdb" providerId="AD" clId="Web-{4AE885D9-5A57-FF5C-5B41-BCFB726BF5A3}"/>
    <pc:docChg chg="addSld delSld modSld sldOrd">
      <pc:chgData name="Hossner, Elizabeth" userId="S::elizabeth.hossner@pse.com::cc985d0a-235e-4ebc-910c-775c7f3defdb" providerId="AD" clId="Web-{4AE885D9-5A57-FF5C-5B41-BCFB726BF5A3}" dt="2023-06-07T22:50:09.666" v="195" actId="1076"/>
      <pc:docMkLst>
        <pc:docMk/>
      </pc:docMkLst>
      <pc:sldChg chg="modSp">
        <pc:chgData name="Hossner, Elizabeth" userId="S::elizabeth.hossner@pse.com::cc985d0a-235e-4ebc-910c-775c7f3defdb" providerId="AD" clId="Web-{4AE885D9-5A57-FF5C-5B41-BCFB726BF5A3}" dt="2023-06-07T19:08:44.411" v="35" actId="20577"/>
        <pc:sldMkLst>
          <pc:docMk/>
          <pc:sldMk cId="3850742828" sldId="264"/>
        </pc:sldMkLst>
        <pc:graphicFrameChg chg="mod modGraphic">
          <ac:chgData name="Hossner, Elizabeth" userId="S::elizabeth.hossner@pse.com::cc985d0a-235e-4ebc-910c-775c7f3defdb" providerId="AD" clId="Web-{4AE885D9-5A57-FF5C-5B41-BCFB726BF5A3}" dt="2023-06-07T19:08:44.411" v="35" actId="20577"/>
          <ac:graphicFrameMkLst>
            <pc:docMk/>
            <pc:sldMk cId="3850742828" sldId="264"/>
            <ac:graphicFrameMk id="4" creationId="{00000000-0000-0000-0000-000000000000}"/>
          </ac:graphicFrameMkLst>
        </pc:graphicFrameChg>
      </pc:sldChg>
      <pc:sldChg chg="modSp">
        <pc:chgData name="Hossner, Elizabeth" userId="S::elizabeth.hossner@pse.com::cc985d0a-235e-4ebc-910c-775c7f3defdb" providerId="AD" clId="Web-{4AE885D9-5A57-FF5C-5B41-BCFB726BF5A3}" dt="2023-06-07T18:58:04.596" v="25" actId="20577"/>
        <pc:sldMkLst>
          <pc:docMk/>
          <pc:sldMk cId="3127694524" sldId="273"/>
        </pc:sldMkLst>
        <pc:spChg chg="mod">
          <ac:chgData name="Hossner, Elizabeth" userId="S::elizabeth.hossner@pse.com::cc985d0a-235e-4ebc-910c-775c7f3defdb" providerId="AD" clId="Web-{4AE885D9-5A57-FF5C-5B41-BCFB726BF5A3}" dt="2023-06-07T18:58:04.596" v="25" actId="20577"/>
          <ac:spMkLst>
            <pc:docMk/>
            <pc:sldMk cId="3127694524" sldId="273"/>
            <ac:spMk id="2" creationId="{00000000-0000-0000-0000-000000000000}"/>
          </ac:spMkLst>
        </pc:spChg>
      </pc:sldChg>
      <pc:sldChg chg="new del">
        <pc:chgData name="Hossner, Elizabeth" userId="S::elizabeth.hossner@pse.com::cc985d0a-235e-4ebc-910c-775c7f3defdb" providerId="AD" clId="Web-{4AE885D9-5A57-FF5C-5B41-BCFB726BF5A3}" dt="2023-06-07T18:44:03.321" v="2"/>
        <pc:sldMkLst>
          <pc:docMk/>
          <pc:sldMk cId="3515382875" sldId="293"/>
        </pc:sldMkLst>
      </pc:sldChg>
      <pc:sldChg chg="add">
        <pc:chgData name="Hossner, Elizabeth" userId="S::elizabeth.hossner@pse.com::cc985d0a-235e-4ebc-910c-775c7f3defdb" providerId="AD" clId="Web-{4AE885D9-5A57-FF5C-5B41-BCFB726BF5A3}" dt="2023-06-07T18:43:36.977" v="1"/>
        <pc:sldMkLst>
          <pc:docMk/>
          <pc:sldMk cId="3030567071" sldId="294"/>
        </pc:sldMkLst>
      </pc:sldChg>
      <pc:sldChg chg="addSp delSp modSp new ord">
        <pc:chgData name="Hossner, Elizabeth" userId="S::elizabeth.hossner@pse.com::cc985d0a-235e-4ebc-910c-775c7f3defdb" providerId="AD" clId="Web-{4AE885D9-5A57-FF5C-5B41-BCFB726BF5A3}" dt="2023-06-07T22:50:09.666" v="195" actId="1076"/>
        <pc:sldMkLst>
          <pc:docMk/>
          <pc:sldMk cId="3374520339" sldId="295"/>
        </pc:sldMkLst>
        <pc:spChg chg="mod">
          <ac:chgData name="Hossner, Elizabeth" userId="S::elizabeth.hossner@pse.com::cc985d0a-235e-4ebc-910c-775c7f3defdb" providerId="AD" clId="Web-{4AE885D9-5A57-FF5C-5B41-BCFB726BF5A3}" dt="2023-06-07T22:37:55.940" v="47" actId="20577"/>
          <ac:spMkLst>
            <pc:docMk/>
            <pc:sldMk cId="3374520339" sldId="295"/>
            <ac:spMk id="2" creationId="{9D3885D1-59A2-4FEF-551B-C535506240B4}"/>
          </ac:spMkLst>
        </pc:spChg>
        <pc:spChg chg="del mod">
          <ac:chgData name="Hossner, Elizabeth" userId="S::elizabeth.hossner@pse.com::cc985d0a-235e-4ebc-910c-775c7f3defdb" providerId="AD" clId="Web-{4AE885D9-5A57-FF5C-5B41-BCFB726BF5A3}" dt="2023-06-07T22:47:15.106" v="172"/>
          <ac:spMkLst>
            <pc:docMk/>
            <pc:sldMk cId="3374520339" sldId="295"/>
            <ac:spMk id="3" creationId="{9EB45AF9-C83A-5D32-C8C4-82F09BC19CBA}"/>
          </ac:spMkLst>
        </pc:spChg>
        <pc:spChg chg="add del mod">
          <ac:chgData name="Hossner, Elizabeth" userId="S::elizabeth.hossner@pse.com::cc985d0a-235e-4ebc-910c-775c7f3defdb" providerId="AD" clId="Web-{4AE885D9-5A57-FF5C-5B41-BCFB726BF5A3}" dt="2023-06-07T22:47:18.607" v="173"/>
          <ac:spMkLst>
            <pc:docMk/>
            <pc:sldMk cId="3374520339" sldId="295"/>
            <ac:spMk id="111" creationId="{0BFEF09A-ED0B-1A87-3CE4-D4972666B40E}"/>
          </ac:spMkLst>
        </pc:spChg>
        <pc:graphicFrameChg chg="add del mod modGraphic">
          <ac:chgData name="Hossner, Elizabeth" userId="S::elizabeth.hossner@pse.com::cc985d0a-235e-4ebc-910c-775c7f3defdb" providerId="AD" clId="Web-{4AE885D9-5A57-FF5C-5B41-BCFB726BF5A3}" dt="2023-06-07T22:45:37.099" v="159"/>
          <ac:graphicFrameMkLst>
            <pc:docMk/>
            <pc:sldMk cId="3374520339" sldId="295"/>
            <ac:graphicFrameMk id="4" creationId="{6711F70D-632F-D8F2-61AB-1FB25B10AB1A}"/>
          </ac:graphicFrameMkLst>
        </pc:graphicFrameChg>
        <pc:graphicFrameChg chg="add del mod modGraphic">
          <ac:chgData name="Hossner, Elizabeth" userId="S::elizabeth.hossner@pse.com::cc985d0a-235e-4ebc-910c-775c7f3defdb" providerId="AD" clId="Web-{4AE885D9-5A57-FF5C-5B41-BCFB726BF5A3}" dt="2023-06-07T22:46:15.227" v="162"/>
          <ac:graphicFrameMkLst>
            <pc:docMk/>
            <pc:sldMk cId="3374520339" sldId="295"/>
            <ac:graphicFrameMk id="10" creationId="{9B879E09-8B50-62FB-A0C3-6BD351BC79F7}"/>
          </ac:graphicFrameMkLst>
        </pc:graphicFrameChg>
        <pc:graphicFrameChg chg="add del mod modGraphic">
          <ac:chgData name="Hossner, Elizabeth" userId="S::elizabeth.hossner@pse.com::cc985d0a-235e-4ebc-910c-775c7f3defdb" providerId="AD" clId="Web-{4AE885D9-5A57-FF5C-5B41-BCFB726BF5A3}" dt="2023-06-07T22:46:32.759" v="164"/>
          <ac:graphicFrameMkLst>
            <pc:docMk/>
            <pc:sldMk cId="3374520339" sldId="295"/>
            <ac:graphicFrameMk id="31" creationId="{71529D06-25D1-714F-9AAD-A6A0178CC5AA}"/>
          </ac:graphicFrameMkLst>
        </pc:graphicFrameChg>
        <pc:graphicFrameChg chg="add mod modGraphic">
          <ac:chgData name="Hossner, Elizabeth" userId="S::elizabeth.hossner@pse.com::cc985d0a-235e-4ebc-910c-775c7f3defdb" providerId="AD" clId="Web-{4AE885D9-5A57-FF5C-5B41-BCFB726BF5A3}" dt="2023-06-07T22:50:09.666" v="195" actId="1076"/>
          <ac:graphicFrameMkLst>
            <pc:docMk/>
            <pc:sldMk cId="3374520339" sldId="295"/>
            <ac:graphicFrameMk id="39" creationId="{13816791-73E4-81CD-8437-94669FFB62F7}"/>
          </ac:graphicFrameMkLst>
        </pc:graphicFrameChg>
      </pc:sldChg>
      <pc:sldMasterChg chg="addSldLayout">
        <pc:chgData name="Hossner, Elizabeth" userId="S::elizabeth.hossner@pse.com::cc985d0a-235e-4ebc-910c-775c7f3defdb" providerId="AD" clId="Web-{4AE885D9-5A57-FF5C-5B41-BCFB726BF5A3}" dt="2023-06-07T18:43:36.977" v="1"/>
        <pc:sldMasterMkLst>
          <pc:docMk/>
          <pc:sldMasterMk cId="149658867" sldId="2147483693"/>
        </pc:sldMasterMkLst>
        <pc:sldLayoutChg chg="add replId">
          <pc:chgData name="Hossner, Elizabeth" userId="S::elizabeth.hossner@pse.com::cc985d0a-235e-4ebc-910c-775c7f3defdb" providerId="AD" clId="Web-{4AE885D9-5A57-FF5C-5B41-BCFB726BF5A3}" dt="2023-06-07T18:43:36.977" v="1"/>
          <pc:sldLayoutMkLst>
            <pc:docMk/>
            <pc:sldMasterMk cId="149658867" sldId="2147483693"/>
            <pc:sldLayoutMk cId="2772161280" sldId="2147483855"/>
          </pc:sldLayoutMkLst>
        </pc:sldLayoutChg>
      </pc:sldMasterChg>
    </pc:docChg>
  </pc:docChgLst>
  <pc:docChgLst>
    <pc:chgData name="Mathis, Meredith" userId="S::meredith.mathis@pse.com::ac5c97c4-4647-44fc-b865-8929da56e40e" providerId="AD" clId="Web-{A3540FE1-6933-4414-BE3D-46C74DEB0378}"/>
    <pc:docChg chg="addSld delSld modSld">
      <pc:chgData name="Mathis, Meredith" userId="S::meredith.mathis@pse.com::ac5c97c4-4647-44fc-b865-8929da56e40e" providerId="AD" clId="Web-{A3540FE1-6933-4414-BE3D-46C74DEB0378}" dt="2023-06-09T21:56:10.025" v="224"/>
      <pc:docMkLst>
        <pc:docMk/>
      </pc:docMkLst>
      <pc:sldChg chg="addSp delSp modSp">
        <pc:chgData name="Mathis, Meredith" userId="S::meredith.mathis@pse.com::ac5c97c4-4647-44fc-b865-8929da56e40e" providerId="AD" clId="Web-{A3540FE1-6933-4414-BE3D-46C74DEB0378}" dt="2023-06-09T21:56:10.025" v="224"/>
        <pc:sldMkLst>
          <pc:docMk/>
          <pc:sldMk cId="4258886172" sldId="283"/>
        </pc:sldMkLst>
        <pc:spChg chg="mod">
          <ac:chgData name="Mathis, Meredith" userId="S::meredith.mathis@pse.com::ac5c97c4-4647-44fc-b865-8929da56e40e" providerId="AD" clId="Web-{A3540FE1-6933-4414-BE3D-46C74DEB0378}" dt="2023-06-09T21:52:54.659" v="214" actId="20577"/>
          <ac:spMkLst>
            <pc:docMk/>
            <pc:sldMk cId="4258886172" sldId="283"/>
            <ac:spMk id="4" creationId="{00000000-0000-0000-0000-000000000000}"/>
          </ac:spMkLst>
        </pc:spChg>
        <pc:spChg chg="del mod">
          <ac:chgData name="Mathis, Meredith" userId="S::meredith.mathis@pse.com::ac5c97c4-4647-44fc-b865-8929da56e40e" providerId="AD" clId="Web-{A3540FE1-6933-4414-BE3D-46C74DEB0378}" dt="2023-06-09T21:55:36.180" v="223"/>
          <ac:spMkLst>
            <pc:docMk/>
            <pc:sldMk cId="4258886172" sldId="283"/>
            <ac:spMk id="5" creationId="{00000000-0000-0000-0000-000000000000}"/>
          </ac:spMkLst>
        </pc:spChg>
        <pc:spChg chg="add mod">
          <ac:chgData name="Mathis, Meredith" userId="S::meredith.mathis@pse.com::ac5c97c4-4647-44fc-b865-8929da56e40e" providerId="AD" clId="Web-{A3540FE1-6933-4414-BE3D-46C74DEB0378}" dt="2023-06-09T21:55:36.180" v="223"/>
          <ac:spMkLst>
            <pc:docMk/>
            <pc:sldMk cId="4258886172" sldId="283"/>
            <ac:spMk id="10" creationId="{6181D297-C049-AA1F-6012-47431BE0FF35}"/>
          </ac:spMkLst>
        </pc:spChg>
        <pc:graphicFrameChg chg="add del mod modGraphic">
          <ac:chgData name="Mathis, Meredith" userId="S::meredith.mathis@pse.com::ac5c97c4-4647-44fc-b865-8929da56e40e" providerId="AD" clId="Web-{A3540FE1-6933-4414-BE3D-46C74DEB0378}" dt="2023-06-09T21:55:34.242" v="222"/>
          <ac:graphicFrameMkLst>
            <pc:docMk/>
            <pc:sldMk cId="4258886172" sldId="283"/>
            <ac:graphicFrameMk id="2" creationId="{BAEDE734-147E-7EB1-9237-311BCDC030F8}"/>
          </ac:graphicFrameMkLst>
        </pc:graphicFrameChg>
        <pc:graphicFrameChg chg="add mod modGraphic">
          <ac:chgData name="Mathis, Meredith" userId="S::meredith.mathis@pse.com::ac5c97c4-4647-44fc-b865-8929da56e40e" providerId="AD" clId="Web-{A3540FE1-6933-4414-BE3D-46C74DEB0378}" dt="2023-06-09T21:56:10.025" v="224"/>
          <ac:graphicFrameMkLst>
            <pc:docMk/>
            <pc:sldMk cId="4258886172" sldId="283"/>
            <ac:graphicFrameMk id="11" creationId="{279AF85C-5971-7293-6354-9C6F5BB0FC45}"/>
          </ac:graphicFrameMkLst>
        </pc:graphicFrameChg>
      </pc:sldChg>
      <pc:sldChg chg="modSp">
        <pc:chgData name="Mathis, Meredith" userId="S::meredith.mathis@pse.com::ac5c97c4-4647-44fc-b865-8929da56e40e" providerId="AD" clId="Web-{A3540FE1-6933-4414-BE3D-46C74DEB0378}" dt="2023-06-09T21:51:15.812" v="156" actId="1076"/>
        <pc:sldMkLst>
          <pc:docMk/>
          <pc:sldMk cId="3565177786" sldId="284"/>
        </pc:sldMkLst>
        <pc:spChg chg="mod">
          <ac:chgData name="Mathis, Meredith" userId="S::meredith.mathis@pse.com::ac5c97c4-4647-44fc-b865-8929da56e40e" providerId="AD" clId="Web-{A3540FE1-6933-4414-BE3D-46C74DEB0378}" dt="2023-06-09T21:51:03.171" v="154" actId="1076"/>
          <ac:spMkLst>
            <pc:docMk/>
            <pc:sldMk cId="3565177786" sldId="284"/>
            <ac:spMk id="2" creationId="{00000000-0000-0000-0000-000000000000}"/>
          </ac:spMkLst>
        </pc:spChg>
        <pc:spChg chg="mod">
          <ac:chgData name="Mathis, Meredith" userId="S::meredith.mathis@pse.com::ac5c97c4-4647-44fc-b865-8929da56e40e" providerId="AD" clId="Web-{A3540FE1-6933-4414-BE3D-46C74DEB0378}" dt="2023-06-09T21:51:09.875" v="155" actId="1076"/>
          <ac:spMkLst>
            <pc:docMk/>
            <pc:sldMk cId="3565177786" sldId="284"/>
            <ac:spMk id="5" creationId="{00000000-0000-0000-0000-000000000000}"/>
          </ac:spMkLst>
        </pc:spChg>
        <pc:spChg chg="mod">
          <ac:chgData name="Mathis, Meredith" userId="S::meredith.mathis@pse.com::ac5c97c4-4647-44fc-b865-8929da56e40e" providerId="AD" clId="Web-{A3540FE1-6933-4414-BE3D-46C74DEB0378}" dt="2023-06-09T21:51:15.812" v="156" actId="1076"/>
          <ac:spMkLst>
            <pc:docMk/>
            <pc:sldMk cId="3565177786" sldId="284"/>
            <ac:spMk id="6" creationId="{00000000-0000-0000-0000-000000000000}"/>
          </ac:spMkLst>
        </pc:spChg>
      </pc:sldChg>
      <pc:sldChg chg="add replId">
        <pc:chgData name="Mathis, Meredith" userId="S::meredith.mathis@pse.com::ac5c97c4-4647-44fc-b865-8929da56e40e" providerId="AD" clId="Web-{A3540FE1-6933-4414-BE3D-46C74DEB0378}" dt="2023-06-09T21:52:33.565" v="164"/>
        <pc:sldMkLst>
          <pc:docMk/>
          <pc:sldMk cId="864013041" sldId="310"/>
        </pc:sldMkLst>
      </pc:sldChg>
      <pc:sldChg chg="new del">
        <pc:chgData name="Mathis, Meredith" userId="S::meredith.mathis@pse.com::ac5c97c4-4647-44fc-b865-8929da56e40e" providerId="AD" clId="Web-{A3540FE1-6933-4414-BE3D-46C74DEB0378}" dt="2023-06-09T21:52:08.767" v="158"/>
        <pc:sldMkLst>
          <pc:docMk/>
          <pc:sldMk cId="1346747591" sldId="310"/>
        </pc:sldMkLst>
      </pc:sldChg>
      <pc:sldChg chg="addSp delSp modSp add del replId">
        <pc:chgData name="Mathis, Meredith" userId="S::meredith.mathis@pse.com::ac5c97c4-4647-44fc-b865-8929da56e40e" providerId="AD" clId="Web-{A3540FE1-6933-4414-BE3D-46C74DEB0378}" dt="2023-06-09T21:52:30.034" v="163"/>
        <pc:sldMkLst>
          <pc:docMk/>
          <pc:sldMk cId="1813440645" sldId="310"/>
        </pc:sldMkLst>
        <pc:spChg chg="del">
          <ac:chgData name="Mathis, Meredith" userId="S::meredith.mathis@pse.com::ac5c97c4-4647-44fc-b865-8929da56e40e" providerId="AD" clId="Web-{A3540FE1-6933-4414-BE3D-46C74DEB0378}" dt="2023-06-09T21:52:21.127" v="160"/>
          <ac:spMkLst>
            <pc:docMk/>
            <pc:sldMk cId="1813440645" sldId="310"/>
            <ac:spMk id="2" creationId="{00000000-0000-0000-0000-000000000000}"/>
          </ac:spMkLst>
        </pc:spChg>
        <pc:spChg chg="del">
          <ac:chgData name="Mathis, Meredith" userId="S::meredith.mathis@pse.com::ac5c97c4-4647-44fc-b865-8929da56e40e" providerId="AD" clId="Web-{A3540FE1-6933-4414-BE3D-46C74DEB0378}" dt="2023-06-09T21:52:24.002" v="161"/>
          <ac:spMkLst>
            <pc:docMk/>
            <pc:sldMk cId="1813440645" sldId="310"/>
            <ac:spMk id="5" creationId="{00000000-0000-0000-0000-000000000000}"/>
          </ac:spMkLst>
        </pc:spChg>
        <pc:spChg chg="add del mod">
          <ac:chgData name="Mathis, Meredith" userId="S::meredith.mathis@pse.com::ac5c97c4-4647-44fc-b865-8929da56e40e" providerId="AD" clId="Web-{A3540FE1-6933-4414-BE3D-46C74DEB0378}" dt="2023-06-09T21:52:26.830" v="162"/>
          <ac:spMkLst>
            <pc:docMk/>
            <pc:sldMk cId="1813440645" sldId="310"/>
            <ac:spMk id="7" creationId="{7C486336-9662-F846-BC08-3A090C044456}"/>
          </ac:spMkLst>
        </pc:spChg>
      </pc:sldChg>
    </pc:docChg>
  </pc:docChgLst>
  <pc:docChgLst>
    <pc:chgData name="Hossner, Elizabeth" userId="S::elizabeth.hossner@pse.com::cc985d0a-235e-4ebc-910c-775c7f3defdb" providerId="AD" clId="Web-{7A0EB88D-E53C-331E-0BC8-053F51DB0308}"/>
    <pc:docChg chg="addSld delSld modSld sldOrd">
      <pc:chgData name="Hossner, Elizabeth" userId="S::elizabeth.hossner@pse.com::cc985d0a-235e-4ebc-910c-775c7f3defdb" providerId="AD" clId="Web-{7A0EB88D-E53C-331E-0BC8-053F51DB0308}" dt="2023-06-09T22:06:45.772" v="194" actId="20577"/>
      <pc:docMkLst>
        <pc:docMk/>
      </pc:docMkLst>
      <pc:sldChg chg="modSp">
        <pc:chgData name="Hossner, Elizabeth" userId="S::elizabeth.hossner@pse.com::cc985d0a-235e-4ebc-910c-775c7f3defdb" providerId="AD" clId="Web-{7A0EB88D-E53C-331E-0BC8-053F51DB0308}" dt="2023-06-09T21:32:14.346" v="68" actId="1076"/>
        <pc:sldMkLst>
          <pc:docMk/>
          <pc:sldMk cId="490498805" sldId="261"/>
        </pc:sldMkLst>
        <pc:spChg chg="mod">
          <ac:chgData name="Hossner, Elizabeth" userId="S::elizabeth.hossner@pse.com::cc985d0a-235e-4ebc-910c-775c7f3defdb" providerId="AD" clId="Web-{7A0EB88D-E53C-331E-0BC8-053F51DB0308}" dt="2023-06-09T21:32:14.346" v="68" actId="1076"/>
          <ac:spMkLst>
            <pc:docMk/>
            <pc:sldMk cId="490498805" sldId="261"/>
            <ac:spMk id="2" creationId="{ECB8EE4E-4891-8A0A-1B12-7F2D2FAD63B7}"/>
          </ac:spMkLst>
        </pc:spChg>
      </pc:sldChg>
      <pc:sldChg chg="modSp">
        <pc:chgData name="Hossner, Elizabeth" userId="S::elizabeth.hossner@pse.com::cc985d0a-235e-4ebc-910c-775c7f3defdb" providerId="AD" clId="Web-{7A0EB88D-E53C-331E-0BC8-053F51DB0308}" dt="2023-06-09T21:30:19.311" v="66" actId="20577"/>
        <pc:sldMkLst>
          <pc:docMk/>
          <pc:sldMk cId="3366597463" sldId="267"/>
        </pc:sldMkLst>
        <pc:spChg chg="mod">
          <ac:chgData name="Hossner, Elizabeth" userId="S::elizabeth.hossner@pse.com::cc985d0a-235e-4ebc-910c-775c7f3defdb" providerId="AD" clId="Web-{7A0EB88D-E53C-331E-0BC8-053F51DB0308}" dt="2023-06-09T21:30:19.311" v="66" actId="20577"/>
          <ac:spMkLst>
            <pc:docMk/>
            <pc:sldMk cId="3366597463" sldId="267"/>
            <ac:spMk id="2" creationId="{00000000-0000-0000-0000-000000000000}"/>
          </ac:spMkLst>
        </pc:spChg>
        <pc:graphicFrameChg chg="mod">
          <ac:chgData name="Hossner, Elizabeth" userId="S::elizabeth.hossner@pse.com::cc985d0a-235e-4ebc-910c-775c7f3defdb" providerId="AD" clId="Web-{7A0EB88D-E53C-331E-0BC8-053F51DB0308}" dt="2023-06-09T21:30:06.373" v="33" actId="1076"/>
          <ac:graphicFrameMkLst>
            <pc:docMk/>
            <pc:sldMk cId="3366597463" sldId="267"/>
            <ac:graphicFrameMk id="15" creationId="{00000000-0000-0000-0000-000000000000}"/>
          </ac:graphicFrameMkLst>
        </pc:graphicFrameChg>
      </pc:sldChg>
      <pc:sldChg chg="modSp">
        <pc:chgData name="Hossner, Elizabeth" userId="S::elizabeth.hossner@pse.com::cc985d0a-235e-4ebc-910c-775c7f3defdb" providerId="AD" clId="Web-{7A0EB88D-E53C-331E-0BC8-053F51DB0308}" dt="2023-06-09T22:04:37.111" v="187" actId="14100"/>
        <pc:sldMkLst>
          <pc:docMk/>
          <pc:sldMk cId="1716636125" sldId="281"/>
        </pc:sldMkLst>
        <pc:spChg chg="mod">
          <ac:chgData name="Hossner, Elizabeth" userId="S::elizabeth.hossner@pse.com::cc985d0a-235e-4ebc-910c-775c7f3defdb" providerId="AD" clId="Web-{7A0EB88D-E53C-331E-0BC8-053F51DB0308}" dt="2023-06-09T22:04:37.111" v="187" actId="14100"/>
          <ac:spMkLst>
            <pc:docMk/>
            <pc:sldMk cId="1716636125" sldId="281"/>
            <ac:spMk id="24" creationId="{00000000-0000-0000-0000-000000000000}"/>
          </ac:spMkLst>
        </pc:spChg>
        <pc:spChg chg="mod">
          <ac:chgData name="Hossner, Elizabeth" userId="S::elizabeth.hossner@pse.com::cc985d0a-235e-4ebc-910c-775c7f3defdb" providerId="AD" clId="Web-{7A0EB88D-E53C-331E-0BC8-053F51DB0308}" dt="2023-06-09T22:01:49.464" v="128" actId="1076"/>
          <ac:spMkLst>
            <pc:docMk/>
            <pc:sldMk cId="1716636125" sldId="281"/>
            <ac:spMk id="39" creationId="{00000000-0000-0000-0000-000000000000}"/>
          </ac:spMkLst>
        </pc:spChg>
        <pc:spChg chg="mod">
          <ac:chgData name="Hossner, Elizabeth" userId="S::elizabeth.hossner@pse.com::cc985d0a-235e-4ebc-910c-775c7f3defdb" providerId="AD" clId="Web-{7A0EB88D-E53C-331E-0BC8-053F51DB0308}" dt="2023-06-09T22:01:49.479" v="129" actId="1076"/>
          <ac:spMkLst>
            <pc:docMk/>
            <pc:sldMk cId="1716636125" sldId="281"/>
            <ac:spMk id="40" creationId="{00000000-0000-0000-0000-000000000000}"/>
          </ac:spMkLst>
        </pc:spChg>
        <pc:spChg chg="mod">
          <ac:chgData name="Hossner, Elizabeth" userId="S::elizabeth.hossner@pse.com::cc985d0a-235e-4ebc-910c-775c7f3defdb" providerId="AD" clId="Web-{7A0EB88D-E53C-331E-0BC8-053F51DB0308}" dt="2023-06-09T22:01:49.495" v="130" actId="1076"/>
          <ac:spMkLst>
            <pc:docMk/>
            <pc:sldMk cId="1716636125" sldId="281"/>
            <ac:spMk id="41" creationId="{00000000-0000-0000-0000-000000000000}"/>
          </ac:spMkLst>
        </pc:spChg>
        <pc:spChg chg="mod">
          <ac:chgData name="Hossner, Elizabeth" userId="S::elizabeth.hossner@pse.com::cc985d0a-235e-4ebc-910c-775c7f3defdb" providerId="AD" clId="Web-{7A0EB88D-E53C-331E-0BC8-053F51DB0308}" dt="2023-06-09T22:01:49.495" v="131" actId="1076"/>
          <ac:spMkLst>
            <pc:docMk/>
            <pc:sldMk cId="1716636125" sldId="281"/>
            <ac:spMk id="42" creationId="{00000000-0000-0000-0000-000000000000}"/>
          </ac:spMkLst>
        </pc:spChg>
        <pc:grpChg chg="mod">
          <ac:chgData name="Hossner, Elizabeth" userId="S::elizabeth.hossner@pse.com::cc985d0a-235e-4ebc-910c-775c7f3defdb" providerId="AD" clId="Web-{7A0EB88D-E53C-331E-0BC8-053F51DB0308}" dt="2023-06-09T22:01:49.464" v="127" actId="1076"/>
          <ac:grpSpMkLst>
            <pc:docMk/>
            <pc:sldMk cId="1716636125" sldId="281"/>
            <ac:grpSpMk id="25" creationId="{00000000-0000-0000-0000-000000000000}"/>
          </ac:grpSpMkLst>
        </pc:grpChg>
        <pc:grpChg chg="mod">
          <ac:chgData name="Hossner, Elizabeth" userId="S::elizabeth.hossner@pse.com::cc985d0a-235e-4ebc-910c-775c7f3defdb" providerId="AD" clId="Web-{7A0EB88D-E53C-331E-0BC8-053F51DB0308}" dt="2023-06-09T22:01:49.432" v="125" actId="1076"/>
          <ac:grpSpMkLst>
            <pc:docMk/>
            <pc:sldMk cId="1716636125" sldId="281"/>
            <ac:grpSpMk id="31" creationId="{00000000-0000-0000-0000-000000000000}"/>
          </ac:grpSpMkLst>
        </pc:grpChg>
        <pc:cxnChg chg="mod">
          <ac:chgData name="Hossner, Elizabeth" userId="S::elizabeth.hossner@pse.com::cc985d0a-235e-4ebc-910c-775c7f3defdb" providerId="AD" clId="Web-{7A0EB88D-E53C-331E-0BC8-053F51DB0308}" dt="2023-06-09T22:01:49.385" v="123" actId="1076"/>
          <ac:cxnSpMkLst>
            <pc:docMk/>
            <pc:sldMk cId="1716636125" sldId="281"/>
            <ac:cxnSpMk id="14" creationId="{00000000-0000-0000-0000-000000000000}"/>
          </ac:cxnSpMkLst>
        </pc:cxnChg>
        <pc:cxnChg chg="mod">
          <ac:chgData name="Hossner, Elizabeth" userId="S::elizabeth.hossner@pse.com::cc985d0a-235e-4ebc-910c-775c7f3defdb" providerId="AD" clId="Web-{7A0EB88D-E53C-331E-0BC8-053F51DB0308}" dt="2023-06-09T22:01:49.448" v="126" actId="1076"/>
          <ac:cxnSpMkLst>
            <pc:docMk/>
            <pc:sldMk cId="1716636125" sldId="281"/>
            <ac:cxnSpMk id="23" creationId="{00000000-0000-0000-0000-000000000000}"/>
          </ac:cxnSpMkLst>
        </pc:cxnChg>
      </pc:sldChg>
      <pc:sldChg chg="ord">
        <pc:chgData name="Hossner, Elizabeth" userId="S::elizabeth.hossner@pse.com::cc985d0a-235e-4ebc-910c-775c7f3defdb" providerId="AD" clId="Web-{7A0EB88D-E53C-331E-0BC8-053F51DB0308}" dt="2023-06-09T21:58:00.783" v="121"/>
        <pc:sldMkLst>
          <pc:docMk/>
          <pc:sldMk cId="2937336969" sldId="282"/>
        </pc:sldMkLst>
      </pc:sldChg>
      <pc:sldChg chg="modSp addCm modCm">
        <pc:chgData name="Hossner, Elizabeth" userId="S::elizabeth.hossner@pse.com::cc985d0a-235e-4ebc-910c-775c7f3defdb" providerId="AD" clId="Web-{7A0EB88D-E53C-331E-0BC8-053F51DB0308}" dt="2023-06-09T21:09:50.684" v="11" actId="20577"/>
        <pc:sldMkLst>
          <pc:docMk/>
          <pc:sldMk cId="3502843256" sldId="287"/>
        </pc:sldMkLst>
        <pc:spChg chg="mod">
          <ac:chgData name="Hossner, Elizabeth" userId="S::elizabeth.hossner@pse.com::cc985d0a-235e-4ebc-910c-775c7f3defdb" providerId="AD" clId="Web-{7A0EB88D-E53C-331E-0BC8-053F51DB0308}" dt="2023-06-09T21:09:50.684" v="11" actId="20577"/>
          <ac:spMkLst>
            <pc:docMk/>
            <pc:sldMk cId="3502843256" sldId="287"/>
            <ac:spMk id="8" creationId="{00000000-0000-0000-0000-000000000000}"/>
          </ac:spMkLst>
        </pc:spChg>
        <pc:extLst>
          <p:ext xmlns:p="http://schemas.openxmlformats.org/presentationml/2006/main" uri="{D6D511B9-2390-475A-947B-AFAB55BFBCF1}">
            <pc226:cmChg xmlns:pc226="http://schemas.microsoft.com/office/powerpoint/2022/06/main/command" chg="add mod">
              <pc226:chgData name="Hossner, Elizabeth" userId="S::elizabeth.hossner@pse.com::cc985d0a-235e-4ebc-910c-775c7f3defdb" providerId="AD" clId="Web-{7A0EB88D-E53C-331E-0BC8-053F51DB0308}" dt="2023-06-09T21:09:50.684" v="11" actId="20577"/>
              <pc2:cmMkLst xmlns:pc2="http://schemas.microsoft.com/office/powerpoint/2019/9/main/command">
                <pc:docMk/>
                <pc:sldMk cId="3502843256" sldId="287"/>
                <pc2:cmMk id="{2FB32C08-A5AC-4ABA-AD36-D628393CBBF0}"/>
              </pc2:cmMkLst>
            </pc226:cmChg>
          </p:ext>
        </pc:extLst>
      </pc:sldChg>
      <pc:sldChg chg="addSp delSp modSp">
        <pc:chgData name="Hossner, Elizabeth" userId="S::elizabeth.hossner@pse.com::cc985d0a-235e-4ebc-910c-775c7f3defdb" providerId="AD" clId="Web-{7A0EB88D-E53C-331E-0BC8-053F51DB0308}" dt="2023-06-09T21:27:40.679" v="14"/>
        <pc:sldMkLst>
          <pc:docMk/>
          <pc:sldMk cId="4162804091" sldId="292"/>
        </pc:sldMkLst>
        <pc:spChg chg="add del mod">
          <ac:chgData name="Hossner, Elizabeth" userId="S::elizabeth.hossner@pse.com::cc985d0a-235e-4ebc-910c-775c7f3defdb" providerId="AD" clId="Web-{7A0EB88D-E53C-331E-0BC8-053F51DB0308}" dt="2023-06-09T21:27:40.679" v="14"/>
          <ac:spMkLst>
            <pc:docMk/>
            <pc:sldMk cId="4162804091" sldId="292"/>
            <ac:spMk id="3" creationId="{5F803371-165F-2121-1789-AFBF681439CB}"/>
          </ac:spMkLst>
        </pc:spChg>
        <pc:spChg chg="add del">
          <ac:chgData name="Hossner, Elizabeth" userId="S::elizabeth.hossner@pse.com::cc985d0a-235e-4ebc-910c-775c7f3defdb" providerId="AD" clId="Web-{7A0EB88D-E53C-331E-0BC8-053F51DB0308}" dt="2023-06-09T21:27:40.679" v="14"/>
          <ac:spMkLst>
            <pc:docMk/>
            <pc:sldMk cId="4162804091" sldId="292"/>
            <ac:spMk id="4" creationId="{00000000-0000-0000-0000-000000000000}"/>
          </ac:spMkLst>
        </pc:spChg>
      </pc:sldChg>
      <pc:sldChg chg="addCm">
        <pc:chgData name="Hossner, Elizabeth" userId="S::elizabeth.hossner@pse.com::cc985d0a-235e-4ebc-910c-775c7f3defdb" providerId="AD" clId="Web-{7A0EB88D-E53C-331E-0BC8-053F51DB0308}" dt="2023-06-09T21:55:54.340" v="69"/>
        <pc:sldMkLst>
          <pc:docMk/>
          <pc:sldMk cId="1892144136" sldId="298"/>
        </pc:sldMkLst>
        <pc:extLst>
          <p:ext xmlns:p="http://schemas.openxmlformats.org/presentationml/2006/main" uri="{D6D511B9-2390-475A-947B-AFAB55BFBCF1}">
            <pc226:cmChg xmlns:pc226="http://schemas.microsoft.com/office/powerpoint/2022/06/main/command" chg="add">
              <pc226:chgData name="Hossner, Elizabeth" userId="S::elizabeth.hossner@pse.com::cc985d0a-235e-4ebc-910c-775c7f3defdb" providerId="AD" clId="Web-{7A0EB88D-E53C-331E-0BC8-053F51DB0308}" dt="2023-06-09T21:55:54.340" v="69"/>
              <pc2:cmMkLst xmlns:pc2="http://schemas.microsoft.com/office/powerpoint/2019/9/main/command">
                <pc:docMk/>
                <pc:sldMk cId="1892144136" sldId="298"/>
                <pc2:cmMk id="{E05760C9-9D9A-43D1-96DB-524FCBDEB012}"/>
              </pc2:cmMkLst>
            </pc226:cmChg>
          </p:ext>
        </pc:extLst>
      </pc:sldChg>
      <pc:sldChg chg="del">
        <pc:chgData name="Hossner, Elizabeth" userId="S::elizabeth.hossner@pse.com::cc985d0a-235e-4ebc-910c-775c7f3defdb" providerId="AD" clId="Web-{7A0EB88D-E53C-331E-0BC8-053F51DB0308}" dt="2023-06-09T21:57:36.438" v="108"/>
        <pc:sldMkLst>
          <pc:docMk/>
          <pc:sldMk cId="3794909352" sldId="299"/>
        </pc:sldMkLst>
      </pc:sldChg>
      <pc:sldChg chg="del">
        <pc:chgData name="Hossner, Elizabeth" userId="S::elizabeth.hossner@pse.com::cc985d0a-235e-4ebc-910c-775c7f3defdb" providerId="AD" clId="Web-{7A0EB88D-E53C-331E-0BC8-053F51DB0308}" dt="2023-06-09T21:57:36.438" v="106"/>
        <pc:sldMkLst>
          <pc:docMk/>
          <pc:sldMk cId="2478043301" sldId="300"/>
        </pc:sldMkLst>
      </pc:sldChg>
      <pc:sldChg chg="del">
        <pc:chgData name="Hossner, Elizabeth" userId="S::elizabeth.hossner@pse.com::cc985d0a-235e-4ebc-910c-775c7f3defdb" providerId="AD" clId="Web-{7A0EB88D-E53C-331E-0BC8-053F51DB0308}" dt="2023-06-09T21:57:36.438" v="105"/>
        <pc:sldMkLst>
          <pc:docMk/>
          <pc:sldMk cId="927401974" sldId="301"/>
        </pc:sldMkLst>
      </pc:sldChg>
      <pc:sldChg chg="del">
        <pc:chgData name="Hossner, Elizabeth" userId="S::elizabeth.hossner@pse.com::cc985d0a-235e-4ebc-910c-775c7f3defdb" providerId="AD" clId="Web-{7A0EB88D-E53C-331E-0BC8-053F51DB0308}" dt="2023-06-09T21:57:36.438" v="104"/>
        <pc:sldMkLst>
          <pc:docMk/>
          <pc:sldMk cId="2723108098" sldId="302"/>
        </pc:sldMkLst>
      </pc:sldChg>
      <pc:sldChg chg="del">
        <pc:chgData name="Hossner, Elizabeth" userId="S::elizabeth.hossner@pse.com::cc985d0a-235e-4ebc-910c-775c7f3defdb" providerId="AD" clId="Web-{7A0EB88D-E53C-331E-0BC8-053F51DB0308}" dt="2023-06-09T21:57:36.438" v="103"/>
        <pc:sldMkLst>
          <pc:docMk/>
          <pc:sldMk cId="1751831970" sldId="303"/>
        </pc:sldMkLst>
      </pc:sldChg>
      <pc:sldChg chg="del">
        <pc:chgData name="Hossner, Elizabeth" userId="S::elizabeth.hossner@pse.com::cc985d0a-235e-4ebc-910c-775c7f3defdb" providerId="AD" clId="Web-{7A0EB88D-E53C-331E-0BC8-053F51DB0308}" dt="2023-06-09T21:57:36.438" v="101"/>
        <pc:sldMkLst>
          <pc:docMk/>
          <pc:sldMk cId="3880367042" sldId="304"/>
        </pc:sldMkLst>
      </pc:sldChg>
      <pc:sldChg chg="del">
        <pc:chgData name="Hossner, Elizabeth" userId="S::elizabeth.hossner@pse.com::cc985d0a-235e-4ebc-910c-775c7f3defdb" providerId="AD" clId="Web-{7A0EB88D-E53C-331E-0BC8-053F51DB0308}" dt="2023-06-09T21:57:36.438" v="99"/>
        <pc:sldMkLst>
          <pc:docMk/>
          <pc:sldMk cId="2001165423" sldId="305"/>
        </pc:sldMkLst>
      </pc:sldChg>
      <pc:sldChg chg="ord modCm">
        <pc:chgData name="Hossner, Elizabeth" userId="S::elizabeth.hossner@pse.com::cc985d0a-235e-4ebc-910c-775c7f3defdb" providerId="AD" clId="Web-{7A0EB88D-E53C-331E-0BC8-053F51DB0308}" dt="2023-06-09T21:59:07.629" v="122"/>
        <pc:sldMkLst>
          <pc:docMk/>
          <pc:sldMk cId="3770517106" sldId="306"/>
        </pc:sldMkLst>
        <pc:extLst>
          <p:ext xmlns:p="http://schemas.openxmlformats.org/presentationml/2006/main" uri="{D6D511B9-2390-475A-947B-AFAB55BFBCF1}">
            <pc226:cmChg xmlns:pc226="http://schemas.microsoft.com/office/powerpoint/2022/06/main/command" chg="">
              <pc226:chgData name="Hossner, Elizabeth" userId="S::elizabeth.hossner@pse.com::cc985d0a-235e-4ebc-910c-775c7f3defdb" providerId="AD" clId="Web-{7A0EB88D-E53C-331E-0BC8-053F51DB0308}" dt="2023-06-09T21:26:12.941" v="12"/>
              <pc2:cmMkLst xmlns:pc2="http://schemas.microsoft.com/office/powerpoint/2019/9/main/command">
                <pc:docMk/>
                <pc:sldMk cId="3770517106" sldId="306"/>
                <pc2:cmMk id="{CA2E17E2-5FC1-4AEB-B304-A249396C5E7A}"/>
              </pc2:cmMkLst>
              <pc226:cmRplyChg chg="add">
                <pc226:chgData name="Hossner, Elizabeth" userId="S::elizabeth.hossner@pse.com::cc985d0a-235e-4ebc-910c-775c7f3defdb" providerId="AD" clId="Web-{7A0EB88D-E53C-331E-0BC8-053F51DB0308}" dt="2023-06-09T21:26:12.941" v="12"/>
                <pc2:cmRplyMkLst xmlns:pc2="http://schemas.microsoft.com/office/powerpoint/2019/9/main/command">
                  <pc:docMk/>
                  <pc:sldMk cId="3770517106" sldId="306"/>
                  <pc2:cmMk id="{CA2E17E2-5FC1-4AEB-B304-A249396C5E7A}"/>
                  <pc2:cmRplyMk id="{FC1685AE-D24E-4317-8F97-E6DC36A0D066}"/>
                </pc2:cmRplyMkLst>
              </pc226:cmRplyChg>
            </pc226:cmChg>
          </p:ext>
        </pc:extLst>
      </pc:sldChg>
      <pc:sldChg chg="del">
        <pc:chgData name="Hossner, Elizabeth" userId="S::elizabeth.hossner@pse.com::cc985d0a-235e-4ebc-910c-775c7f3defdb" providerId="AD" clId="Web-{7A0EB88D-E53C-331E-0BC8-053F51DB0308}" dt="2023-06-09T21:57:36.438" v="107"/>
        <pc:sldMkLst>
          <pc:docMk/>
          <pc:sldMk cId="2982023646" sldId="308"/>
        </pc:sldMkLst>
      </pc:sldChg>
      <pc:sldChg chg="del addCm">
        <pc:chgData name="Hossner, Elizabeth" userId="S::elizabeth.hossner@pse.com::cc985d0a-235e-4ebc-910c-775c7f3defdb" providerId="AD" clId="Web-{7A0EB88D-E53C-331E-0BC8-053F51DB0308}" dt="2023-06-09T21:57:36.454" v="109"/>
        <pc:sldMkLst>
          <pc:docMk/>
          <pc:sldMk cId="2678332783" sldId="309"/>
        </pc:sldMkLst>
        <pc:extLst>
          <p:ext xmlns:p="http://schemas.openxmlformats.org/presentationml/2006/main" uri="{D6D511B9-2390-475A-947B-AFAB55BFBCF1}">
            <pc226:cmChg xmlns:pc226="http://schemas.microsoft.com/office/powerpoint/2022/06/main/command" chg="add">
              <pc226:chgData name="Hossner, Elizabeth" userId="S::elizabeth.hossner@pse.com::cc985d0a-235e-4ebc-910c-775c7f3defdb" providerId="AD" clId="Web-{7A0EB88D-E53C-331E-0BC8-053F51DB0308}" dt="2023-06-09T21:28:14.571" v="15"/>
              <pc2:cmMkLst xmlns:pc2="http://schemas.microsoft.com/office/powerpoint/2019/9/main/command">
                <pc:docMk/>
                <pc:sldMk cId="2678332783" sldId="309"/>
                <pc2:cmMk id="{53A5EB79-331B-47E2-AEF2-E2C145E4109E}"/>
              </pc2:cmMkLst>
            </pc226:cmChg>
          </p:ext>
        </pc:extLst>
      </pc:sldChg>
      <pc:sldChg chg="del">
        <pc:chgData name="Hossner, Elizabeth" userId="S::elizabeth.hossner@pse.com::cc985d0a-235e-4ebc-910c-775c7f3defdb" providerId="AD" clId="Web-{7A0EB88D-E53C-331E-0BC8-053F51DB0308}" dt="2023-06-09T21:57:36.438" v="102"/>
        <pc:sldMkLst>
          <pc:docMk/>
          <pc:sldMk cId="3018714361" sldId="311"/>
        </pc:sldMkLst>
      </pc:sldChg>
      <pc:sldChg chg="modSp add replId">
        <pc:chgData name="Hossner, Elizabeth" userId="S::elizabeth.hossner@pse.com::cc985d0a-235e-4ebc-910c-775c7f3defdb" providerId="AD" clId="Web-{7A0EB88D-E53C-331E-0BC8-053F51DB0308}" dt="2023-06-09T22:06:45.772" v="194" actId="20577"/>
        <pc:sldMkLst>
          <pc:docMk/>
          <pc:sldMk cId="4032064198" sldId="313"/>
        </pc:sldMkLst>
        <pc:spChg chg="mod">
          <ac:chgData name="Hossner, Elizabeth" userId="S::elizabeth.hossner@pse.com::cc985d0a-235e-4ebc-910c-775c7f3defdb" providerId="AD" clId="Web-{7A0EB88D-E53C-331E-0BC8-053F51DB0308}" dt="2023-06-09T21:56:25.576" v="72" actId="20577"/>
          <ac:spMkLst>
            <pc:docMk/>
            <pc:sldMk cId="4032064198" sldId="313"/>
            <ac:spMk id="2" creationId="{00000000-0000-0000-0000-000000000000}"/>
          </ac:spMkLst>
        </pc:spChg>
        <pc:spChg chg="mod">
          <ac:chgData name="Hossner, Elizabeth" userId="S::elizabeth.hossner@pse.com::cc985d0a-235e-4ebc-910c-775c7f3defdb" providerId="AD" clId="Web-{7A0EB88D-E53C-331E-0BC8-053F51DB0308}" dt="2023-06-09T22:06:45.772" v="194" actId="20577"/>
          <ac:spMkLst>
            <pc:docMk/>
            <pc:sldMk cId="4032064198" sldId="313"/>
            <ac:spMk id="17" creationId="{3B6C4C13-8B06-48F2-8C74-07A6FEE70B5B}"/>
          </ac:spMkLst>
        </pc:spChg>
      </pc:sldChg>
      <pc:sldChg chg="del">
        <pc:chgData name="Hossner, Elizabeth" userId="S::elizabeth.hossner@pse.com::cc985d0a-235e-4ebc-910c-775c7f3defdb" providerId="AD" clId="Web-{7A0EB88D-E53C-331E-0BC8-053F51DB0308}" dt="2023-06-09T21:57:36.438" v="100"/>
        <pc:sldMkLst>
          <pc:docMk/>
          <pc:sldMk cId="973101995" sldId="314"/>
        </pc:sldMkLst>
      </pc:sldChg>
      <pc:sldChg chg="add">
        <pc:chgData name="Hossner, Elizabeth" userId="S::elizabeth.hossner@pse.com::cc985d0a-235e-4ebc-910c-775c7f3defdb" providerId="AD" clId="Web-{7A0EB88D-E53C-331E-0BC8-053F51DB0308}" dt="2023-06-09T21:57:43.048" v="110"/>
        <pc:sldMkLst>
          <pc:docMk/>
          <pc:sldMk cId="2874197720" sldId="314"/>
        </pc:sldMkLst>
      </pc:sldChg>
      <pc:sldChg chg="add">
        <pc:chgData name="Hossner, Elizabeth" userId="S::elizabeth.hossner@pse.com::cc985d0a-235e-4ebc-910c-775c7f3defdb" providerId="AD" clId="Web-{7A0EB88D-E53C-331E-0BC8-053F51DB0308}" dt="2023-06-09T21:57:43.141" v="111"/>
        <pc:sldMkLst>
          <pc:docMk/>
          <pc:sldMk cId="296105703" sldId="315"/>
        </pc:sldMkLst>
      </pc:sldChg>
      <pc:sldChg chg="add">
        <pc:chgData name="Hossner, Elizabeth" userId="S::elizabeth.hossner@pse.com::cc985d0a-235e-4ebc-910c-775c7f3defdb" providerId="AD" clId="Web-{7A0EB88D-E53C-331E-0BC8-053F51DB0308}" dt="2023-06-09T21:57:43.235" v="112"/>
        <pc:sldMkLst>
          <pc:docMk/>
          <pc:sldMk cId="2660402500" sldId="316"/>
        </pc:sldMkLst>
      </pc:sldChg>
      <pc:sldChg chg="add">
        <pc:chgData name="Hossner, Elizabeth" userId="S::elizabeth.hossner@pse.com::cc985d0a-235e-4ebc-910c-775c7f3defdb" providerId="AD" clId="Web-{7A0EB88D-E53C-331E-0BC8-053F51DB0308}" dt="2023-06-09T21:57:43.344" v="113"/>
        <pc:sldMkLst>
          <pc:docMk/>
          <pc:sldMk cId="2509369009" sldId="317"/>
        </pc:sldMkLst>
      </pc:sldChg>
      <pc:sldChg chg="add">
        <pc:chgData name="Hossner, Elizabeth" userId="S::elizabeth.hossner@pse.com::cc985d0a-235e-4ebc-910c-775c7f3defdb" providerId="AD" clId="Web-{7A0EB88D-E53C-331E-0BC8-053F51DB0308}" dt="2023-06-09T21:57:43.454" v="114"/>
        <pc:sldMkLst>
          <pc:docMk/>
          <pc:sldMk cId="3961779580" sldId="318"/>
        </pc:sldMkLst>
      </pc:sldChg>
      <pc:sldChg chg="add">
        <pc:chgData name="Hossner, Elizabeth" userId="S::elizabeth.hossner@pse.com::cc985d0a-235e-4ebc-910c-775c7f3defdb" providerId="AD" clId="Web-{7A0EB88D-E53C-331E-0BC8-053F51DB0308}" dt="2023-06-09T21:57:43.579" v="115"/>
        <pc:sldMkLst>
          <pc:docMk/>
          <pc:sldMk cId="2738657162" sldId="319"/>
        </pc:sldMkLst>
      </pc:sldChg>
      <pc:sldChg chg="add">
        <pc:chgData name="Hossner, Elizabeth" userId="S::elizabeth.hossner@pse.com::cc985d0a-235e-4ebc-910c-775c7f3defdb" providerId="AD" clId="Web-{7A0EB88D-E53C-331E-0BC8-053F51DB0308}" dt="2023-06-09T21:57:43.688" v="116"/>
        <pc:sldMkLst>
          <pc:docMk/>
          <pc:sldMk cId="1524760091" sldId="320"/>
        </pc:sldMkLst>
      </pc:sldChg>
      <pc:sldChg chg="add">
        <pc:chgData name="Hossner, Elizabeth" userId="S::elizabeth.hossner@pse.com::cc985d0a-235e-4ebc-910c-775c7f3defdb" providerId="AD" clId="Web-{7A0EB88D-E53C-331E-0BC8-053F51DB0308}" dt="2023-06-09T21:57:43.829" v="117"/>
        <pc:sldMkLst>
          <pc:docMk/>
          <pc:sldMk cId="1993704667" sldId="321"/>
        </pc:sldMkLst>
      </pc:sldChg>
      <pc:sldChg chg="add">
        <pc:chgData name="Hossner, Elizabeth" userId="S::elizabeth.hossner@pse.com::cc985d0a-235e-4ebc-910c-775c7f3defdb" providerId="AD" clId="Web-{7A0EB88D-E53C-331E-0BC8-053F51DB0308}" dt="2023-06-09T21:57:43.938" v="118"/>
        <pc:sldMkLst>
          <pc:docMk/>
          <pc:sldMk cId="2862149945" sldId="322"/>
        </pc:sldMkLst>
      </pc:sldChg>
      <pc:sldChg chg="add">
        <pc:chgData name="Hossner, Elizabeth" userId="S::elizabeth.hossner@pse.com::cc985d0a-235e-4ebc-910c-775c7f3defdb" providerId="AD" clId="Web-{7A0EB88D-E53C-331E-0BC8-053F51DB0308}" dt="2023-06-09T21:57:44.048" v="119"/>
        <pc:sldMkLst>
          <pc:docMk/>
          <pc:sldMk cId="3554578959" sldId="323"/>
        </pc:sldMkLst>
      </pc:sldChg>
      <pc:sldChg chg="add">
        <pc:chgData name="Hossner, Elizabeth" userId="S::elizabeth.hossner@pse.com::cc985d0a-235e-4ebc-910c-775c7f3defdb" providerId="AD" clId="Web-{7A0EB88D-E53C-331E-0BC8-053F51DB0308}" dt="2023-06-09T21:57:44.141" v="120"/>
        <pc:sldMkLst>
          <pc:docMk/>
          <pc:sldMk cId="2321255506" sldId="324"/>
        </pc:sldMkLst>
      </pc:sldChg>
      <pc:sldMasterChg chg="addSldLayout">
        <pc:chgData name="Hossner, Elizabeth" userId="S::elizabeth.hossner@pse.com::cc985d0a-235e-4ebc-910c-775c7f3defdb" providerId="AD" clId="Web-{7A0EB88D-E53C-331E-0BC8-053F51DB0308}" dt="2023-06-09T21:57:43.048" v="110"/>
        <pc:sldMasterMkLst>
          <pc:docMk/>
          <pc:sldMasterMk cId="149658867" sldId="2147483693"/>
        </pc:sldMasterMkLst>
        <pc:sldLayoutChg chg="add">
          <pc:chgData name="Hossner, Elizabeth" userId="S::elizabeth.hossner@pse.com::cc985d0a-235e-4ebc-910c-775c7f3defdb" providerId="AD" clId="Web-{7A0EB88D-E53C-331E-0BC8-053F51DB0308}" dt="2023-06-09T21:57:43.048" v="110"/>
          <pc:sldLayoutMkLst>
            <pc:docMk/>
            <pc:sldMasterMk cId="149658867" sldId="2147483693"/>
            <pc:sldLayoutMk cId="3170007460" sldId="2147483870"/>
          </pc:sldLayoutMkLst>
        </pc:sldLayoutChg>
      </pc:sldMasterChg>
    </pc:docChg>
  </pc:docChgLst>
  <pc:docChgLst>
    <pc:chgData name="Mathis, Meredith" userId="S::meredith.mathis@pse.com::ac5c97c4-4647-44fc-b865-8929da56e40e" providerId="AD" clId="Web-{2897749D-54D3-4F02-936D-388019189B07}"/>
    <pc:docChg chg="modSld">
      <pc:chgData name="Mathis, Meredith" userId="S::meredith.mathis@pse.com::ac5c97c4-4647-44fc-b865-8929da56e40e" providerId="AD" clId="Web-{2897749D-54D3-4F02-936D-388019189B07}" dt="2023-06-20T20:47:28.541" v="2" actId="20577"/>
      <pc:docMkLst>
        <pc:docMk/>
      </pc:docMkLst>
      <pc:sldChg chg="modSp">
        <pc:chgData name="Mathis, Meredith" userId="S::meredith.mathis@pse.com::ac5c97c4-4647-44fc-b865-8929da56e40e" providerId="AD" clId="Web-{2897749D-54D3-4F02-936D-388019189B07}" dt="2023-06-20T20:47:28.541" v="2" actId="20577"/>
        <pc:sldMkLst>
          <pc:docMk/>
          <pc:sldMk cId="1284880349" sldId="257"/>
        </pc:sldMkLst>
        <pc:spChg chg="mod">
          <ac:chgData name="Mathis, Meredith" userId="S::meredith.mathis@pse.com::ac5c97c4-4647-44fc-b865-8929da56e40e" providerId="AD" clId="Web-{2897749D-54D3-4F02-936D-388019189B07}" dt="2023-06-20T20:47:28.541" v="2" actId="20577"/>
          <ac:spMkLst>
            <pc:docMk/>
            <pc:sldMk cId="1284880349" sldId="257"/>
            <ac:spMk id="4" creationId="{A5373B1D-270B-E6A4-D0C9-30A1D1C348E6}"/>
          </ac:spMkLst>
        </pc:spChg>
      </pc:sldChg>
    </pc:docChg>
  </pc:docChgLst>
  <pc:docChgLst>
    <pc:chgData name="Hossner, Elizabeth" userId="S::elizabeth.hossner@pse.com::cc985d0a-235e-4ebc-910c-775c7f3defdb" providerId="AD" clId="Web-{BFED11BC-52C5-D2A9-C437-BDDFEEF9B5BA}"/>
    <pc:docChg chg="modSld">
      <pc:chgData name="Hossner, Elizabeth" userId="S::elizabeth.hossner@pse.com::cc985d0a-235e-4ebc-910c-775c7f3defdb" providerId="AD" clId="Web-{BFED11BC-52C5-D2A9-C437-BDDFEEF9B5BA}" dt="2023-06-11T22:42:25.591" v="2"/>
      <pc:docMkLst>
        <pc:docMk/>
      </pc:docMkLst>
      <pc:sldChg chg="modSp">
        <pc:chgData name="Hossner, Elizabeth" userId="S::elizabeth.hossner@pse.com::cc985d0a-235e-4ebc-910c-775c7f3defdb" providerId="AD" clId="Web-{BFED11BC-52C5-D2A9-C437-BDDFEEF9B5BA}" dt="2023-06-11T22:41:47.402" v="1" actId="1076"/>
        <pc:sldMkLst>
          <pc:docMk/>
          <pc:sldMk cId="490498805" sldId="261"/>
        </pc:sldMkLst>
        <pc:spChg chg="mod">
          <ac:chgData name="Hossner, Elizabeth" userId="S::elizabeth.hossner@pse.com::cc985d0a-235e-4ebc-910c-775c7f3defdb" providerId="AD" clId="Web-{BFED11BC-52C5-D2A9-C437-BDDFEEF9B5BA}" dt="2023-06-11T22:41:41.293" v="0" actId="14100"/>
          <ac:spMkLst>
            <pc:docMk/>
            <pc:sldMk cId="490498805" sldId="261"/>
            <ac:spMk id="7" creationId="{00000000-0000-0000-0000-000000000000}"/>
          </ac:spMkLst>
        </pc:spChg>
        <pc:graphicFrameChg chg="mod">
          <ac:chgData name="Hossner, Elizabeth" userId="S::elizabeth.hossner@pse.com::cc985d0a-235e-4ebc-910c-775c7f3defdb" providerId="AD" clId="Web-{BFED11BC-52C5-D2A9-C437-BDDFEEF9B5BA}" dt="2023-06-11T22:41:47.402" v="1" actId="1076"/>
          <ac:graphicFrameMkLst>
            <pc:docMk/>
            <pc:sldMk cId="490498805" sldId="261"/>
            <ac:graphicFrameMk id="3" creationId="{00000000-0000-0000-0000-000000000000}"/>
          </ac:graphicFrameMkLst>
        </pc:graphicFrameChg>
      </pc:sldChg>
      <pc:sldChg chg="modCm">
        <pc:chgData name="Hossner, Elizabeth" userId="S::elizabeth.hossner@pse.com::cc985d0a-235e-4ebc-910c-775c7f3defdb" providerId="AD" clId="Web-{BFED11BC-52C5-D2A9-C437-BDDFEEF9B5BA}" dt="2023-06-11T22:42:25.591" v="2"/>
        <pc:sldMkLst>
          <pc:docMk/>
          <pc:sldMk cId="1892144136" sldId="298"/>
        </pc:sldMkLst>
        <pc:extLst>
          <p:ext xmlns:p="http://schemas.openxmlformats.org/presentationml/2006/main" uri="{D6D511B9-2390-475A-947B-AFAB55BFBCF1}">
            <pc226:cmChg xmlns:pc226="http://schemas.microsoft.com/office/powerpoint/2022/06/main/command" chg="mod">
              <pc226:chgData name="Hossner, Elizabeth" userId="S::elizabeth.hossner@pse.com::cc985d0a-235e-4ebc-910c-775c7f3defdb" providerId="AD" clId="Web-{BFED11BC-52C5-D2A9-C437-BDDFEEF9B5BA}" dt="2023-06-11T22:42:25.591" v="2"/>
              <pc2:cmMkLst xmlns:pc2="http://schemas.microsoft.com/office/powerpoint/2019/9/main/command">
                <pc:docMk/>
                <pc:sldMk cId="1892144136" sldId="298"/>
                <pc2:cmMk id="{E05760C9-9D9A-43D1-96DB-524FCBDEB012}"/>
              </pc2:cmMkLst>
            </pc226:cmChg>
          </p:ext>
        </pc:extLst>
      </pc:sldChg>
    </pc:docChg>
  </pc:docChgLst>
  <pc:docChgLst>
    <pc:chgData name="Popoff, Phillip" userId="S::phillip.popoff@pse.com::088bd5da-32ee-4a79-a692-3318ab569162" providerId="AD" clId="Web-{9EBC9F6E-6B95-4271-AA2A-965FD1B87680}"/>
    <pc:docChg chg="modSld sldOrd">
      <pc:chgData name="Popoff, Phillip" userId="S::phillip.popoff@pse.com::088bd5da-32ee-4a79-a692-3318ab569162" providerId="AD" clId="Web-{9EBC9F6E-6B95-4271-AA2A-965FD1B87680}" dt="2023-06-09T16:33:57.594" v="59" actId="20577"/>
      <pc:docMkLst>
        <pc:docMk/>
      </pc:docMkLst>
      <pc:sldChg chg="addSp modSp">
        <pc:chgData name="Popoff, Phillip" userId="S::phillip.popoff@pse.com::088bd5da-32ee-4a79-a692-3318ab569162" providerId="AD" clId="Web-{9EBC9F6E-6B95-4271-AA2A-965FD1B87680}" dt="2023-06-09T16:30:03.524" v="14" actId="20577"/>
        <pc:sldMkLst>
          <pc:docMk/>
          <pc:sldMk cId="3896907328" sldId="271"/>
        </pc:sldMkLst>
        <pc:spChg chg="add mod">
          <ac:chgData name="Popoff, Phillip" userId="S::phillip.popoff@pse.com::088bd5da-32ee-4a79-a692-3318ab569162" providerId="AD" clId="Web-{9EBC9F6E-6B95-4271-AA2A-965FD1B87680}" dt="2023-06-09T16:30:03.524" v="14" actId="20577"/>
          <ac:spMkLst>
            <pc:docMk/>
            <pc:sldMk cId="3896907328" sldId="271"/>
            <ac:spMk id="11" creationId="{7362AF3F-EA29-E185-B893-19CC7176C774}"/>
          </ac:spMkLst>
        </pc:spChg>
      </pc:sldChg>
      <pc:sldChg chg="addSp modSp">
        <pc:chgData name="Popoff, Phillip" userId="S::phillip.popoff@pse.com::088bd5da-32ee-4a79-a692-3318ab569162" providerId="AD" clId="Web-{9EBC9F6E-6B95-4271-AA2A-965FD1B87680}" dt="2023-06-09T16:29:40.539" v="10" actId="20577"/>
        <pc:sldMkLst>
          <pc:docMk/>
          <pc:sldMk cId="611109635" sldId="297"/>
        </pc:sldMkLst>
        <pc:spChg chg="add mod">
          <ac:chgData name="Popoff, Phillip" userId="S::phillip.popoff@pse.com::088bd5da-32ee-4a79-a692-3318ab569162" providerId="AD" clId="Web-{9EBC9F6E-6B95-4271-AA2A-965FD1B87680}" dt="2023-06-09T16:29:40.539" v="10" actId="20577"/>
          <ac:spMkLst>
            <pc:docMk/>
            <pc:sldMk cId="611109635" sldId="297"/>
            <ac:spMk id="4" creationId="{06DD8993-97FA-FEFC-2B30-3A524AE04BAB}"/>
          </ac:spMkLst>
        </pc:spChg>
      </pc:sldChg>
      <pc:sldChg chg="addSp modSp ord">
        <pc:chgData name="Popoff, Phillip" userId="S::phillip.popoff@pse.com::088bd5da-32ee-4a79-a692-3318ab569162" providerId="AD" clId="Web-{9EBC9F6E-6B95-4271-AA2A-965FD1B87680}" dt="2023-06-09T16:33:57.594" v="59" actId="20577"/>
        <pc:sldMkLst>
          <pc:docMk/>
          <pc:sldMk cId="1892144136" sldId="298"/>
        </pc:sldMkLst>
        <pc:spChg chg="add mod">
          <ac:chgData name="Popoff, Phillip" userId="S::phillip.popoff@pse.com::088bd5da-32ee-4a79-a692-3318ab569162" providerId="AD" clId="Web-{9EBC9F6E-6B95-4271-AA2A-965FD1B87680}" dt="2023-06-09T16:33:57.594" v="59" actId="20577"/>
          <ac:spMkLst>
            <pc:docMk/>
            <pc:sldMk cId="1892144136" sldId="298"/>
            <ac:spMk id="3" creationId="{9E9DC897-F04A-5287-3379-97ADBE245DDB}"/>
          </ac:spMkLst>
        </pc:spChg>
      </pc:sldChg>
    </pc:docChg>
  </pc:docChgLst>
  <pc:docChgLst>
    <pc:chgData name="Hossner, Elizabeth" userId="S::elizabeth.hossner@pse.com::cc985d0a-235e-4ebc-910c-775c7f3defdb" providerId="AD" clId="Web-{2DEEC50A-34D1-56F9-2B77-3257731696DB}"/>
    <pc:docChg chg="modSld">
      <pc:chgData name="Hossner, Elizabeth" userId="S::elizabeth.hossner@pse.com::cc985d0a-235e-4ebc-910c-775c7f3defdb" providerId="AD" clId="Web-{2DEEC50A-34D1-56F9-2B77-3257731696DB}" dt="2023-06-13T19:35:37.776" v="8" actId="20577"/>
      <pc:docMkLst>
        <pc:docMk/>
      </pc:docMkLst>
      <pc:sldChg chg="modSp">
        <pc:chgData name="Hossner, Elizabeth" userId="S::elizabeth.hossner@pse.com::cc985d0a-235e-4ebc-910c-775c7f3defdb" providerId="AD" clId="Web-{2DEEC50A-34D1-56F9-2B77-3257731696DB}" dt="2023-06-13T19:35:37.776" v="8" actId="20577"/>
        <pc:sldMkLst>
          <pc:docMk/>
          <pc:sldMk cId="490498805" sldId="261"/>
        </pc:sldMkLst>
        <pc:spChg chg="mod">
          <ac:chgData name="Hossner, Elizabeth" userId="S::elizabeth.hossner@pse.com::cc985d0a-235e-4ebc-910c-775c7f3defdb" providerId="AD" clId="Web-{2DEEC50A-34D1-56F9-2B77-3257731696DB}" dt="2023-06-13T19:35:37.776" v="8" actId="20577"/>
          <ac:spMkLst>
            <pc:docMk/>
            <pc:sldMk cId="490498805" sldId="261"/>
            <ac:spMk id="15" creationId="{00000000-0000-0000-0000-000000000000}"/>
          </ac:spMkLst>
        </pc:spChg>
      </pc:sldChg>
    </pc:docChg>
  </pc:docChgLst>
  <pc:docChgLst>
    <pc:chgData name="Outlaw, Ray B" userId="S::ray.outlaw@pse.com::6387314f-bdb3-4945-84c3-ec7da80cafff" providerId="AD" clId="Web-{406959E3-0034-EBC8-1861-7D6107BFD891}"/>
    <pc:docChg chg="modSld">
      <pc:chgData name="Outlaw, Ray B" userId="S::ray.outlaw@pse.com::6387314f-bdb3-4945-84c3-ec7da80cafff" providerId="AD" clId="Web-{406959E3-0034-EBC8-1861-7D6107BFD891}" dt="2023-06-13T20:42:07.629" v="23"/>
      <pc:docMkLst>
        <pc:docMk/>
      </pc:docMkLst>
      <pc:sldChg chg="addCm">
        <pc:chgData name="Outlaw, Ray B" userId="S::ray.outlaw@pse.com::6387314f-bdb3-4945-84c3-ec7da80cafff" providerId="AD" clId="Web-{406959E3-0034-EBC8-1861-7D6107BFD891}" dt="2023-06-13T20:23:12.713" v="15"/>
        <pc:sldMkLst>
          <pc:docMk/>
          <pc:sldMk cId="490498805" sldId="261"/>
        </pc:sldMkLst>
        <pc:extLst>
          <p:ext xmlns:p="http://schemas.openxmlformats.org/presentationml/2006/main" uri="{D6D511B9-2390-475A-947B-AFAB55BFBCF1}">
            <pc226:cmChg xmlns:pc226="http://schemas.microsoft.com/office/powerpoint/2022/06/main/command" chg="add">
              <pc226:chgData name="Outlaw, Ray B" userId="S::ray.outlaw@pse.com::6387314f-bdb3-4945-84c3-ec7da80cafff" providerId="AD" clId="Web-{406959E3-0034-EBC8-1861-7D6107BFD891}" dt="2023-06-13T20:23:12.713" v="15"/>
              <pc2:cmMkLst xmlns:pc2="http://schemas.microsoft.com/office/powerpoint/2019/9/main/command">
                <pc:docMk/>
                <pc:sldMk cId="490498805" sldId="261"/>
                <pc2:cmMk id="{262EE290-3BA9-48E9-8A04-6904E7512C7D}"/>
              </pc2:cmMkLst>
            </pc226:cmChg>
          </p:ext>
        </pc:extLst>
      </pc:sldChg>
      <pc:sldChg chg="modSp">
        <pc:chgData name="Outlaw, Ray B" userId="S::ray.outlaw@pse.com::6387314f-bdb3-4945-84c3-ec7da80cafff" providerId="AD" clId="Web-{406959E3-0034-EBC8-1861-7D6107BFD891}" dt="2023-06-13T20:25:29.279" v="21" actId="20577"/>
        <pc:sldMkLst>
          <pc:docMk/>
          <pc:sldMk cId="2864354277" sldId="263"/>
        </pc:sldMkLst>
        <pc:spChg chg="mod">
          <ac:chgData name="Outlaw, Ray B" userId="S::ray.outlaw@pse.com::6387314f-bdb3-4945-84c3-ec7da80cafff" providerId="AD" clId="Web-{406959E3-0034-EBC8-1861-7D6107BFD891}" dt="2023-06-13T20:25:29.279" v="21" actId="20577"/>
          <ac:spMkLst>
            <pc:docMk/>
            <pc:sldMk cId="2864354277" sldId="263"/>
            <ac:spMk id="2" creationId="{00000000-0000-0000-0000-000000000000}"/>
          </ac:spMkLst>
        </pc:spChg>
      </pc:sldChg>
      <pc:sldChg chg="addCm">
        <pc:chgData name="Outlaw, Ray B" userId="S::ray.outlaw@pse.com::6387314f-bdb3-4945-84c3-ec7da80cafff" providerId="AD" clId="Web-{406959E3-0034-EBC8-1861-7D6107BFD891}" dt="2023-06-13T20:24:57.903" v="17"/>
        <pc:sldMkLst>
          <pc:docMk/>
          <pc:sldMk cId="3366597463" sldId="267"/>
        </pc:sldMkLst>
        <pc:extLst>
          <p:ext xmlns:p="http://schemas.openxmlformats.org/presentationml/2006/main" uri="{D6D511B9-2390-475A-947B-AFAB55BFBCF1}">
            <pc226:cmChg xmlns:pc226="http://schemas.microsoft.com/office/powerpoint/2022/06/main/command" chg="add">
              <pc226:chgData name="Outlaw, Ray B" userId="S::ray.outlaw@pse.com::6387314f-bdb3-4945-84c3-ec7da80cafff" providerId="AD" clId="Web-{406959E3-0034-EBC8-1861-7D6107BFD891}" dt="2023-06-13T20:24:57.903" v="17"/>
              <pc2:cmMkLst xmlns:pc2="http://schemas.microsoft.com/office/powerpoint/2019/9/main/command">
                <pc:docMk/>
                <pc:sldMk cId="3366597463" sldId="267"/>
                <pc2:cmMk id="{970085C5-7A8F-4352-9D68-7F8261CE41E2}"/>
              </pc2:cmMkLst>
            </pc226:cmChg>
          </p:ext>
        </pc:extLst>
      </pc:sldChg>
      <pc:sldChg chg="addCm">
        <pc:chgData name="Outlaw, Ray B" userId="S::ray.outlaw@pse.com::6387314f-bdb3-4945-84c3-ec7da80cafff" providerId="AD" clId="Web-{406959E3-0034-EBC8-1861-7D6107BFD891}" dt="2023-06-13T20:27:17.094" v="22"/>
        <pc:sldMkLst>
          <pc:docMk/>
          <pc:sldMk cId="338594475" sldId="275"/>
        </pc:sldMkLst>
        <pc:extLst>
          <p:ext xmlns:p="http://schemas.openxmlformats.org/presentationml/2006/main" uri="{D6D511B9-2390-475A-947B-AFAB55BFBCF1}">
            <pc226:cmChg xmlns:pc226="http://schemas.microsoft.com/office/powerpoint/2022/06/main/command" chg="add">
              <pc226:chgData name="Outlaw, Ray B" userId="S::ray.outlaw@pse.com::6387314f-bdb3-4945-84c3-ec7da80cafff" providerId="AD" clId="Web-{406959E3-0034-EBC8-1861-7D6107BFD891}" dt="2023-06-13T20:27:17.094" v="22"/>
              <pc2:cmMkLst xmlns:pc2="http://schemas.microsoft.com/office/powerpoint/2019/9/main/command">
                <pc:docMk/>
                <pc:sldMk cId="338594475" sldId="275"/>
                <pc2:cmMk id="{F896797A-D7FA-47EF-9990-228BD7CC307E}"/>
              </pc2:cmMkLst>
            </pc226:cmChg>
          </p:ext>
        </pc:extLst>
      </pc:sldChg>
      <pc:sldChg chg="modSp addCm">
        <pc:chgData name="Outlaw, Ray B" userId="S::ray.outlaw@pse.com::6387314f-bdb3-4945-84c3-ec7da80cafff" providerId="AD" clId="Web-{406959E3-0034-EBC8-1861-7D6107BFD891}" dt="2023-06-13T20:24:08.636" v="16"/>
        <pc:sldMkLst>
          <pc:docMk/>
          <pc:sldMk cId="3565177786" sldId="284"/>
        </pc:sldMkLst>
        <pc:spChg chg="mod">
          <ac:chgData name="Outlaw, Ray B" userId="S::ray.outlaw@pse.com::6387314f-bdb3-4945-84c3-ec7da80cafff" providerId="AD" clId="Web-{406959E3-0034-EBC8-1861-7D6107BFD891}" dt="2023-06-13T19:23:01.375" v="1" actId="20577"/>
          <ac:spMkLst>
            <pc:docMk/>
            <pc:sldMk cId="3565177786" sldId="284"/>
            <ac:spMk id="6" creationId="{00000000-0000-0000-0000-000000000000}"/>
          </ac:spMkLst>
        </pc:spChg>
        <pc:extLst>
          <p:ext xmlns:p="http://schemas.openxmlformats.org/presentationml/2006/main" uri="{D6D511B9-2390-475A-947B-AFAB55BFBCF1}">
            <pc226:cmChg xmlns:pc226="http://schemas.microsoft.com/office/powerpoint/2022/06/main/command" chg="add">
              <pc226:chgData name="Outlaw, Ray B" userId="S::ray.outlaw@pse.com::6387314f-bdb3-4945-84c3-ec7da80cafff" providerId="AD" clId="Web-{406959E3-0034-EBC8-1861-7D6107BFD891}" dt="2023-06-13T20:24:08.636" v="16"/>
              <pc2:cmMkLst xmlns:pc2="http://schemas.microsoft.com/office/powerpoint/2019/9/main/command">
                <pc:docMk/>
                <pc:sldMk cId="3565177786" sldId="284"/>
                <pc2:cmMk id="{041C91AF-6A39-4C49-A6F9-FA4E4A433BAD}"/>
              </pc2:cmMkLst>
            </pc226:cmChg>
          </p:ext>
        </pc:extLst>
      </pc:sldChg>
      <pc:sldChg chg="modSp addCm">
        <pc:chgData name="Outlaw, Ray B" userId="S::ray.outlaw@pse.com::6387314f-bdb3-4945-84c3-ec7da80cafff" providerId="AD" clId="Web-{406959E3-0034-EBC8-1861-7D6107BFD891}" dt="2023-06-13T19:26:58.701" v="14" actId="20577"/>
        <pc:sldMkLst>
          <pc:docMk/>
          <pc:sldMk cId="864013041" sldId="310"/>
        </pc:sldMkLst>
        <pc:spChg chg="mod">
          <ac:chgData name="Outlaw, Ray B" userId="S::ray.outlaw@pse.com::6387314f-bdb3-4945-84c3-ec7da80cafff" providerId="AD" clId="Web-{406959E3-0034-EBC8-1861-7D6107BFD891}" dt="2023-06-13T19:26:58.701" v="14" actId="20577"/>
          <ac:spMkLst>
            <pc:docMk/>
            <pc:sldMk cId="864013041" sldId="310"/>
            <ac:spMk id="5" creationId="{00000000-0000-0000-0000-000000000000}"/>
          </ac:spMkLst>
        </pc:spChg>
        <pc:extLst>
          <p:ext xmlns:p="http://schemas.openxmlformats.org/presentationml/2006/main" uri="{D6D511B9-2390-475A-947B-AFAB55BFBCF1}">
            <pc226:cmChg xmlns:pc226="http://schemas.microsoft.com/office/powerpoint/2022/06/main/command" chg="add">
              <pc226:chgData name="Outlaw, Ray B" userId="S::ray.outlaw@pse.com::6387314f-bdb3-4945-84c3-ec7da80cafff" providerId="AD" clId="Web-{406959E3-0034-EBC8-1861-7D6107BFD891}" dt="2023-06-13T19:26:56.997" v="13"/>
              <pc2:cmMkLst xmlns:pc2="http://schemas.microsoft.com/office/powerpoint/2019/9/main/command">
                <pc:docMk/>
                <pc:sldMk cId="864013041" sldId="310"/>
                <pc2:cmMk id="{5F35429E-FF51-4B7D-B065-491A92E69E4F}"/>
              </pc2:cmMkLst>
            </pc226:cmChg>
          </p:ext>
        </pc:extLst>
      </pc:sldChg>
      <pc:sldChg chg="addCm">
        <pc:chgData name="Outlaw, Ray B" userId="S::ray.outlaw@pse.com::6387314f-bdb3-4945-84c3-ec7da80cafff" providerId="AD" clId="Web-{406959E3-0034-EBC8-1861-7D6107BFD891}" dt="2023-06-13T20:42:07.629" v="23"/>
        <pc:sldMkLst>
          <pc:docMk/>
          <pc:sldMk cId="1524760091" sldId="320"/>
        </pc:sldMkLst>
        <pc:extLst>
          <p:ext xmlns:p="http://schemas.openxmlformats.org/presentationml/2006/main" uri="{D6D511B9-2390-475A-947B-AFAB55BFBCF1}">
            <pc226:cmChg xmlns:pc226="http://schemas.microsoft.com/office/powerpoint/2022/06/main/command" chg="add">
              <pc226:chgData name="Outlaw, Ray B" userId="S::ray.outlaw@pse.com::6387314f-bdb3-4945-84c3-ec7da80cafff" providerId="AD" clId="Web-{406959E3-0034-EBC8-1861-7D6107BFD891}" dt="2023-06-13T20:42:07.629" v="23"/>
              <pc2:cmMkLst xmlns:pc2="http://schemas.microsoft.com/office/powerpoint/2019/9/main/command">
                <pc:docMk/>
                <pc:sldMk cId="1524760091" sldId="320"/>
                <pc2:cmMk id="{69E60320-CB8F-4EF4-8482-845BC68BDA80}"/>
              </pc2:cmMkLst>
            </pc226:cmChg>
          </p:ext>
        </pc:extLst>
      </pc:sldChg>
      <pc:sldChg chg="modSp">
        <pc:chgData name="Outlaw, Ray B" userId="S::ray.outlaw@pse.com::6387314f-bdb3-4945-84c3-ec7da80cafff" providerId="AD" clId="Web-{406959E3-0034-EBC8-1861-7D6107BFD891}" dt="2023-06-13T19:23:59.237" v="7" actId="1076"/>
        <pc:sldMkLst>
          <pc:docMk/>
          <pc:sldMk cId="3763759704" sldId="329"/>
        </pc:sldMkLst>
        <pc:spChg chg="mod">
          <ac:chgData name="Outlaw, Ray B" userId="S::ray.outlaw@pse.com::6387314f-bdb3-4945-84c3-ec7da80cafff" providerId="AD" clId="Web-{406959E3-0034-EBC8-1861-7D6107BFD891}" dt="2023-06-13T19:23:39.002" v="2" actId="1076"/>
          <ac:spMkLst>
            <pc:docMk/>
            <pc:sldMk cId="3763759704" sldId="329"/>
            <ac:spMk id="41" creationId="{00000000-0000-0000-0000-000000000000}"/>
          </ac:spMkLst>
        </pc:spChg>
        <pc:grpChg chg="mod">
          <ac:chgData name="Outlaw, Ray B" userId="S::ray.outlaw@pse.com::6387314f-bdb3-4945-84c3-ec7da80cafff" providerId="AD" clId="Web-{406959E3-0034-EBC8-1861-7D6107BFD891}" dt="2023-06-13T19:23:59.159" v="3" actId="1076"/>
          <ac:grpSpMkLst>
            <pc:docMk/>
            <pc:sldMk cId="3763759704" sldId="329"/>
            <ac:grpSpMk id="45" creationId="{00000000-0000-0000-0000-000000000000}"/>
          </ac:grpSpMkLst>
        </pc:grpChg>
        <pc:grpChg chg="mod">
          <ac:chgData name="Outlaw, Ray B" userId="S::ray.outlaw@pse.com::6387314f-bdb3-4945-84c3-ec7da80cafff" providerId="AD" clId="Web-{406959E3-0034-EBC8-1861-7D6107BFD891}" dt="2023-06-13T19:23:59.175" v="4" actId="1076"/>
          <ac:grpSpMkLst>
            <pc:docMk/>
            <pc:sldMk cId="3763759704" sldId="329"/>
            <ac:grpSpMk id="48" creationId="{00000000-0000-0000-0000-000000000000}"/>
          </ac:grpSpMkLst>
        </pc:grpChg>
        <pc:grpChg chg="mod">
          <ac:chgData name="Outlaw, Ray B" userId="S::ray.outlaw@pse.com::6387314f-bdb3-4945-84c3-ec7da80cafff" providerId="AD" clId="Web-{406959E3-0034-EBC8-1861-7D6107BFD891}" dt="2023-06-13T19:23:59.191" v="5" actId="1076"/>
          <ac:grpSpMkLst>
            <pc:docMk/>
            <pc:sldMk cId="3763759704" sldId="329"/>
            <ac:grpSpMk id="54" creationId="{00000000-0000-0000-0000-000000000000}"/>
          </ac:grpSpMkLst>
        </pc:grpChg>
        <pc:grpChg chg="mod">
          <ac:chgData name="Outlaw, Ray B" userId="S::ray.outlaw@pse.com::6387314f-bdb3-4945-84c3-ec7da80cafff" providerId="AD" clId="Web-{406959E3-0034-EBC8-1861-7D6107BFD891}" dt="2023-06-13T19:23:59.222" v="6" actId="1076"/>
          <ac:grpSpMkLst>
            <pc:docMk/>
            <pc:sldMk cId="3763759704" sldId="329"/>
            <ac:grpSpMk id="63" creationId="{00000000-0000-0000-0000-000000000000}"/>
          </ac:grpSpMkLst>
        </pc:grpChg>
        <pc:grpChg chg="mod">
          <ac:chgData name="Outlaw, Ray B" userId="S::ray.outlaw@pse.com::6387314f-bdb3-4945-84c3-ec7da80cafff" providerId="AD" clId="Web-{406959E3-0034-EBC8-1861-7D6107BFD891}" dt="2023-06-13T19:23:59.237" v="7" actId="1076"/>
          <ac:grpSpMkLst>
            <pc:docMk/>
            <pc:sldMk cId="3763759704" sldId="329"/>
            <ac:grpSpMk id="78" creationId="{00000000-0000-0000-0000-000000000000}"/>
          </ac:grpSpMkLst>
        </pc:grpChg>
      </pc:sldChg>
    </pc:docChg>
  </pc:docChgLst>
  <pc:docChgLst>
    <pc:chgData name="Hossner, Elizabeth" userId="S::elizabeth.hossner@pse.com::cc985d0a-235e-4ebc-910c-775c7f3defdb" providerId="AD" clId="Web-{1CFA30EF-F941-8B01-FD0D-A3D86A56E68A}"/>
    <pc:docChg chg="addSld delSld modSld sldOrd">
      <pc:chgData name="Hossner, Elizabeth" userId="S::elizabeth.hossner@pse.com::cc985d0a-235e-4ebc-910c-775c7f3defdb" providerId="AD" clId="Web-{1CFA30EF-F941-8B01-FD0D-A3D86A56E68A}" dt="2023-06-20T00:21:50.763" v="120" actId="20577"/>
      <pc:docMkLst>
        <pc:docMk/>
      </pc:docMkLst>
      <pc:sldChg chg="ord">
        <pc:chgData name="Hossner, Elizabeth" userId="S::elizabeth.hossner@pse.com::cc985d0a-235e-4ebc-910c-775c7f3defdb" providerId="AD" clId="Web-{1CFA30EF-F941-8B01-FD0D-A3D86A56E68A}" dt="2023-06-20T00:15:16.768" v="0"/>
        <pc:sldMkLst>
          <pc:docMk/>
          <pc:sldMk cId="330904260" sldId="330"/>
        </pc:sldMkLst>
      </pc:sldChg>
      <pc:sldChg chg="new del ord">
        <pc:chgData name="Hossner, Elizabeth" userId="S::elizabeth.hossner@pse.com::cc985d0a-235e-4ebc-910c-775c7f3defdb" providerId="AD" clId="Web-{1CFA30EF-F941-8B01-FD0D-A3D86A56E68A}" dt="2023-06-20T00:16:16.004" v="4"/>
        <pc:sldMkLst>
          <pc:docMk/>
          <pc:sldMk cId="2461642599" sldId="343"/>
        </pc:sldMkLst>
      </pc:sldChg>
      <pc:sldChg chg="modSp new">
        <pc:chgData name="Hossner, Elizabeth" userId="S::elizabeth.hossner@pse.com::cc985d0a-235e-4ebc-910c-775c7f3defdb" providerId="AD" clId="Web-{1CFA30EF-F941-8B01-FD0D-A3D86A56E68A}" dt="2023-06-20T00:21:50.763" v="120" actId="20577"/>
        <pc:sldMkLst>
          <pc:docMk/>
          <pc:sldMk cId="2809770062" sldId="343"/>
        </pc:sldMkLst>
        <pc:spChg chg="mod">
          <ac:chgData name="Hossner, Elizabeth" userId="S::elizabeth.hossner@pse.com::cc985d0a-235e-4ebc-910c-775c7f3defdb" providerId="AD" clId="Web-{1CFA30EF-F941-8B01-FD0D-A3D86A56E68A}" dt="2023-06-20T00:21:11.309" v="46" actId="20577"/>
          <ac:spMkLst>
            <pc:docMk/>
            <pc:sldMk cId="2809770062" sldId="343"/>
            <ac:spMk id="2" creationId="{C3AED185-108E-04F4-67F2-D9E09E4E657E}"/>
          </ac:spMkLst>
        </pc:spChg>
        <pc:spChg chg="mod">
          <ac:chgData name="Hossner, Elizabeth" userId="S::elizabeth.hossner@pse.com::cc985d0a-235e-4ebc-910c-775c7f3defdb" providerId="AD" clId="Web-{1CFA30EF-F941-8B01-FD0D-A3D86A56E68A}" dt="2023-06-20T00:21:50.763" v="120" actId="20577"/>
          <ac:spMkLst>
            <pc:docMk/>
            <pc:sldMk cId="2809770062" sldId="343"/>
            <ac:spMk id="3" creationId="{48CDC2F2-1675-9A3B-609B-FB6E0F3568E8}"/>
          </ac:spMkLst>
        </pc:spChg>
      </pc:sldChg>
    </pc:docChg>
  </pc:docChgLst>
  <pc:docChgLst>
    <pc:chgData name="Hossner, Elizabeth" userId="S::elizabeth.hossner@pse.com::cc985d0a-235e-4ebc-910c-775c7f3defdb" providerId="AD" clId="Web-{23AE60C2-177E-DC30-231B-6798E4E569C7}"/>
    <pc:docChg chg="addSld delSld modSld sldOrd">
      <pc:chgData name="Hossner, Elizabeth" userId="S::elizabeth.hossner@pse.com::cc985d0a-235e-4ebc-910c-775c7f3defdb" providerId="AD" clId="Web-{23AE60C2-177E-DC30-231B-6798E4E569C7}" dt="2023-06-08T23:09:35.331" v="24"/>
      <pc:docMkLst>
        <pc:docMk/>
      </pc:docMkLst>
      <pc:sldChg chg="addSp delSp modSp">
        <pc:chgData name="Hossner, Elizabeth" userId="S::elizabeth.hossner@pse.com::cc985d0a-235e-4ebc-910c-775c7f3defdb" providerId="AD" clId="Web-{23AE60C2-177E-DC30-231B-6798E4E569C7}" dt="2023-06-08T23:08:04.483" v="18"/>
        <pc:sldMkLst>
          <pc:docMk/>
          <pc:sldMk cId="2186817108" sldId="269"/>
        </pc:sldMkLst>
        <pc:picChg chg="add del mod">
          <ac:chgData name="Hossner, Elizabeth" userId="S::elizabeth.hossner@pse.com::cc985d0a-235e-4ebc-910c-775c7f3defdb" providerId="AD" clId="Web-{23AE60C2-177E-DC30-231B-6798E4E569C7}" dt="2023-06-08T23:08:04.483" v="18"/>
          <ac:picMkLst>
            <pc:docMk/>
            <pc:sldMk cId="2186817108" sldId="269"/>
            <ac:picMk id="5" creationId="{903A5001-B4B7-DC47-08C4-6390BDDFE887}"/>
          </ac:picMkLst>
        </pc:picChg>
      </pc:sldChg>
      <pc:sldChg chg="addSp delSp modSp add del ord replId">
        <pc:chgData name="Hossner, Elizabeth" userId="S::elizabeth.hossner@pse.com::cc985d0a-235e-4ebc-910c-775c7f3defdb" providerId="AD" clId="Web-{23AE60C2-177E-DC30-231B-6798E4E569C7}" dt="2023-06-08T23:07:43.686" v="16"/>
        <pc:sldMkLst>
          <pc:docMk/>
          <pc:sldMk cId="2036898708" sldId="296"/>
        </pc:sldMkLst>
        <pc:spChg chg="del mod">
          <ac:chgData name="Hossner, Elizabeth" userId="S::elizabeth.hossner@pse.com::cc985d0a-235e-4ebc-910c-775c7f3defdb" providerId="AD" clId="Web-{23AE60C2-177E-DC30-231B-6798E4E569C7}" dt="2023-06-08T22:52:20.681" v="5"/>
          <ac:spMkLst>
            <pc:docMk/>
            <pc:sldMk cId="2036898708" sldId="296"/>
            <ac:spMk id="10" creationId="{00000000-0000-0000-0000-000000000000}"/>
          </ac:spMkLst>
        </pc:spChg>
        <pc:graphicFrameChg chg="del">
          <ac:chgData name="Hossner, Elizabeth" userId="S::elizabeth.hossner@pse.com::cc985d0a-235e-4ebc-910c-775c7f3defdb" providerId="AD" clId="Web-{23AE60C2-177E-DC30-231B-6798E4E569C7}" dt="2023-06-08T22:52:14.556" v="2"/>
          <ac:graphicFrameMkLst>
            <pc:docMk/>
            <pc:sldMk cId="2036898708" sldId="296"/>
            <ac:graphicFrameMk id="5" creationId="{00000000-0000-0000-0000-000000000000}"/>
          </ac:graphicFrameMkLst>
        </pc:graphicFrameChg>
        <pc:picChg chg="add del mod">
          <ac:chgData name="Hossner, Elizabeth" userId="S::elizabeth.hossner@pse.com::cc985d0a-235e-4ebc-910c-775c7f3defdb" providerId="AD" clId="Web-{23AE60C2-177E-DC30-231B-6798E4E569C7}" dt="2023-06-08T22:52:55.057" v="11"/>
          <ac:picMkLst>
            <pc:docMk/>
            <pc:sldMk cId="2036898708" sldId="296"/>
            <ac:picMk id="4" creationId="{5E341EC4-217B-C1F1-723F-918AEC836A99}"/>
          </ac:picMkLst>
        </pc:picChg>
        <pc:picChg chg="add mod">
          <ac:chgData name="Hossner, Elizabeth" userId="S::elizabeth.hossner@pse.com::cc985d0a-235e-4ebc-910c-775c7f3defdb" providerId="AD" clId="Web-{23AE60C2-177E-DC30-231B-6798E4E569C7}" dt="2023-06-08T22:53:52.716" v="14" actId="14100"/>
          <ac:picMkLst>
            <pc:docMk/>
            <pc:sldMk cId="2036898708" sldId="296"/>
            <ac:picMk id="7" creationId="{6F6E5A03-8A7B-9EB5-7905-9759F1DB58C4}"/>
          </ac:picMkLst>
        </pc:picChg>
        <pc:picChg chg="add mod">
          <ac:chgData name="Hossner, Elizabeth" userId="S::elizabeth.hossner@pse.com::cc985d0a-235e-4ebc-910c-775c7f3defdb" providerId="AD" clId="Web-{23AE60C2-177E-DC30-231B-6798E4E569C7}" dt="2023-06-08T23:07:37.935" v="15"/>
          <ac:picMkLst>
            <pc:docMk/>
            <pc:sldMk cId="2036898708" sldId="296"/>
            <ac:picMk id="11" creationId="{1E41FF47-6D06-9101-719B-ED683BBF57BA}"/>
          </ac:picMkLst>
        </pc:picChg>
        <pc:cxnChg chg="del">
          <ac:chgData name="Hossner, Elizabeth" userId="S::elizabeth.hossner@pse.com::cc985d0a-235e-4ebc-910c-775c7f3defdb" providerId="AD" clId="Web-{23AE60C2-177E-DC30-231B-6798E4E569C7}" dt="2023-06-08T22:52:22.009" v="6"/>
          <ac:cxnSpMkLst>
            <pc:docMk/>
            <pc:sldMk cId="2036898708" sldId="296"/>
            <ac:cxnSpMk id="6" creationId="{00000000-0000-0000-0000-000000000000}"/>
          </ac:cxnSpMkLst>
        </pc:cxnChg>
        <pc:cxnChg chg="del">
          <ac:chgData name="Hossner, Elizabeth" userId="S::elizabeth.hossner@pse.com::cc985d0a-235e-4ebc-910c-775c7f3defdb" providerId="AD" clId="Web-{23AE60C2-177E-DC30-231B-6798E4E569C7}" dt="2023-06-08T22:52:16.697" v="3"/>
          <ac:cxnSpMkLst>
            <pc:docMk/>
            <pc:sldMk cId="2036898708" sldId="296"/>
            <ac:cxnSpMk id="9" creationId="{00000000-0000-0000-0000-000000000000}"/>
          </ac:cxnSpMkLst>
        </pc:cxnChg>
      </pc:sldChg>
      <pc:sldChg chg="addSp delSp modSp new">
        <pc:chgData name="Hossner, Elizabeth" userId="S::elizabeth.hossner@pse.com::cc985d0a-235e-4ebc-910c-775c7f3defdb" providerId="AD" clId="Web-{23AE60C2-177E-DC30-231B-6798E4E569C7}" dt="2023-06-08T23:09:35.331" v="24"/>
        <pc:sldMkLst>
          <pc:docMk/>
          <pc:sldMk cId="2777403151" sldId="296"/>
        </pc:sldMkLst>
        <pc:picChg chg="add del mod">
          <ac:chgData name="Hossner, Elizabeth" userId="S::elizabeth.hossner@pse.com::cc985d0a-235e-4ebc-910c-775c7f3defdb" providerId="AD" clId="Web-{23AE60C2-177E-DC30-231B-6798E4E569C7}" dt="2023-06-08T23:09:35.331" v="24"/>
          <ac:picMkLst>
            <pc:docMk/>
            <pc:sldMk cId="2777403151" sldId="296"/>
            <ac:picMk id="2" creationId="{C259B947-6209-D711-3AE3-D60599F59B5B}"/>
          </ac:picMkLst>
        </pc:picChg>
      </pc:sldChg>
    </pc:docChg>
  </pc:docChgLst>
  <pc:docChgLst>
    <pc:chgData name="Mathis, Meredith" userId="S::meredith.mathis@pse.com::ac5c97c4-4647-44fc-b865-8929da56e40e" providerId="AD" clId="Web-{5A3DC5FA-D9D1-4CD9-BAF6-C3F338F349E5}"/>
    <pc:docChg chg="modSld">
      <pc:chgData name="Mathis, Meredith" userId="S::meredith.mathis@pse.com::ac5c97c4-4647-44fc-b865-8929da56e40e" providerId="AD" clId="Web-{5A3DC5FA-D9D1-4CD9-BAF6-C3F338F349E5}" dt="2023-06-20T20:38:53.152" v="11" actId="20577"/>
      <pc:docMkLst>
        <pc:docMk/>
      </pc:docMkLst>
      <pc:sldChg chg="modCm">
        <pc:chgData name="Mathis, Meredith" userId="S::meredith.mathis@pse.com::ac5c97c4-4647-44fc-b865-8929da56e40e" providerId="AD" clId="Web-{5A3DC5FA-D9D1-4CD9-BAF6-C3F338F349E5}" dt="2023-06-20T20:37:25.759" v="0"/>
        <pc:sldMkLst>
          <pc:docMk/>
          <pc:sldMk cId="490498805" sldId="261"/>
        </pc:sldMkLst>
        <pc:extLst>
          <p:ext xmlns:p="http://schemas.openxmlformats.org/presentationml/2006/main" uri="{D6D511B9-2390-475A-947B-AFAB55BFBCF1}">
            <pc226:cmChg xmlns:pc226="http://schemas.microsoft.com/office/powerpoint/2022/06/main/command" chg="mod">
              <pc226:chgData name="Mathis, Meredith" userId="S::meredith.mathis@pse.com::ac5c97c4-4647-44fc-b865-8929da56e40e" providerId="AD" clId="Web-{5A3DC5FA-D9D1-4CD9-BAF6-C3F338F349E5}" dt="2023-06-20T20:37:25.759" v="0"/>
              <pc2:cmMkLst xmlns:pc2="http://schemas.microsoft.com/office/powerpoint/2019/9/main/command">
                <pc:docMk/>
                <pc:sldMk cId="490498805" sldId="261"/>
                <pc2:cmMk id="{262EE290-3BA9-48E9-8A04-6904E7512C7D}"/>
              </pc2:cmMkLst>
            </pc226:cmChg>
          </p:ext>
        </pc:extLst>
      </pc:sldChg>
      <pc:sldChg chg="modSp">
        <pc:chgData name="Mathis, Meredith" userId="S::meredith.mathis@pse.com::ac5c97c4-4647-44fc-b865-8929da56e40e" providerId="AD" clId="Web-{5A3DC5FA-D9D1-4CD9-BAF6-C3F338F349E5}" dt="2023-06-20T20:38:53.152" v="11" actId="20577"/>
        <pc:sldMkLst>
          <pc:docMk/>
          <pc:sldMk cId="1892144136" sldId="298"/>
        </pc:sldMkLst>
        <pc:spChg chg="mod">
          <ac:chgData name="Mathis, Meredith" userId="S::meredith.mathis@pse.com::ac5c97c4-4647-44fc-b865-8929da56e40e" providerId="AD" clId="Web-{5A3DC5FA-D9D1-4CD9-BAF6-C3F338F349E5}" dt="2023-06-20T20:38:53.152" v="11" actId="20577"/>
          <ac:spMkLst>
            <pc:docMk/>
            <pc:sldMk cId="1892144136" sldId="298"/>
            <ac:spMk id="5" creationId="{00000000-0000-0000-0000-000000000000}"/>
          </ac:spMkLst>
        </pc:spChg>
      </pc:sldChg>
      <pc:sldChg chg="modCm">
        <pc:chgData name="Mathis, Meredith" userId="S::meredith.mathis@pse.com::ac5c97c4-4647-44fc-b865-8929da56e40e" providerId="AD" clId="Web-{5A3DC5FA-D9D1-4CD9-BAF6-C3F338F349E5}" dt="2023-06-20T20:37:45.322" v="3"/>
        <pc:sldMkLst>
          <pc:docMk/>
          <pc:sldMk cId="864013041" sldId="310"/>
        </pc:sldMkLst>
        <pc:extLst>
          <p:ext xmlns:p="http://schemas.openxmlformats.org/presentationml/2006/main" uri="{D6D511B9-2390-475A-947B-AFAB55BFBCF1}">
            <pc226:cmChg xmlns:pc226="http://schemas.microsoft.com/office/powerpoint/2022/06/main/command" chg="mod">
              <pc226:chgData name="Mathis, Meredith" userId="S::meredith.mathis@pse.com::ac5c97c4-4647-44fc-b865-8929da56e40e" providerId="AD" clId="Web-{5A3DC5FA-D9D1-4CD9-BAF6-C3F338F349E5}" dt="2023-06-20T20:37:42.697" v="2"/>
              <pc2:cmMkLst xmlns:pc2="http://schemas.microsoft.com/office/powerpoint/2019/9/main/command">
                <pc:docMk/>
                <pc:sldMk cId="864013041" sldId="310"/>
                <pc2:cmMk id="{5F35429E-FF51-4B7D-B065-491A92E69E4F}"/>
              </pc2:cmMkLst>
            </pc226:cmChg>
            <pc226:cmChg xmlns:pc226="http://schemas.microsoft.com/office/powerpoint/2022/06/main/command" chg="mod">
              <pc226:chgData name="Mathis, Meredith" userId="S::meredith.mathis@pse.com::ac5c97c4-4647-44fc-b865-8929da56e40e" providerId="AD" clId="Web-{5A3DC5FA-D9D1-4CD9-BAF6-C3F338F349E5}" dt="2023-06-20T20:37:45.322" v="3"/>
              <pc2:cmMkLst xmlns:pc2="http://schemas.microsoft.com/office/powerpoint/2019/9/main/command">
                <pc:docMk/>
                <pc:sldMk cId="864013041" sldId="310"/>
                <pc2:cmMk id="{0F6BA6F1-C0D3-4A7F-B4BF-09E6E646ACBE}"/>
              </pc2:cmMkLst>
            </pc226:cmChg>
          </p:ext>
        </pc:extLst>
      </pc:sldChg>
      <pc:sldChg chg="modCm">
        <pc:chgData name="Mathis, Meredith" userId="S::meredith.mathis@pse.com::ac5c97c4-4647-44fc-b865-8929da56e40e" providerId="AD" clId="Web-{5A3DC5FA-D9D1-4CD9-BAF6-C3F338F349E5}" dt="2023-06-20T20:37:34.165" v="1"/>
        <pc:sldMkLst>
          <pc:docMk/>
          <pc:sldMk cId="2298649907" sldId="345"/>
        </pc:sldMkLst>
        <pc:extLst>
          <p:ext xmlns:p="http://schemas.openxmlformats.org/presentationml/2006/main" uri="{D6D511B9-2390-475A-947B-AFAB55BFBCF1}">
            <pc226:cmChg xmlns:pc226="http://schemas.microsoft.com/office/powerpoint/2022/06/main/command" chg="mod">
              <pc226:chgData name="Mathis, Meredith" userId="S::meredith.mathis@pse.com::ac5c97c4-4647-44fc-b865-8929da56e40e" providerId="AD" clId="Web-{5A3DC5FA-D9D1-4CD9-BAF6-C3F338F349E5}" dt="2023-06-20T20:37:34.165" v="1"/>
              <pc2:cmMkLst xmlns:pc2="http://schemas.microsoft.com/office/powerpoint/2019/9/main/command">
                <pc:docMk/>
                <pc:sldMk cId="2298649907" sldId="345"/>
                <pc2:cmMk id="{262EE290-3BA9-48E9-8A04-6904E7512C7D}"/>
              </pc2:cmMkLst>
            </pc226:cmChg>
          </p:ext>
        </pc:extLst>
      </pc:sldChg>
    </pc:docChg>
  </pc:docChgLst>
  <pc:docChgLst>
    <pc:chgData name="Hossner, Elizabeth" userId="S::elizabeth.hossner@pse.com::cc985d0a-235e-4ebc-910c-775c7f3defdb" providerId="AD" clId="Web-{B292522B-5581-1975-0919-50FCB61935BA}"/>
    <pc:docChg chg="modSld">
      <pc:chgData name="Hossner, Elizabeth" userId="S::elizabeth.hossner@pse.com::cc985d0a-235e-4ebc-910c-775c7f3defdb" providerId="AD" clId="Web-{B292522B-5581-1975-0919-50FCB61935BA}" dt="2023-06-12T19:51:25.852" v="46" actId="20577"/>
      <pc:docMkLst>
        <pc:docMk/>
      </pc:docMkLst>
      <pc:sldChg chg="addSp modSp">
        <pc:chgData name="Hossner, Elizabeth" userId="S::elizabeth.hossner@pse.com::cc985d0a-235e-4ebc-910c-775c7f3defdb" providerId="AD" clId="Web-{B292522B-5581-1975-0919-50FCB61935BA}" dt="2023-06-12T19:51:25.852" v="46" actId="20577"/>
        <pc:sldMkLst>
          <pc:docMk/>
          <pc:sldMk cId="1444945483" sldId="260"/>
        </pc:sldMkLst>
        <pc:spChg chg="add mod">
          <ac:chgData name="Hossner, Elizabeth" userId="S::elizabeth.hossner@pse.com::cc985d0a-235e-4ebc-910c-775c7f3defdb" providerId="AD" clId="Web-{B292522B-5581-1975-0919-50FCB61935BA}" dt="2023-06-12T19:51:25.852" v="46" actId="20577"/>
          <ac:spMkLst>
            <pc:docMk/>
            <pc:sldMk cId="1444945483" sldId="260"/>
            <ac:spMk id="46" creationId="{FBAD8920-4076-5823-4A74-8DDF223A35BD}"/>
          </ac:spMkLst>
        </pc:spChg>
      </pc:sldChg>
    </pc:docChg>
  </pc:docChgLst>
  <pc:docChgLst>
    <pc:chgData name="Mathis, Meredith" userId="S::meredith.mathis@pse.com::ac5c97c4-4647-44fc-b865-8929da56e40e" providerId="AD" clId="Web-{2F7AC755-4F36-429A-B70A-723076CBB0E1}"/>
    <pc:docChg chg="modSld">
      <pc:chgData name="Mathis, Meredith" userId="S::meredith.mathis@pse.com::ac5c97c4-4647-44fc-b865-8929da56e40e" providerId="AD" clId="Web-{2F7AC755-4F36-429A-B70A-723076CBB0E1}" dt="2023-06-12T16:29:48.295" v="0" actId="1076"/>
      <pc:docMkLst>
        <pc:docMk/>
      </pc:docMkLst>
      <pc:sldChg chg="modSp">
        <pc:chgData name="Mathis, Meredith" userId="S::meredith.mathis@pse.com::ac5c97c4-4647-44fc-b865-8929da56e40e" providerId="AD" clId="Web-{2F7AC755-4F36-429A-B70A-723076CBB0E1}" dt="2023-06-12T16:29:48.295" v="0" actId="1076"/>
        <pc:sldMkLst>
          <pc:docMk/>
          <pc:sldMk cId="3763759704" sldId="329"/>
        </pc:sldMkLst>
        <pc:spChg chg="mod">
          <ac:chgData name="Mathis, Meredith" userId="S::meredith.mathis@pse.com::ac5c97c4-4647-44fc-b865-8929da56e40e" providerId="AD" clId="Web-{2F7AC755-4F36-429A-B70A-723076CBB0E1}" dt="2023-06-12T16:29:48.295" v="0" actId="1076"/>
          <ac:spMkLst>
            <pc:docMk/>
            <pc:sldMk cId="3763759704" sldId="329"/>
            <ac:spMk id="81" creationId="{00000000-0000-0000-0000-000000000000}"/>
          </ac:spMkLst>
        </pc:spChg>
      </pc:sldChg>
    </pc:docChg>
  </pc:docChgLst>
  <pc:docChgLst>
    <pc:chgData name="Hossner, Elizabeth" userId="S::elizabeth.hossner@pse.com::cc985d0a-235e-4ebc-910c-775c7f3defdb" providerId="AD" clId="Web-{A4659864-0058-167E-4D7F-A7CF1B27BF3D}"/>
    <pc:docChg chg="addSld modSld">
      <pc:chgData name="Hossner, Elizabeth" userId="S::elizabeth.hossner@pse.com::cc985d0a-235e-4ebc-910c-775c7f3defdb" providerId="AD" clId="Web-{A4659864-0058-167E-4D7F-A7CF1B27BF3D}" dt="2023-06-20T19:30:48.307" v="44" actId="1076"/>
      <pc:docMkLst>
        <pc:docMk/>
      </pc:docMkLst>
      <pc:sldChg chg="addSp delSp modSp">
        <pc:chgData name="Hossner, Elizabeth" userId="S::elizabeth.hossner@pse.com::cc985d0a-235e-4ebc-910c-775c7f3defdb" providerId="AD" clId="Web-{A4659864-0058-167E-4D7F-A7CF1B27BF3D}" dt="2023-06-20T19:30:35.166" v="40"/>
        <pc:sldMkLst>
          <pc:docMk/>
          <pc:sldMk cId="490498805" sldId="261"/>
        </pc:sldMkLst>
        <pc:spChg chg="del mod">
          <ac:chgData name="Hossner, Elizabeth" userId="S::elizabeth.hossner@pse.com::cc985d0a-235e-4ebc-910c-775c7f3defdb" providerId="AD" clId="Web-{A4659864-0058-167E-4D7F-A7CF1B27BF3D}" dt="2023-06-20T19:28:58.602" v="17"/>
          <ac:spMkLst>
            <pc:docMk/>
            <pc:sldMk cId="490498805" sldId="261"/>
            <ac:spMk id="7" creationId="{00000000-0000-0000-0000-000000000000}"/>
          </ac:spMkLst>
        </pc:spChg>
        <pc:spChg chg="mod">
          <ac:chgData name="Hossner, Elizabeth" userId="S::elizabeth.hossner@pse.com::cc985d0a-235e-4ebc-910c-775c7f3defdb" providerId="AD" clId="Web-{A4659864-0058-167E-4D7F-A7CF1B27BF3D}" dt="2023-06-20T19:29:25.056" v="33" actId="20577"/>
          <ac:spMkLst>
            <pc:docMk/>
            <pc:sldMk cId="490498805" sldId="261"/>
            <ac:spMk id="8" creationId="{9FDCE4D5-298E-4CD0-8EB5-33BF62CA9776}"/>
          </ac:spMkLst>
        </pc:spChg>
        <pc:spChg chg="add del mod">
          <ac:chgData name="Hossner, Elizabeth" userId="S::elizabeth.hossner@pse.com::cc985d0a-235e-4ebc-910c-775c7f3defdb" providerId="AD" clId="Web-{A4659864-0058-167E-4D7F-A7CF1B27BF3D}" dt="2023-06-20T19:28:53.633" v="14"/>
          <ac:spMkLst>
            <pc:docMk/>
            <pc:sldMk cId="490498805" sldId="261"/>
            <ac:spMk id="15" creationId="{00000000-0000-0000-0000-000000000000}"/>
          </ac:spMkLst>
        </pc:spChg>
        <pc:graphicFrameChg chg="del">
          <ac:chgData name="Hossner, Elizabeth" userId="S::elizabeth.hossner@pse.com::cc985d0a-235e-4ebc-910c-775c7f3defdb" providerId="AD" clId="Web-{A4659864-0058-167E-4D7F-A7CF1B27BF3D}" dt="2023-06-20T19:28:39.930" v="10"/>
          <ac:graphicFrameMkLst>
            <pc:docMk/>
            <pc:sldMk cId="490498805" sldId="261"/>
            <ac:graphicFrameMk id="3" creationId="{00000000-0000-0000-0000-000000000000}"/>
          </ac:graphicFrameMkLst>
        </pc:graphicFrameChg>
        <pc:picChg chg="add del mod">
          <ac:chgData name="Hossner, Elizabeth" userId="S::elizabeth.hossner@pse.com::cc985d0a-235e-4ebc-910c-775c7f3defdb" providerId="AD" clId="Web-{A4659864-0058-167E-4D7F-A7CF1B27BF3D}" dt="2023-06-20T19:30:35.166" v="40"/>
          <ac:picMkLst>
            <pc:docMk/>
            <pc:sldMk cId="490498805" sldId="261"/>
            <ac:picMk id="2" creationId="{8C03035A-5AA4-198C-A345-BA51260528B9}"/>
          </ac:picMkLst>
        </pc:picChg>
      </pc:sldChg>
      <pc:sldChg chg="modSp modCm">
        <pc:chgData name="Hossner, Elizabeth" userId="S::elizabeth.hossner@pse.com::cc985d0a-235e-4ebc-910c-775c7f3defdb" providerId="AD" clId="Web-{A4659864-0058-167E-4D7F-A7CF1B27BF3D}" dt="2023-06-20T19:27:19.225" v="8" actId="20577"/>
        <pc:sldMkLst>
          <pc:docMk/>
          <pc:sldMk cId="864013041" sldId="310"/>
        </pc:sldMkLst>
        <pc:spChg chg="mod">
          <ac:chgData name="Hossner, Elizabeth" userId="S::elizabeth.hossner@pse.com::cc985d0a-235e-4ebc-910c-775c7f3defdb" providerId="AD" clId="Web-{A4659864-0058-167E-4D7F-A7CF1B27BF3D}" dt="2023-06-20T19:27:19.225" v="8" actId="20577"/>
          <ac:spMkLst>
            <pc:docMk/>
            <pc:sldMk cId="864013041" sldId="310"/>
            <ac:spMk id="5" creationId="{00000000-0000-0000-0000-000000000000}"/>
          </ac:spMkLst>
        </pc:spChg>
        <pc:extLst>
          <p:ext xmlns:p="http://schemas.openxmlformats.org/presentationml/2006/main" uri="{D6D511B9-2390-475A-947B-AFAB55BFBCF1}">
            <pc226:cmChg xmlns:pc226="http://schemas.microsoft.com/office/powerpoint/2022/06/main/command" chg="mod">
              <pc226:chgData name="Hossner, Elizabeth" userId="S::elizabeth.hossner@pse.com::cc985d0a-235e-4ebc-910c-775c7f3defdb" providerId="AD" clId="Web-{A4659864-0058-167E-4D7F-A7CF1B27BF3D}" dt="2023-06-20T19:27:19.225" v="8" actId="20577"/>
              <pc2:cmMkLst xmlns:pc2="http://schemas.microsoft.com/office/powerpoint/2019/9/main/command">
                <pc:docMk/>
                <pc:sldMk cId="864013041" sldId="310"/>
                <pc2:cmMk id="{5F35429E-FF51-4B7D-B065-491A92E69E4F}"/>
              </pc2:cmMkLst>
            </pc226:cmChg>
            <pc226:cmChg xmlns:pc226="http://schemas.microsoft.com/office/powerpoint/2022/06/main/command" chg="mod">
              <pc226:chgData name="Hossner, Elizabeth" userId="S::elizabeth.hossner@pse.com::cc985d0a-235e-4ebc-910c-775c7f3defdb" providerId="AD" clId="Web-{A4659864-0058-167E-4D7F-A7CF1B27BF3D}" dt="2023-06-20T19:27:19.225" v="8" actId="20577"/>
              <pc2:cmMkLst xmlns:pc2="http://schemas.microsoft.com/office/powerpoint/2019/9/main/command">
                <pc:docMk/>
                <pc:sldMk cId="864013041" sldId="310"/>
                <pc2:cmMk id="{0F6BA6F1-C0D3-4A7F-B4BF-09E6E646ACBE}"/>
              </pc2:cmMkLst>
            </pc226:cmChg>
          </p:ext>
        </pc:extLst>
      </pc:sldChg>
      <pc:sldChg chg="delSp modSp add modCm">
        <pc:chgData name="Hossner, Elizabeth" userId="S::elizabeth.hossner@pse.com::cc985d0a-235e-4ebc-910c-775c7f3defdb" providerId="AD" clId="Web-{A4659864-0058-167E-4D7F-A7CF1B27BF3D}" dt="2023-06-20T19:30:48.307" v="44" actId="1076"/>
        <pc:sldMkLst>
          <pc:docMk/>
          <pc:sldMk cId="2298649907" sldId="345"/>
        </pc:sldMkLst>
        <pc:spChg chg="mod">
          <ac:chgData name="Hossner, Elizabeth" userId="S::elizabeth.hossner@pse.com::cc985d0a-235e-4ebc-910c-775c7f3defdb" providerId="AD" clId="Web-{A4659864-0058-167E-4D7F-A7CF1B27BF3D}" dt="2023-06-20T19:30:48.307" v="44" actId="1076"/>
          <ac:spMkLst>
            <pc:docMk/>
            <pc:sldMk cId="2298649907" sldId="345"/>
            <ac:spMk id="7" creationId="{00000000-0000-0000-0000-000000000000}"/>
          </ac:spMkLst>
        </pc:spChg>
        <pc:spChg chg="mod">
          <ac:chgData name="Hossner, Elizabeth" userId="S::elizabeth.hossner@pse.com::cc985d0a-235e-4ebc-910c-775c7f3defdb" providerId="AD" clId="Web-{A4659864-0058-167E-4D7F-A7CF1B27BF3D}" dt="2023-06-20T19:29:44.118" v="38" actId="20577"/>
          <ac:spMkLst>
            <pc:docMk/>
            <pc:sldMk cId="2298649907" sldId="345"/>
            <ac:spMk id="8" creationId="{9FDCE4D5-298E-4CD0-8EB5-33BF62CA9776}"/>
          </ac:spMkLst>
        </pc:spChg>
        <pc:spChg chg="del mod">
          <ac:chgData name="Hossner, Elizabeth" userId="S::elizabeth.hossner@pse.com::cc985d0a-235e-4ebc-910c-775c7f3defdb" providerId="AD" clId="Web-{A4659864-0058-167E-4D7F-A7CF1B27BF3D}" dt="2023-06-20T19:29:33.134" v="36"/>
          <ac:spMkLst>
            <pc:docMk/>
            <pc:sldMk cId="2298649907" sldId="345"/>
            <ac:spMk id="15" creationId="{00000000-0000-0000-0000-000000000000}"/>
          </ac:spMkLst>
        </pc:spChg>
        <pc:graphicFrameChg chg="modGraphic">
          <ac:chgData name="Hossner, Elizabeth" userId="S::elizabeth.hossner@pse.com::cc985d0a-235e-4ebc-910c-775c7f3defdb" providerId="AD" clId="Web-{A4659864-0058-167E-4D7F-A7CF1B27BF3D}" dt="2023-06-20T19:30:40.744" v="41"/>
          <ac:graphicFrameMkLst>
            <pc:docMk/>
            <pc:sldMk cId="2298649907" sldId="345"/>
            <ac:graphicFrameMk id="3" creationId="{00000000-0000-0000-0000-000000000000}"/>
          </ac:graphicFrameMkLst>
        </pc:graphicFrameChg>
        <pc:extLst>
          <p:ext xmlns:p="http://schemas.openxmlformats.org/presentationml/2006/main" uri="{D6D511B9-2390-475A-947B-AFAB55BFBCF1}">
            <pc226:cmChg xmlns:pc226="http://schemas.microsoft.com/office/powerpoint/2022/06/main/command" chg="mod">
              <pc226:chgData name="Hossner, Elizabeth" userId="S::elizabeth.hossner@pse.com::cc985d0a-235e-4ebc-910c-775c7f3defdb" providerId="AD" clId="Web-{A4659864-0058-167E-4D7F-A7CF1B27BF3D}" dt="2023-06-20T19:29:44.118" v="38" actId="20577"/>
              <pc2:cmMkLst xmlns:pc2="http://schemas.microsoft.com/office/powerpoint/2019/9/main/command">
                <pc:docMk/>
                <pc:sldMk cId="2298649907" sldId="345"/>
                <pc2:cmMk id="{54EE1E18-9597-4E6B-9FF6-F18E44789528}"/>
              </pc2:cmMkLst>
            </pc226:cmChg>
          </p:ext>
        </pc:extLst>
      </pc:sldChg>
    </pc:docChg>
  </pc:docChgLst>
  <pc:docChgLst>
    <pc:chgData name="Outlaw, Ray B" userId="S::ray.outlaw@pse.com::6387314f-bdb3-4945-84c3-ec7da80cafff" providerId="AD" clId="Web-{1FB90024-7DF0-6E62-FE7E-0681A1D5D689}"/>
    <pc:docChg chg="modSld">
      <pc:chgData name="Outlaw, Ray B" userId="S::ray.outlaw@pse.com::6387314f-bdb3-4945-84c3-ec7da80cafff" providerId="AD" clId="Web-{1FB90024-7DF0-6E62-FE7E-0681A1D5D689}" dt="2023-06-20T18:17:00.376" v="28" actId="20577"/>
      <pc:docMkLst>
        <pc:docMk/>
      </pc:docMkLst>
      <pc:sldChg chg="modSp">
        <pc:chgData name="Outlaw, Ray B" userId="S::ray.outlaw@pse.com::6387314f-bdb3-4945-84c3-ec7da80cafff" providerId="AD" clId="Web-{1FB90024-7DF0-6E62-FE7E-0681A1D5D689}" dt="2023-06-20T18:17:00.376" v="28" actId="20577"/>
        <pc:sldMkLst>
          <pc:docMk/>
          <pc:sldMk cId="2809770062" sldId="343"/>
        </pc:sldMkLst>
        <pc:graphicFrameChg chg="modGraphic">
          <ac:chgData name="Outlaw, Ray B" userId="S::ray.outlaw@pse.com::6387314f-bdb3-4945-84c3-ec7da80cafff" providerId="AD" clId="Web-{1FB90024-7DF0-6E62-FE7E-0681A1D5D689}" dt="2023-06-20T18:17:00.376" v="28" actId="20577"/>
          <ac:graphicFrameMkLst>
            <pc:docMk/>
            <pc:sldMk cId="2809770062" sldId="343"/>
            <ac:graphicFrameMk id="4" creationId="{00000000-0000-0000-0000-000000000000}"/>
          </ac:graphicFrameMkLst>
        </pc:graphicFrameChg>
      </pc:sldChg>
    </pc:docChg>
  </pc:docChgLst>
  <pc:docChgLst>
    <pc:chgData name="Hossner, Elizabeth" userId="S::elizabeth.hossner@pse.com::cc985d0a-235e-4ebc-910c-775c7f3defdb" providerId="AD" clId="Web-{14DD9177-DD51-7365-6E4C-6C9215E69E7F}"/>
    <pc:docChg chg="modSld sldOrd">
      <pc:chgData name="Hossner, Elizabeth" userId="S::elizabeth.hossner@pse.com::cc985d0a-235e-4ebc-910c-775c7f3defdb" providerId="AD" clId="Web-{14DD9177-DD51-7365-6E4C-6C9215E69E7F}" dt="2023-06-20T18:25:19.927" v="66"/>
      <pc:docMkLst>
        <pc:docMk/>
      </pc:docMkLst>
      <pc:sldChg chg="modSp ord">
        <pc:chgData name="Hossner, Elizabeth" userId="S::elizabeth.hossner@pse.com::cc985d0a-235e-4ebc-910c-775c7f3defdb" providerId="AD" clId="Web-{14DD9177-DD51-7365-6E4C-6C9215E69E7F}" dt="2023-06-20T18:18:47.977" v="39"/>
        <pc:sldMkLst>
          <pc:docMk/>
          <pc:sldMk cId="338594475" sldId="275"/>
        </pc:sldMkLst>
        <pc:graphicFrameChg chg="mod modGraphic">
          <ac:chgData name="Hossner, Elizabeth" userId="S::elizabeth.hossner@pse.com::cc985d0a-235e-4ebc-910c-775c7f3defdb" providerId="AD" clId="Web-{14DD9177-DD51-7365-6E4C-6C9215E69E7F}" dt="2023-06-20T18:12:21.981" v="38"/>
          <ac:graphicFrameMkLst>
            <pc:docMk/>
            <pc:sldMk cId="338594475" sldId="275"/>
            <ac:graphicFrameMk id="3" creationId="{00000000-0000-0000-0000-000000000000}"/>
          </ac:graphicFrameMkLst>
        </pc:graphicFrameChg>
      </pc:sldChg>
      <pc:sldChg chg="ord">
        <pc:chgData name="Hossner, Elizabeth" userId="S::elizabeth.hossner@pse.com::cc985d0a-235e-4ebc-910c-775c7f3defdb" providerId="AD" clId="Web-{14DD9177-DD51-7365-6E4C-6C9215E69E7F}" dt="2023-06-20T18:19:38.932" v="41"/>
        <pc:sldMkLst>
          <pc:docMk/>
          <pc:sldMk cId="2874197720" sldId="314"/>
        </pc:sldMkLst>
      </pc:sldChg>
      <pc:sldChg chg="ord">
        <pc:chgData name="Hossner, Elizabeth" userId="S::elizabeth.hossner@pse.com::cc985d0a-235e-4ebc-910c-775c7f3defdb" providerId="AD" clId="Web-{14DD9177-DD51-7365-6E4C-6C9215E69E7F}" dt="2023-06-20T18:19:38.932" v="42"/>
        <pc:sldMkLst>
          <pc:docMk/>
          <pc:sldMk cId="2660402500" sldId="316"/>
        </pc:sldMkLst>
      </pc:sldChg>
      <pc:sldChg chg="ord">
        <pc:chgData name="Hossner, Elizabeth" userId="S::elizabeth.hossner@pse.com::cc985d0a-235e-4ebc-910c-775c7f3defdb" providerId="AD" clId="Web-{14DD9177-DD51-7365-6E4C-6C9215E69E7F}" dt="2023-06-20T18:19:38.932" v="43"/>
        <pc:sldMkLst>
          <pc:docMk/>
          <pc:sldMk cId="2862149945" sldId="322"/>
        </pc:sldMkLst>
      </pc:sldChg>
      <pc:sldChg chg="ord">
        <pc:chgData name="Hossner, Elizabeth" userId="S::elizabeth.hossner@pse.com::cc985d0a-235e-4ebc-910c-775c7f3defdb" providerId="AD" clId="Web-{14DD9177-DD51-7365-6E4C-6C9215E69E7F}" dt="2023-06-20T18:19:22.150" v="40"/>
        <pc:sldMkLst>
          <pc:docMk/>
          <pc:sldMk cId="2258234659" sldId="331"/>
        </pc:sldMkLst>
      </pc:sldChg>
      <pc:sldChg chg="modSp modCm">
        <pc:chgData name="Hossner, Elizabeth" userId="S::elizabeth.hossner@pse.com::cc985d0a-235e-4ebc-910c-775c7f3defdb" providerId="AD" clId="Web-{14DD9177-DD51-7365-6E4C-6C9215E69E7F}" dt="2023-06-20T18:25:19.927" v="66"/>
        <pc:sldMkLst>
          <pc:docMk/>
          <pc:sldMk cId="2809770062" sldId="343"/>
        </pc:sldMkLst>
        <pc:graphicFrameChg chg="modGraphic">
          <ac:chgData name="Hossner, Elizabeth" userId="S::elizabeth.hossner@pse.com::cc985d0a-235e-4ebc-910c-775c7f3defdb" providerId="AD" clId="Web-{14DD9177-DD51-7365-6E4C-6C9215E69E7F}" dt="2023-06-20T18:24:49.129" v="65" actId="20577"/>
          <ac:graphicFrameMkLst>
            <pc:docMk/>
            <pc:sldMk cId="2809770062" sldId="343"/>
            <ac:graphicFrameMk id="4" creationId="{00000000-0000-0000-0000-000000000000}"/>
          </ac:graphicFrameMkLst>
        </pc:graphicFrameChg>
        <pc:extLst>
          <p:ext xmlns:p="http://schemas.openxmlformats.org/presentationml/2006/main" uri="{D6D511B9-2390-475A-947B-AFAB55BFBCF1}">
            <pc226:cmChg xmlns:pc226="http://schemas.microsoft.com/office/powerpoint/2022/06/main/command" chg="mod">
              <pc226:chgData name="Hossner, Elizabeth" userId="S::elizabeth.hossner@pse.com::cc985d0a-235e-4ebc-910c-775c7f3defdb" providerId="AD" clId="Web-{14DD9177-DD51-7365-6E4C-6C9215E69E7F}" dt="2023-06-20T18:25:19.927" v="66"/>
              <pc2:cmMkLst xmlns:pc2="http://schemas.microsoft.com/office/powerpoint/2019/9/main/command">
                <pc:docMk/>
                <pc:sldMk cId="2809770062" sldId="343"/>
                <pc2:cmMk id="{0014D996-A303-4DF2-9E11-9A7B4F334A53}"/>
              </pc2:cmMkLst>
            </pc226:cmChg>
          </p:ext>
        </pc:extLst>
      </pc:sldChg>
    </pc:docChg>
  </pc:docChgLst>
  <pc:docChgLst>
    <pc:chgData name="Mathis, Meredith" userId="S::meredith.mathis@pse.com::ac5c97c4-4647-44fc-b865-8929da56e40e" providerId="AD" clId="Web-{4837A92A-4957-4702-AF2A-AE4F10D33EBF}"/>
    <pc:docChg chg="sldOrd">
      <pc:chgData name="Mathis, Meredith" userId="S::meredith.mathis@pse.com::ac5c97c4-4647-44fc-b865-8929da56e40e" providerId="AD" clId="Web-{4837A92A-4957-4702-AF2A-AE4F10D33EBF}" dt="2023-06-02T20:32:19.426" v="3"/>
      <pc:docMkLst>
        <pc:docMk/>
      </pc:docMkLst>
      <pc:sldChg chg="ord delCm">
        <pc:chgData name="Mathis, Meredith" userId="S::meredith.mathis@pse.com::ac5c97c4-4647-44fc-b865-8929da56e40e" providerId="AD" clId="Web-{4837A92A-4957-4702-AF2A-AE4F10D33EBF}" dt="2023-06-02T20:32:19.426" v="3"/>
        <pc:sldMkLst>
          <pc:docMk/>
          <pc:sldMk cId="4258886172" sldId="283"/>
        </pc:sldMkLst>
        <pc:extLst>
          <p:ext xmlns:p="http://schemas.openxmlformats.org/presentationml/2006/main" uri="{D6D511B9-2390-475A-947B-AFAB55BFBCF1}">
            <pc226:cmChg xmlns:pc226="http://schemas.microsoft.com/office/powerpoint/2022/06/main/command" chg="del">
              <pc226:chgData name="Mathis, Meredith" userId="S::meredith.mathis@pse.com::ac5c97c4-4647-44fc-b865-8929da56e40e" providerId="AD" clId="Web-{4837A92A-4957-4702-AF2A-AE4F10D33EBF}" dt="2023-06-02T20:32:19.426" v="3"/>
              <pc2:cmMkLst xmlns:pc2="http://schemas.microsoft.com/office/powerpoint/2019/9/main/command">
                <pc:docMk/>
                <pc:sldMk cId="4258886172" sldId="283"/>
                <pc2:cmMk id="{FB9F0F83-C41D-D22A-DD16-5DF5F14A115F}"/>
              </pc2:cmMkLst>
            </pc226:cmChg>
          </p:ext>
        </pc:extLst>
      </pc:sldChg>
      <pc:sldChg chg="ord delCm">
        <pc:chgData name="Mathis, Meredith" userId="S::meredith.mathis@pse.com::ac5c97c4-4647-44fc-b865-8929da56e40e" providerId="AD" clId="Web-{4837A92A-4957-4702-AF2A-AE4F10D33EBF}" dt="2023-06-02T20:32:15.598" v="2"/>
        <pc:sldMkLst>
          <pc:docMk/>
          <pc:sldMk cId="3565177786" sldId="284"/>
        </pc:sldMkLst>
        <pc:extLst>
          <p:ext xmlns:p="http://schemas.openxmlformats.org/presentationml/2006/main" uri="{D6D511B9-2390-475A-947B-AFAB55BFBCF1}">
            <pc226:cmChg xmlns:pc226="http://schemas.microsoft.com/office/powerpoint/2022/06/main/command" chg="del">
              <pc226:chgData name="Mathis, Meredith" userId="S::meredith.mathis@pse.com::ac5c97c4-4647-44fc-b865-8929da56e40e" providerId="AD" clId="Web-{4837A92A-4957-4702-AF2A-AE4F10D33EBF}" dt="2023-06-02T20:32:15.598" v="2"/>
              <pc2:cmMkLst xmlns:pc2="http://schemas.microsoft.com/office/powerpoint/2019/9/main/command">
                <pc:docMk/>
                <pc:sldMk cId="3565177786" sldId="284"/>
                <pc2:cmMk id="{4958D366-9BB7-4460-FD82-9CCF3EFD700D}"/>
              </pc2:cmMkLst>
            </pc226:cmChg>
          </p:ext>
        </pc:extLst>
      </pc:sldChg>
    </pc:docChg>
  </pc:docChgLst>
  <pc:docChgLst>
    <pc:chgData name="Mathis, Meredith" userId="S::meredith.mathis@pse.com::ac5c97c4-4647-44fc-b865-8929da56e40e" providerId="AD" clId="Web-{3F0D2C04-F1E9-46BD-B529-3F629550A7F8}"/>
    <pc:docChg chg="mod modSld">
      <pc:chgData name="Mathis, Meredith" userId="S::meredith.mathis@pse.com::ac5c97c4-4647-44fc-b865-8929da56e40e" providerId="AD" clId="Web-{3F0D2C04-F1E9-46BD-B529-3F629550A7F8}" dt="2023-06-09T21:48:02.699" v="94" actId="20577"/>
      <pc:docMkLst>
        <pc:docMk/>
      </pc:docMkLst>
      <pc:sldChg chg="addSp delSp modSp addCm">
        <pc:chgData name="Mathis, Meredith" userId="S::meredith.mathis@pse.com::ac5c97c4-4647-44fc-b865-8929da56e40e" providerId="AD" clId="Web-{3F0D2C04-F1E9-46BD-B529-3F629550A7F8}" dt="2023-06-09T21:48:02.699" v="94" actId="20577"/>
        <pc:sldMkLst>
          <pc:docMk/>
          <pc:sldMk cId="3565177786" sldId="284"/>
        </pc:sldMkLst>
        <pc:spChg chg="add del mod">
          <ac:chgData name="Mathis, Meredith" userId="S::meredith.mathis@pse.com::ac5c97c4-4647-44fc-b865-8929da56e40e" providerId="AD" clId="Web-{3F0D2C04-F1E9-46BD-B529-3F629550A7F8}" dt="2023-06-09T21:46:20.977" v="29" actId="20577"/>
          <ac:spMkLst>
            <pc:docMk/>
            <pc:sldMk cId="3565177786" sldId="284"/>
            <ac:spMk id="2" creationId="{00000000-0000-0000-0000-000000000000}"/>
          </ac:spMkLst>
        </pc:spChg>
        <pc:spChg chg="del">
          <ac:chgData name="Mathis, Meredith" userId="S::meredith.mathis@pse.com::ac5c97c4-4647-44fc-b865-8929da56e40e" providerId="AD" clId="Web-{3F0D2C04-F1E9-46BD-B529-3F629550A7F8}" dt="2023-06-09T21:45:00.771" v="5"/>
          <ac:spMkLst>
            <pc:docMk/>
            <pc:sldMk cId="3565177786" sldId="284"/>
            <ac:spMk id="3" creationId="{362BFB3E-8DAE-7079-D932-E73FFAA94785}"/>
          </ac:spMkLst>
        </pc:spChg>
        <pc:spChg chg="mod">
          <ac:chgData name="Mathis, Meredith" userId="S::meredith.mathis@pse.com::ac5c97c4-4647-44fc-b865-8929da56e40e" providerId="AD" clId="Web-{3F0D2C04-F1E9-46BD-B529-3F629550A7F8}" dt="2023-06-09T21:48:02.699" v="94" actId="20577"/>
          <ac:spMkLst>
            <pc:docMk/>
            <pc:sldMk cId="3565177786" sldId="284"/>
            <ac:spMk id="5" creationId="{00000000-0000-0000-0000-000000000000}"/>
          </ac:spMkLst>
        </pc:spChg>
        <pc:extLst>
          <p:ext xmlns:p="http://schemas.openxmlformats.org/presentationml/2006/main" uri="{D6D511B9-2390-475A-947B-AFAB55BFBCF1}">
            <pc226:cmChg xmlns:pc226="http://schemas.microsoft.com/office/powerpoint/2022/06/main/command" chg="add">
              <pc226:chgData name="Mathis, Meredith" userId="S::meredith.mathis@pse.com::ac5c97c4-4647-44fc-b865-8929da56e40e" providerId="AD" clId="Web-{3F0D2C04-F1E9-46BD-B529-3F629550A7F8}" dt="2023-06-09T21:12:48.700" v="1"/>
              <pc2:cmMkLst xmlns:pc2="http://schemas.microsoft.com/office/powerpoint/2019/9/main/command">
                <pc:docMk/>
                <pc:sldMk cId="3565177786" sldId="284"/>
                <pc2:cmMk id="{4960BA7B-7AAB-46EF-A666-90CB56FA753B}"/>
              </pc2:cmMkLst>
            </pc226:cmChg>
          </p:ext>
        </pc:extLst>
      </pc:sldChg>
      <pc:sldChg chg="addCm">
        <pc:chgData name="Mathis, Meredith" userId="S::meredith.mathis@pse.com::ac5c97c4-4647-44fc-b865-8929da56e40e" providerId="AD" clId="Web-{3F0D2C04-F1E9-46BD-B529-3F629550A7F8}" dt="2023-06-09T21:27:26.063" v="4"/>
        <pc:sldMkLst>
          <pc:docMk/>
          <pc:sldMk cId="4162804091" sldId="292"/>
        </pc:sldMkLst>
        <pc:extLst>
          <p:ext xmlns:p="http://schemas.openxmlformats.org/presentationml/2006/main" uri="{D6D511B9-2390-475A-947B-AFAB55BFBCF1}">
            <pc226:cmChg xmlns:pc226="http://schemas.microsoft.com/office/powerpoint/2022/06/main/command" chg="add">
              <pc226:chgData name="Mathis, Meredith" userId="S::meredith.mathis@pse.com::ac5c97c4-4647-44fc-b865-8929da56e40e" providerId="AD" clId="Web-{3F0D2C04-F1E9-46BD-B529-3F629550A7F8}" dt="2023-06-09T21:27:26.063" v="4"/>
              <pc2:cmMkLst xmlns:pc2="http://schemas.microsoft.com/office/powerpoint/2019/9/main/command">
                <pc:docMk/>
                <pc:sldMk cId="4162804091" sldId="292"/>
                <pc2:cmMk id="{3E917AE5-6D22-4005-8965-21DE04DEDF44}"/>
              </pc2:cmMkLst>
            </pc226:cmChg>
          </p:ext>
        </pc:extLst>
      </pc:sldChg>
      <pc:sldChg chg="addCm">
        <pc:chgData name="Mathis, Meredith" userId="S::meredith.mathis@pse.com::ac5c97c4-4647-44fc-b865-8929da56e40e" providerId="AD" clId="Web-{3F0D2C04-F1E9-46BD-B529-3F629550A7F8}" dt="2023-06-09T21:24:28.854" v="2"/>
        <pc:sldMkLst>
          <pc:docMk/>
          <pc:sldMk cId="1751831970" sldId="303"/>
        </pc:sldMkLst>
        <pc:extLst>
          <p:ext xmlns:p="http://schemas.openxmlformats.org/presentationml/2006/main" uri="{D6D511B9-2390-475A-947B-AFAB55BFBCF1}">
            <pc226:cmChg xmlns:pc226="http://schemas.microsoft.com/office/powerpoint/2022/06/main/command" chg="add">
              <pc226:chgData name="Mathis, Meredith" userId="S::meredith.mathis@pse.com::ac5c97c4-4647-44fc-b865-8929da56e40e" providerId="AD" clId="Web-{3F0D2C04-F1E9-46BD-B529-3F629550A7F8}" dt="2023-06-09T21:24:28.854" v="2"/>
              <pc2:cmMkLst xmlns:pc2="http://schemas.microsoft.com/office/powerpoint/2019/9/main/command">
                <pc:docMk/>
                <pc:sldMk cId="1751831970" sldId="303"/>
                <pc2:cmMk id="{763BEDFC-8F19-4CBB-B048-B82836D2F72F}"/>
              </pc2:cmMkLst>
            </pc226:cmChg>
          </p:ext>
        </pc:extLst>
      </pc:sldChg>
      <pc:sldChg chg="addCm">
        <pc:chgData name="Mathis, Meredith" userId="S::meredith.mathis@pse.com::ac5c97c4-4647-44fc-b865-8929da56e40e" providerId="AD" clId="Web-{3F0D2C04-F1E9-46BD-B529-3F629550A7F8}" dt="2023-06-09T21:24:55.668" v="3"/>
        <pc:sldMkLst>
          <pc:docMk/>
          <pc:sldMk cId="3880367042" sldId="304"/>
        </pc:sldMkLst>
        <pc:extLst>
          <p:ext xmlns:p="http://schemas.openxmlformats.org/presentationml/2006/main" uri="{D6D511B9-2390-475A-947B-AFAB55BFBCF1}">
            <pc226:cmChg xmlns:pc226="http://schemas.microsoft.com/office/powerpoint/2022/06/main/command" chg="add">
              <pc226:chgData name="Mathis, Meredith" userId="S::meredith.mathis@pse.com::ac5c97c4-4647-44fc-b865-8929da56e40e" providerId="AD" clId="Web-{3F0D2C04-F1E9-46BD-B529-3F629550A7F8}" dt="2023-06-09T21:24:55.668" v="3"/>
              <pc2:cmMkLst xmlns:pc2="http://schemas.microsoft.com/office/powerpoint/2019/9/main/command">
                <pc:docMk/>
                <pc:sldMk cId="3880367042" sldId="304"/>
                <pc2:cmMk id="{BC4AF0D6-6D1F-4F25-B985-B669B452EDBB}"/>
              </pc2:cmMkLst>
            </pc226:cmChg>
          </p:ext>
        </pc:extLst>
      </pc:sldChg>
    </pc:docChg>
  </pc:docChgLst>
  <pc:docChgLst>
    <pc:chgData name="Mathis, Meredith" userId="S::meredith.mathis@pse.com::ac5c97c4-4647-44fc-b865-8929da56e40e" providerId="AD" clId="Web-{5B0BCEEA-05D8-43D7-A46F-2CE7E94596DE}"/>
    <pc:docChg chg="delSld modSld">
      <pc:chgData name="Mathis, Meredith" userId="S::meredith.mathis@pse.com::ac5c97c4-4647-44fc-b865-8929da56e40e" providerId="AD" clId="Web-{5B0BCEEA-05D8-43D7-A46F-2CE7E94596DE}" dt="2023-06-20T21:29:53.148" v="802"/>
      <pc:docMkLst>
        <pc:docMk/>
      </pc:docMkLst>
      <pc:sldChg chg="delCm modNotes">
        <pc:chgData name="Mathis, Meredith" userId="S::meredith.mathis@pse.com::ac5c97c4-4647-44fc-b865-8929da56e40e" providerId="AD" clId="Web-{5B0BCEEA-05D8-43D7-A46F-2CE7E94596DE}" dt="2023-06-20T21:27:06.887" v="776"/>
        <pc:sldMkLst>
          <pc:docMk/>
          <pc:sldMk cId="1444945483" sldId="260"/>
        </pc:sldMkLst>
        <pc:extLst>
          <p:ext xmlns:p="http://schemas.openxmlformats.org/presentationml/2006/main" uri="{D6D511B9-2390-475A-947B-AFAB55BFBCF1}">
            <pc226:cmChg xmlns:pc226="http://schemas.microsoft.com/office/powerpoint/2022/06/main/command" chg="del">
              <pc226:chgData name="Mathis, Meredith" userId="S::meredith.mathis@pse.com::ac5c97c4-4647-44fc-b865-8929da56e40e" providerId="AD" clId="Web-{5B0BCEEA-05D8-43D7-A46F-2CE7E94596DE}" dt="2023-06-20T21:23:35.468" v="0"/>
              <pc2:cmMkLst xmlns:pc2="http://schemas.microsoft.com/office/powerpoint/2019/9/main/command">
                <pc:docMk/>
                <pc:sldMk cId="1444945483" sldId="260"/>
                <pc2:cmMk id="{7719FBF4-C8BF-4CBD-AC8B-C10BC1F04D3C}"/>
              </pc2:cmMkLst>
            </pc226:cmChg>
          </p:ext>
        </pc:extLst>
      </pc:sldChg>
      <pc:sldChg chg="delCm modNotes">
        <pc:chgData name="Mathis, Meredith" userId="S::meredith.mathis@pse.com::ac5c97c4-4647-44fc-b865-8929da56e40e" providerId="AD" clId="Web-{5B0BCEEA-05D8-43D7-A46F-2CE7E94596DE}" dt="2023-06-20T21:28:31.658" v="786"/>
        <pc:sldMkLst>
          <pc:docMk/>
          <pc:sldMk cId="490498805" sldId="261"/>
        </pc:sldMkLst>
        <pc:extLst>
          <p:ext xmlns:p="http://schemas.openxmlformats.org/presentationml/2006/main" uri="{D6D511B9-2390-475A-947B-AFAB55BFBCF1}">
            <pc226:cmChg xmlns:pc226="http://schemas.microsoft.com/office/powerpoint/2022/06/main/command" chg="del">
              <pc226:chgData name="Mathis, Meredith" userId="S::meredith.mathis@pse.com::ac5c97c4-4647-44fc-b865-8929da56e40e" providerId="AD" clId="Web-{5B0BCEEA-05D8-43D7-A46F-2CE7E94596DE}" dt="2023-06-20T21:28:31.096" v="785"/>
              <pc2:cmMkLst xmlns:pc2="http://schemas.microsoft.com/office/powerpoint/2019/9/main/command">
                <pc:docMk/>
                <pc:sldMk cId="490498805" sldId="261"/>
                <pc2:cmMk id="{54EE1E18-9597-4E6B-9FF6-F18E44789528}"/>
              </pc2:cmMkLst>
            </pc226:cmChg>
            <pc226:cmChg xmlns:pc226="http://schemas.microsoft.com/office/powerpoint/2022/06/main/command" chg="del">
              <pc226:chgData name="Mathis, Meredith" userId="S::meredith.mathis@pse.com::ac5c97c4-4647-44fc-b865-8929da56e40e" providerId="AD" clId="Web-{5B0BCEEA-05D8-43D7-A46F-2CE7E94596DE}" dt="2023-06-20T21:28:31.658" v="786"/>
              <pc2:cmMkLst xmlns:pc2="http://schemas.microsoft.com/office/powerpoint/2019/9/main/command">
                <pc:docMk/>
                <pc:sldMk cId="490498805" sldId="261"/>
                <pc2:cmMk id="{262EE290-3BA9-48E9-8A04-6904E7512C7D}"/>
              </pc2:cmMkLst>
            </pc226:cmChg>
            <pc226:cmChg xmlns:pc226="http://schemas.microsoft.com/office/powerpoint/2022/06/main/command" chg="del">
              <pc226:chgData name="Mathis, Meredith" userId="S::meredith.mathis@pse.com::ac5c97c4-4647-44fc-b865-8929da56e40e" providerId="AD" clId="Web-{5B0BCEEA-05D8-43D7-A46F-2CE7E94596DE}" dt="2023-06-20T21:28:30.455" v="784"/>
              <pc2:cmMkLst xmlns:pc2="http://schemas.microsoft.com/office/powerpoint/2019/9/main/command">
                <pc:docMk/>
                <pc:sldMk cId="490498805" sldId="261"/>
                <pc2:cmMk id="{EC5788BA-9983-4ED1-8A84-85F3C6580169}"/>
              </pc2:cmMkLst>
            </pc226:cmChg>
          </p:ext>
        </pc:extLst>
      </pc:sldChg>
      <pc:sldChg chg="modSp modNotes">
        <pc:chgData name="Mathis, Meredith" userId="S::meredith.mathis@pse.com::ac5c97c4-4647-44fc-b865-8929da56e40e" providerId="AD" clId="Web-{5B0BCEEA-05D8-43D7-A46F-2CE7E94596DE}" dt="2023-06-20T21:25:39.757" v="23" actId="20577"/>
        <pc:sldMkLst>
          <pc:docMk/>
          <pc:sldMk cId="2864354277" sldId="263"/>
        </pc:sldMkLst>
        <pc:spChg chg="mod">
          <ac:chgData name="Mathis, Meredith" userId="S::meredith.mathis@pse.com::ac5c97c4-4647-44fc-b865-8929da56e40e" providerId="AD" clId="Web-{5B0BCEEA-05D8-43D7-A46F-2CE7E94596DE}" dt="2023-06-20T21:25:39.757" v="23" actId="20577"/>
          <ac:spMkLst>
            <pc:docMk/>
            <pc:sldMk cId="2864354277" sldId="263"/>
            <ac:spMk id="2" creationId="{00000000-0000-0000-0000-000000000000}"/>
          </ac:spMkLst>
        </pc:spChg>
      </pc:sldChg>
      <pc:sldChg chg="delCm">
        <pc:chgData name="Mathis, Meredith" userId="S::meredith.mathis@pse.com::ac5c97c4-4647-44fc-b865-8929da56e40e" providerId="AD" clId="Web-{5B0BCEEA-05D8-43D7-A46F-2CE7E94596DE}" dt="2023-06-20T21:23:45.938" v="2"/>
        <pc:sldMkLst>
          <pc:docMk/>
          <pc:sldMk cId="3366597463" sldId="267"/>
        </pc:sldMkLst>
        <pc:extLst>
          <p:ext xmlns:p="http://schemas.openxmlformats.org/presentationml/2006/main" uri="{D6D511B9-2390-475A-947B-AFAB55BFBCF1}">
            <pc226:cmChg xmlns:pc226="http://schemas.microsoft.com/office/powerpoint/2022/06/main/command" chg="del">
              <pc226:chgData name="Mathis, Meredith" userId="S::meredith.mathis@pse.com::ac5c97c4-4647-44fc-b865-8929da56e40e" providerId="AD" clId="Web-{5B0BCEEA-05D8-43D7-A46F-2CE7E94596DE}" dt="2023-06-20T21:23:45.938" v="2"/>
              <pc2:cmMkLst xmlns:pc2="http://schemas.microsoft.com/office/powerpoint/2019/9/main/command">
                <pc:docMk/>
                <pc:sldMk cId="3366597463" sldId="267"/>
                <pc2:cmMk id="{970085C5-7A8F-4352-9D68-7F8261CE41E2}"/>
              </pc2:cmMkLst>
            </pc226:cmChg>
          </p:ext>
        </pc:extLst>
      </pc:sldChg>
      <pc:sldChg chg="del">
        <pc:chgData name="Mathis, Meredith" userId="S::meredith.mathis@pse.com::ac5c97c4-4647-44fc-b865-8929da56e40e" providerId="AD" clId="Web-{5B0BCEEA-05D8-43D7-A46F-2CE7E94596DE}" dt="2023-06-20T21:27:12.357" v="777"/>
        <pc:sldMkLst>
          <pc:docMk/>
          <pc:sldMk cId="1105706282" sldId="268"/>
        </pc:sldMkLst>
      </pc:sldChg>
      <pc:sldChg chg="delCm">
        <pc:chgData name="Mathis, Meredith" userId="S::meredith.mathis@pse.com::ac5c97c4-4647-44fc-b865-8929da56e40e" providerId="AD" clId="Web-{5B0BCEEA-05D8-43D7-A46F-2CE7E94596DE}" dt="2023-06-20T21:24:11.846" v="5"/>
        <pc:sldMkLst>
          <pc:docMk/>
          <pc:sldMk cId="338594475" sldId="275"/>
        </pc:sldMkLst>
        <pc:extLst>
          <p:ext xmlns:p="http://schemas.openxmlformats.org/presentationml/2006/main" uri="{D6D511B9-2390-475A-947B-AFAB55BFBCF1}">
            <pc226:cmChg xmlns:pc226="http://schemas.microsoft.com/office/powerpoint/2022/06/main/command" chg="del">
              <pc226:chgData name="Mathis, Meredith" userId="S::meredith.mathis@pse.com::ac5c97c4-4647-44fc-b865-8929da56e40e" providerId="AD" clId="Web-{5B0BCEEA-05D8-43D7-A46F-2CE7E94596DE}" dt="2023-06-20T21:24:11.846" v="5"/>
              <pc2:cmMkLst xmlns:pc2="http://schemas.microsoft.com/office/powerpoint/2019/9/main/command">
                <pc:docMk/>
                <pc:sldMk cId="338594475" sldId="275"/>
                <pc2:cmMk id="{F896797A-D7FA-47EF-9990-228BD7CC307E}"/>
              </pc2:cmMkLst>
            </pc226:cmChg>
          </p:ext>
        </pc:extLst>
      </pc:sldChg>
      <pc:sldChg chg="delCm">
        <pc:chgData name="Mathis, Meredith" userId="S::meredith.mathis@pse.com::ac5c97c4-4647-44fc-b865-8929da56e40e" providerId="AD" clId="Web-{5B0BCEEA-05D8-43D7-A46F-2CE7E94596DE}" dt="2023-06-20T21:23:56.845" v="4"/>
        <pc:sldMkLst>
          <pc:docMk/>
          <pc:sldMk cId="1716636125" sldId="281"/>
        </pc:sldMkLst>
        <pc:extLst>
          <p:ext xmlns:p="http://schemas.openxmlformats.org/presentationml/2006/main" uri="{D6D511B9-2390-475A-947B-AFAB55BFBCF1}">
            <pc226:cmChg xmlns:pc226="http://schemas.microsoft.com/office/powerpoint/2022/06/main/command" chg="del">
              <pc226:chgData name="Mathis, Meredith" userId="S::meredith.mathis@pse.com::ac5c97c4-4647-44fc-b865-8929da56e40e" providerId="AD" clId="Web-{5B0BCEEA-05D8-43D7-A46F-2CE7E94596DE}" dt="2023-06-20T21:23:56.845" v="4"/>
              <pc2:cmMkLst xmlns:pc2="http://schemas.microsoft.com/office/powerpoint/2019/9/main/command">
                <pc:docMk/>
                <pc:sldMk cId="1716636125" sldId="281"/>
                <pc2:cmMk id="{9A9214C4-9AD2-4116-8FC3-685EF73D243A}"/>
              </pc2:cmMkLst>
            </pc226:cmChg>
          </p:ext>
        </pc:extLst>
      </pc:sldChg>
      <pc:sldChg chg="delCm">
        <pc:chgData name="Mathis, Meredith" userId="S::meredith.mathis@pse.com::ac5c97c4-4647-44fc-b865-8929da56e40e" providerId="AD" clId="Web-{5B0BCEEA-05D8-43D7-A46F-2CE7E94596DE}" dt="2023-06-20T21:23:39.781" v="1"/>
        <pc:sldMkLst>
          <pc:docMk/>
          <pc:sldMk cId="3502843256" sldId="287"/>
        </pc:sldMkLst>
        <pc:extLst>
          <p:ext xmlns:p="http://schemas.openxmlformats.org/presentationml/2006/main" uri="{D6D511B9-2390-475A-947B-AFAB55BFBCF1}">
            <pc226:cmChg xmlns:pc226="http://schemas.microsoft.com/office/powerpoint/2022/06/main/command" chg="del">
              <pc226:chgData name="Mathis, Meredith" userId="S::meredith.mathis@pse.com::ac5c97c4-4647-44fc-b865-8929da56e40e" providerId="AD" clId="Web-{5B0BCEEA-05D8-43D7-A46F-2CE7E94596DE}" dt="2023-06-20T21:23:39.781" v="1"/>
              <pc2:cmMkLst xmlns:pc2="http://schemas.microsoft.com/office/powerpoint/2019/9/main/command">
                <pc:docMk/>
                <pc:sldMk cId="3502843256" sldId="287"/>
                <pc2:cmMk id="{2FB32C08-A5AC-4ABA-AD36-D628393CBBF0}"/>
              </pc2:cmMkLst>
            </pc226:cmChg>
          </p:ext>
        </pc:extLst>
      </pc:sldChg>
      <pc:sldChg chg="delCm">
        <pc:chgData name="Mathis, Meredith" userId="S::meredith.mathis@pse.com::ac5c97c4-4647-44fc-b865-8929da56e40e" providerId="AD" clId="Web-{5B0BCEEA-05D8-43D7-A46F-2CE7E94596DE}" dt="2023-06-20T21:23:52.204" v="3"/>
        <pc:sldMkLst>
          <pc:docMk/>
          <pc:sldMk cId="1749219493" sldId="288"/>
        </pc:sldMkLst>
        <pc:extLst>
          <p:ext xmlns:p="http://schemas.openxmlformats.org/presentationml/2006/main" uri="{D6D511B9-2390-475A-947B-AFAB55BFBCF1}">
            <pc226:cmChg xmlns:pc226="http://schemas.microsoft.com/office/powerpoint/2022/06/main/command" chg="del">
              <pc226:chgData name="Mathis, Meredith" userId="S::meredith.mathis@pse.com::ac5c97c4-4647-44fc-b865-8929da56e40e" providerId="AD" clId="Web-{5B0BCEEA-05D8-43D7-A46F-2CE7E94596DE}" dt="2023-06-20T21:23:52.204" v="3"/>
              <pc2:cmMkLst xmlns:pc2="http://schemas.microsoft.com/office/powerpoint/2019/9/main/command">
                <pc:docMk/>
                <pc:sldMk cId="1749219493" sldId="288"/>
                <pc2:cmMk id="{008738DB-9266-4291-BEEB-BA233E4E72E1}"/>
              </pc2:cmMkLst>
            </pc226:cmChg>
          </p:ext>
        </pc:extLst>
      </pc:sldChg>
      <pc:sldChg chg="delCm">
        <pc:chgData name="Mathis, Meredith" userId="S::meredith.mathis@pse.com::ac5c97c4-4647-44fc-b865-8929da56e40e" providerId="AD" clId="Web-{5B0BCEEA-05D8-43D7-A46F-2CE7E94596DE}" dt="2023-06-20T21:29:53.148" v="802"/>
        <pc:sldMkLst>
          <pc:docMk/>
          <pc:sldMk cId="3030567071" sldId="294"/>
        </pc:sldMkLst>
        <pc:extLst>
          <p:ext xmlns:p="http://schemas.openxmlformats.org/presentationml/2006/main" uri="{D6D511B9-2390-475A-947B-AFAB55BFBCF1}">
            <pc226:cmChg xmlns:pc226="http://schemas.microsoft.com/office/powerpoint/2022/06/main/command" chg="del">
              <pc226:chgData name="Mathis, Meredith" userId="S::meredith.mathis@pse.com::ac5c97c4-4647-44fc-b865-8929da56e40e" providerId="AD" clId="Web-{5B0BCEEA-05D8-43D7-A46F-2CE7E94596DE}" dt="2023-06-20T21:29:53.148" v="802"/>
              <pc2:cmMkLst xmlns:pc2="http://schemas.microsoft.com/office/powerpoint/2019/9/main/command">
                <pc:docMk/>
                <pc:sldMk cId="3030567071" sldId="294"/>
                <pc2:cmMk id="{0182ED98-391F-4E2F-B716-6C4D31FEDD7A}"/>
              </pc2:cmMkLst>
            </pc226:cmChg>
            <pc226:cmChg xmlns:pc226="http://schemas.microsoft.com/office/powerpoint/2022/06/main/command" chg="del">
              <pc226:chgData name="Mathis, Meredith" userId="S::meredith.mathis@pse.com::ac5c97c4-4647-44fc-b865-8929da56e40e" providerId="AD" clId="Web-{5B0BCEEA-05D8-43D7-A46F-2CE7E94596DE}" dt="2023-06-20T21:29:49.163" v="801"/>
              <pc2:cmMkLst xmlns:pc2="http://schemas.microsoft.com/office/powerpoint/2019/9/main/command">
                <pc:docMk/>
                <pc:sldMk cId="3030567071" sldId="294"/>
                <pc2:cmMk id="{9C9B29AD-2A81-4976-BAD8-A2DFFAE473EC}"/>
              </pc2:cmMkLst>
            </pc226:cmChg>
          </p:ext>
        </pc:extLst>
      </pc:sldChg>
      <pc:sldChg chg="delCm">
        <pc:chgData name="Mathis, Meredith" userId="S::meredith.mathis@pse.com::ac5c97c4-4647-44fc-b865-8929da56e40e" providerId="AD" clId="Web-{5B0BCEEA-05D8-43D7-A46F-2CE7E94596DE}" dt="2023-06-20T21:28:38.471" v="789"/>
        <pc:sldMkLst>
          <pc:docMk/>
          <pc:sldMk cId="611109635" sldId="297"/>
        </pc:sldMkLst>
        <pc:extLst>
          <p:ext xmlns:p="http://schemas.openxmlformats.org/presentationml/2006/main" uri="{D6D511B9-2390-475A-947B-AFAB55BFBCF1}">
            <pc226:cmChg xmlns:pc226="http://schemas.microsoft.com/office/powerpoint/2022/06/main/command" chg="del">
              <pc226:chgData name="Mathis, Meredith" userId="S::meredith.mathis@pse.com::ac5c97c4-4647-44fc-b865-8929da56e40e" providerId="AD" clId="Web-{5B0BCEEA-05D8-43D7-A46F-2CE7E94596DE}" dt="2023-06-20T21:28:38.002" v="788"/>
              <pc2:cmMkLst xmlns:pc2="http://schemas.microsoft.com/office/powerpoint/2019/9/main/command">
                <pc:docMk/>
                <pc:sldMk cId="611109635" sldId="297"/>
                <pc2:cmMk id="{697A8E7C-0A59-4F31-A9B9-EF077B9F7CFD}"/>
              </pc2:cmMkLst>
            </pc226:cmChg>
            <pc226:cmChg xmlns:pc226="http://schemas.microsoft.com/office/powerpoint/2022/06/main/command" chg="del">
              <pc226:chgData name="Mathis, Meredith" userId="S::meredith.mathis@pse.com::ac5c97c4-4647-44fc-b865-8929da56e40e" providerId="AD" clId="Web-{5B0BCEEA-05D8-43D7-A46F-2CE7E94596DE}" dt="2023-06-20T21:28:38.471" v="789"/>
              <pc2:cmMkLst xmlns:pc2="http://schemas.microsoft.com/office/powerpoint/2019/9/main/command">
                <pc:docMk/>
                <pc:sldMk cId="611109635" sldId="297"/>
                <pc2:cmMk id="{0BC59EA2-626D-4E19-862D-1A857FFEB059}"/>
              </pc2:cmMkLst>
            </pc226:cmChg>
            <pc226:cmChg xmlns:pc226="http://schemas.microsoft.com/office/powerpoint/2022/06/main/command" chg="del">
              <pc226:chgData name="Mathis, Meredith" userId="S::meredith.mathis@pse.com::ac5c97c4-4647-44fc-b865-8929da56e40e" providerId="AD" clId="Web-{5B0BCEEA-05D8-43D7-A46F-2CE7E94596DE}" dt="2023-06-20T21:28:37.487" v="787"/>
              <pc2:cmMkLst xmlns:pc2="http://schemas.microsoft.com/office/powerpoint/2019/9/main/command">
                <pc:docMk/>
                <pc:sldMk cId="611109635" sldId="297"/>
                <pc2:cmMk id="{1A6078AB-BD6C-41AF-BD6E-5C5023EFA83D}"/>
              </pc2:cmMkLst>
            </pc226:cmChg>
          </p:ext>
        </pc:extLst>
      </pc:sldChg>
      <pc:sldChg chg="delCm">
        <pc:chgData name="Mathis, Meredith" userId="S::meredith.mathis@pse.com::ac5c97c4-4647-44fc-b865-8929da56e40e" providerId="AD" clId="Web-{5B0BCEEA-05D8-43D7-A46F-2CE7E94596DE}" dt="2023-06-20T21:28:45.097" v="790"/>
        <pc:sldMkLst>
          <pc:docMk/>
          <pc:sldMk cId="1892144136" sldId="298"/>
        </pc:sldMkLst>
        <pc:extLst>
          <p:ext xmlns:p="http://schemas.openxmlformats.org/presentationml/2006/main" uri="{D6D511B9-2390-475A-947B-AFAB55BFBCF1}">
            <pc226:cmChg xmlns:pc226="http://schemas.microsoft.com/office/powerpoint/2022/06/main/command" chg="del">
              <pc226:chgData name="Mathis, Meredith" userId="S::meredith.mathis@pse.com::ac5c97c4-4647-44fc-b865-8929da56e40e" providerId="AD" clId="Web-{5B0BCEEA-05D8-43D7-A46F-2CE7E94596DE}" dt="2023-06-20T21:28:45.097" v="790"/>
              <pc2:cmMkLst xmlns:pc2="http://schemas.microsoft.com/office/powerpoint/2019/9/main/command">
                <pc:docMk/>
                <pc:sldMk cId="1892144136" sldId="298"/>
                <pc2:cmMk id="{E05760C9-9D9A-43D1-96DB-524FCBDEB012}"/>
              </pc2:cmMkLst>
            </pc226:cmChg>
          </p:ext>
        </pc:extLst>
      </pc:sldChg>
      <pc:sldChg chg="delCm">
        <pc:chgData name="Mathis, Meredith" userId="S::meredith.mathis@pse.com::ac5c97c4-4647-44fc-b865-8929da56e40e" providerId="AD" clId="Web-{5B0BCEEA-05D8-43D7-A46F-2CE7E94596DE}" dt="2023-06-20T21:28:24.127" v="783"/>
        <pc:sldMkLst>
          <pc:docMk/>
          <pc:sldMk cId="864013041" sldId="310"/>
        </pc:sldMkLst>
        <pc:extLst>
          <p:ext xmlns:p="http://schemas.openxmlformats.org/presentationml/2006/main" uri="{D6D511B9-2390-475A-947B-AFAB55BFBCF1}">
            <pc226:cmChg xmlns:pc226="http://schemas.microsoft.com/office/powerpoint/2022/06/main/command" chg="del">
              <pc226:chgData name="Mathis, Meredith" userId="S::meredith.mathis@pse.com::ac5c97c4-4647-44fc-b865-8929da56e40e" providerId="AD" clId="Web-{5B0BCEEA-05D8-43D7-A46F-2CE7E94596DE}" dt="2023-06-20T21:28:23.470" v="782"/>
              <pc2:cmMkLst xmlns:pc2="http://schemas.microsoft.com/office/powerpoint/2019/9/main/command">
                <pc:docMk/>
                <pc:sldMk cId="864013041" sldId="310"/>
                <pc2:cmMk id="{5F35429E-FF51-4B7D-B065-491A92E69E4F}"/>
              </pc2:cmMkLst>
            </pc226:cmChg>
            <pc226:cmChg xmlns:pc226="http://schemas.microsoft.com/office/powerpoint/2022/06/main/command" chg="del">
              <pc226:chgData name="Mathis, Meredith" userId="S::meredith.mathis@pse.com::ac5c97c4-4647-44fc-b865-8929da56e40e" providerId="AD" clId="Web-{5B0BCEEA-05D8-43D7-A46F-2CE7E94596DE}" dt="2023-06-20T21:28:24.127" v="783"/>
              <pc2:cmMkLst xmlns:pc2="http://schemas.microsoft.com/office/powerpoint/2019/9/main/command">
                <pc:docMk/>
                <pc:sldMk cId="864013041" sldId="310"/>
                <pc2:cmMk id="{0F6BA6F1-C0D3-4A7F-B4BF-09E6E646ACBE}"/>
              </pc2:cmMkLst>
            </pc226:cmChg>
          </p:ext>
        </pc:extLst>
      </pc:sldChg>
      <pc:sldChg chg="modSp">
        <pc:chgData name="Mathis, Meredith" userId="S::meredith.mathis@pse.com::ac5c97c4-4647-44fc-b865-8929da56e40e" providerId="AD" clId="Web-{5B0BCEEA-05D8-43D7-A46F-2CE7E94596DE}" dt="2023-06-20T21:29:15.380" v="795" actId="20577"/>
        <pc:sldMkLst>
          <pc:docMk/>
          <pc:sldMk cId="2874197720" sldId="314"/>
        </pc:sldMkLst>
        <pc:spChg chg="mod">
          <ac:chgData name="Mathis, Meredith" userId="S::meredith.mathis@pse.com::ac5c97c4-4647-44fc-b865-8929da56e40e" providerId="AD" clId="Web-{5B0BCEEA-05D8-43D7-A46F-2CE7E94596DE}" dt="2023-06-20T21:29:15.380" v="795" actId="20577"/>
          <ac:spMkLst>
            <pc:docMk/>
            <pc:sldMk cId="2874197720" sldId="314"/>
            <ac:spMk id="2" creationId="{5315CF60-D01B-7604-D173-3D18890C30CC}"/>
          </ac:spMkLst>
        </pc:spChg>
      </pc:sldChg>
      <pc:sldChg chg="modSp delCm">
        <pc:chgData name="Mathis, Meredith" userId="S::meredith.mathis@pse.com::ac5c97c4-4647-44fc-b865-8929da56e40e" providerId="AD" clId="Web-{5B0BCEEA-05D8-43D7-A46F-2CE7E94596DE}" dt="2023-06-20T21:29:26.005" v="799" actId="20577"/>
        <pc:sldMkLst>
          <pc:docMk/>
          <pc:sldMk cId="2660402500" sldId="316"/>
        </pc:sldMkLst>
        <pc:spChg chg="mod">
          <ac:chgData name="Mathis, Meredith" userId="S::meredith.mathis@pse.com::ac5c97c4-4647-44fc-b865-8929da56e40e" providerId="AD" clId="Web-{5B0BCEEA-05D8-43D7-A46F-2CE7E94596DE}" dt="2023-06-20T21:29:26.005" v="799" actId="20577"/>
          <ac:spMkLst>
            <pc:docMk/>
            <pc:sldMk cId="2660402500" sldId="316"/>
            <ac:spMk id="2" creationId="{494E22D2-4172-F7D6-7A4D-E6BDE3D68B9B}"/>
          </ac:spMkLst>
        </pc:spChg>
        <pc:extLst>
          <p:ext xmlns:p="http://schemas.openxmlformats.org/presentationml/2006/main" uri="{D6D511B9-2390-475A-947B-AFAB55BFBCF1}">
            <pc226:cmChg xmlns:pc226="http://schemas.microsoft.com/office/powerpoint/2022/06/main/command" chg="del">
              <pc226:chgData name="Mathis, Meredith" userId="S::meredith.mathis@pse.com::ac5c97c4-4647-44fc-b865-8929da56e40e" providerId="AD" clId="Web-{5B0BCEEA-05D8-43D7-A46F-2CE7E94596DE}" dt="2023-06-20T21:24:56.864" v="19"/>
              <pc2:cmMkLst xmlns:pc2="http://schemas.microsoft.com/office/powerpoint/2019/9/main/command">
                <pc:docMk/>
                <pc:sldMk cId="2660402500" sldId="316"/>
                <pc2:cmMk id="{BC4AF0D6-6D1F-4F25-B985-B669B452EDBB}"/>
              </pc2:cmMkLst>
            </pc226:cmChg>
          </p:ext>
        </pc:extLst>
      </pc:sldChg>
      <pc:sldChg chg="delCm modNotes">
        <pc:chgData name="Mathis, Meredith" userId="S::meredith.mathis@pse.com::ac5c97c4-4647-44fc-b865-8929da56e40e" providerId="AD" clId="Web-{5B0BCEEA-05D8-43D7-A46F-2CE7E94596DE}" dt="2023-06-20T21:24:31.159" v="8"/>
        <pc:sldMkLst>
          <pc:docMk/>
          <pc:sldMk cId="3847850947" sldId="332"/>
        </pc:sldMkLst>
        <pc:extLst>
          <p:ext xmlns:p="http://schemas.openxmlformats.org/presentationml/2006/main" uri="{D6D511B9-2390-475A-947B-AFAB55BFBCF1}">
            <pc226:cmChg xmlns:pc226="http://schemas.microsoft.com/office/powerpoint/2022/06/main/command" chg="del">
              <pc226:chgData name="Mathis, Meredith" userId="S::meredith.mathis@pse.com::ac5c97c4-4647-44fc-b865-8929da56e40e" providerId="AD" clId="Web-{5B0BCEEA-05D8-43D7-A46F-2CE7E94596DE}" dt="2023-06-20T21:24:22.424" v="6"/>
              <pc2:cmMkLst xmlns:pc2="http://schemas.microsoft.com/office/powerpoint/2019/9/main/command">
                <pc:docMk/>
                <pc:sldMk cId="3847850947" sldId="332"/>
                <pc2:cmMk id="{1C911DB8-1068-4A22-AAE4-A2BCA7941CAB}"/>
              </pc2:cmMkLst>
            </pc226:cmChg>
          </p:ext>
        </pc:extLst>
      </pc:sldChg>
      <pc:sldChg chg="delCm">
        <pc:chgData name="Mathis, Meredith" userId="S::meredith.mathis@pse.com::ac5c97c4-4647-44fc-b865-8929da56e40e" providerId="AD" clId="Web-{5B0BCEEA-05D8-43D7-A46F-2CE7E94596DE}" dt="2023-06-20T21:24:27.722" v="7"/>
        <pc:sldMkLst>
          <pc:docMk/>
          <pc:sldMk cId="1515372671" sldId="334"/>
        </pc:sldMkLst>
        <pc:extLst>
          <p:ext xmlns:p="http://schemas.openxmlformats.org/presentationml/2006/main" uri="{D6D511B9-2390-475A-947B-AFAB55BFBCF1}">
            <pc226:cmChg xmlns:pc226="http://schemas.microsoft.com/office/powerpoint/2022/06/main/command" chg="del">
              <pc226:chgData name="Mathis, Meredith" userId="S::meredith.mathis@pse.com::ac5c97c4-4647-44fc-b865-8929da56e40e" providerId="AD" clId="Web-{5B0BCEEA-05D8-43D7-A46F-2CE7E94596DE}" dt="2023-06-20T21:24:27.722" v="7"/>
              <pc2:cmMkLst xmlns:pc2="http://schemas.microsoft.com/office/powerpoint/2019/9/main/command">
                <pc:docMk/>
                <pc:sldMk cId="1515372671" sldId="334"/>
                <pc2:cmMk id="{CA2E17E2-5FC1-4AEB-B304-A249396C5E7A}"/>
              </pc2:cmMkLst>
            </pc226:cmChg>
          </p:ext>
        </pc:extLst>
      </pc:sldChg>
      <pc:sldChg chg="delCm">
        <pc:chgData name="Mathis, Meredith" userId="S::meredith.mathis@pse.com::ac5c97c4-4647-44fc-b865-8929da56e40e" providerId="AD" clId="Web-{5B0BCEEA-05D8-43D7-A46F-2CE7E94596DE}" dt="2023-06-20T21:29:30.990" v="800"/>
        <pc:sldMkLst>
          <pc:docMk/>
          <pc:sldMk cId="2786434621" sldId="338"/>
        </pc:sldMkLst>
        <pc:extLst>
          <p:ext xmlns:p="http://schemas.openxmlformats.org/presentationml/2006/main" uri="{D6D511B9-2390-475A-947B-AFAB55BFBCF1}">
            <pc226:cmChg xmlns:pc226="http://schemas.microsoft.com/office/powerpoint/2022/06/main/command" chg="del">
              <pc226:chgData name="Mathis, Meredith" userId="S::meredith.mathis@pse.com::ac5c97c4-4647-44fc-b865-8929da56e40e" providerId="AD" clId="Web-{5B0BCEEA-05D8-43D7-A46F-2CE7E94596DE}" dt="2023-06-20T21:29:30.990" v="800"/>
              <pc2:cmMkLst xmlns:pc2="http://schemas.microsoft.com/office/powerpoint/2019/9/main/command">
                <pc:docMk/>
                <pc:sldMk cId="2786434621" sldId="338"/>
                <pc2:cmMk id="{763BEDFC-8F19-4CBB-B048-B82836D2F72F}"/>
              </pc2:cmMkLst>
            </pc226:cmChg>
          </p:ext>
        </pc:extLst>
      </pc:sldChg>
      <pc:sldChg chg="delCm modNotes">
        <pc:chgData name="Mathis, Meredith" userId="S::meredith.mathis@pse.com::ac5c97c4-4647-44fc-b865-8929da56e40e" providerId="AD" clId="Web-{5B0BCEEA-05D8-43D7-A46F-2CE7E94596DE}" dt="2023-06-20T21:24:51.411" v="18"/>
        <pc:sldMkLst>
          <pc:docMk/>
          <pc:sldMk cId="617739903" sldId="340"/>
        </pc:sldMkLst>
        <pc:extLst>
          <p:ext xmlns:p="http://schemas.openxmlformats.org/presentationml/2006/main" uri="{D6D511B9-2390-475A-947B-AFAB55BFBCF1}">
            <pc226:cmChg xmlns:pc226="http://schemas.microsoft.com/office/powerpoint/2022/06/main/command" chg="del">
              <pc226:chgData name="Mathis, Meredith" userId="S::meredith.mathis@pse.com::ac5c97c4-4647-44fc-b865-8929da56e40e" providerId="AD" clId="Web-{5B0BCEEA-05D8-43D7-A46F-2CE7E94596DE}" dt="2023-06-20T21:24:51.411" v="18"/>
              <pc2:cmMkLst xmlns:pc2="http://schemas.microsoft.com/office/powerpoint/2019/9/main/command">
                <pc:docMk/>
                <pc:sldMk cId="617739903" sldId="340"/>
                <pc2:cmMk id="{69E60320-CB8F-4EF4-8482-845BC68BDA80}"/>
              </pc2:cmMkLst>
            </pc226:cmChg>
          </p:ext>
        </pc:extLst>
      </pc:sldChg>
      <pc:sldChg chg="modNotes">
        <pc:chgData name="Mathis, Meredith" userId="S::meredith.mathis@pse.com::ac5c97c4-4647-44fc-b865-8929da56e40e" providerId="AD" clId="Web-{5B0BCEEA-05D8-43D7-A46F-2CE7E94596DE}" dt="2023-06-20T21:25:04.943" v="21"/>
        <pc:sldMkLst>
          <pc:docMk/>
          <pc:sldMk cId="2708116566" sldId="341"/>
        </pc:sldMkLst>
      </pc:sldChg>
      <pc:sldChg chg="delCm modNotes">
        <pc:chgData name="Mathis, Meredith" userId="S::meredith.mathis@pse.com::ac5c97c4-4647-44fc-b865-8929da56e40e" providerId="AD" clId="Web-{5B0BCEEA-05D8-43D7-A46F-2CE7E94596DE}" dt="2023-06-20T21:28:17.470" v="781"/>
        <pc:sldMkLst>
          <pc:docMk/>
          <pc:sldMk cId="78941061" sldId="342"/>
        </pc:sldMkLst>
        <pc:extLst>
          <p:ext xmlns:p="http://schemas.openxmlformats.org/presentationml/2006/main" uri="{D6D511B9-2390-475A-947B-AFAB55BFBCF1}">
            <pc226:cmChg xmlns:pc226="http://schemas.microsoft.com/office/powerpoint/2022/06/main/command" chg="del">
              <pc226:chgData name="Mathis, Meredith" userId="S::meredith.mathis@pse.com::ac5c97c4-4647-44fc-b865-8929da56e40e" providerId="AD" clId="Web-{5B0BCEEA-05D8-43D7-A46F-2CE7E94596DE}" dt="2023-06-20T21:28:17.470" v="781"/>
              <pc2:cmMkLst xmlns:pc2="http://schemas.microsoft.com/office/powerpoint/2019/9/main/command">
                <pc:docMk/>
                <pc:sldMk cId="78941061" sldId="342"/>
                <pc2:cmMk id="{7C03348A-9A08-45FE-A96B-867026A90411}"/>
              </pc2:cmMkLst>
            </pc226:cmChg>
          </p:ext>
        </pc:extLst>
      </pc:sldChg>
      <pc:sldChg chg="delCm">
        <pc:chgData name="Mathis, Meredith" userId="S::meredith.mathis@pse.com::ac5c97c4-4647-44fc-b865-8929da56e40e" providerId="AD" clId="Web-{5B0BCEEA-05D8-43D7-A46F-2CE7E94596DE}" dt="2023-06-20T21:28:48.284" v="791"/>
        <pc:sldMkLst>
          <pc:docMk/>
          <pc:sldMk cId="2809770062" sldId="343"/>
        </pc:sldMkLst>
        <pc:extLst>
          <p:ext xmlns:p="http://schemas.openxmlformats.org/presentationml/2006/main" uri="{D6D511B9-2390-475A-947B-AFAB55BFBCF1}">
            <pc226:cmChg xmlns:pc226="http://schemas.microsoft.com/office/powerpoint/2022/06/main/command" chg="del">
              <pc226:chgData name="Mathis, Meredith" userId="S::meredith.mathis@pse.com::ac5c97c4-4647-44fc-b865-8929da56e40e" providerId="AD" clId="Web-{5B0BCEEA-05D8-43D7-A46F-2CE7E94596DE}" dt="2023-06-20T21:28:48.284" v="791"/>
              <pc2:cmMkLst xmlns:pc2="http://schemas.microsoft.com/office/powerpoint/2019/9/main/command">
                <pc:docMk/>
                <pc:sldMk cId="2809770062" sldId="343"/>
                <pc2:cmMk id="{0014D996-A303-4DF2-9E11-9A7B4F334A53}"/>
              </pc2:cmMkLst>
            </pc226:cmChg>
          </p:ext>
        </pc:extLst>
      </pc:sldChg>
      <pc:sldChg chg="delCm modNotes">
        <pc:chgData name="Mathis, Meredith" userId="S::meredith.mathis@pse.com::ac5c97c4-4647-44fc-b865-8929da56e40e" providerId="AD" clId="Web-{5B0BCEEA-05D8-43D7-A46F-2CE7E94596DE}" dt="2023-06-20T21:28:08.610" v="780"/>
        <pc:sldMkLst>
          <pc:docMk/>
          <pc:sldMk cId="2298649907" sldId="345"/>
        </pc:sldMkLst>
        <pc:extLst>
          <p:ext xmlns:p="http://schemas.openxmlformats.org/presentationml/2006/main" uri="{D6D511B9-2390-475A-947B-AFAB55BFBCF1}">
            <pc226:cmChg xmlns:pc226="http://schemas.microsoft.com/office/powerpoint/2022/06/main/command" chg="del">
              <pc226:chgData name="Mathis, Meredith" userId="S::meredith.mathis@pse.com::ac5c97c4-4647-44fc-b865-8929da56e40e" providerId="AD" clId="Web-{5B0BCEEA-05D8-43D7-A46F-2CE7E94596DE}" dt="2023-06-20T21:28:08.610" v="780"/>
              <pc2:cmMkLst xmlns:pc2="http://schemas.microsoft.com/office/powerpoint/2019/9/main/command">
                <pc:docMk/>
                <pc:sldMk cId="2298649907" sldId="345"/>
                <pc2:cmMk id="{54EE1E18-9597-4E6B-9FF6-F18E44789528}"/>
              </pc2:cmMkLst>
            </pc226:cmChg>
            <pc226:cmChg xmlns:pc226="http://schemas.microsoft.com/office/powerpoint/2022/06/main/command" chg="del">
              <pc226:chgData name="Mathis, Meredith" userId="S::meredith.mathis@pse.com::ac5c97c4-4647-44fc-b865-8929da56e40e" providerId="AD" clId="Web-{5B0BCEEA-05D8-43D7-A46F-2CE7E94596DE}" dt="2023-06-20T21:28:08.032" v="779"/>
              <pc2:cmMkLst xmlns:pc2="http://schemas.microsoft.com/office/powerpoint/2019/9/main/command">
                <pc:docMk/>
                <pc:sldMk cId="2298649907" sldId="345"/>
                <pc2:cmMk id="{262EE290-3BA9-48E9-8A04-6904E7512C7D}"/>
              </pc2:cmMkLst>
            </pc226:cmChg>
            <pc226:cmChg xmlns:pc226="http://schemas.microsoft.com/office/powerpoint/2022/06/main/command" chg="del">
              <pc226:chgData name="Mathis, Meredith" userId="S::meredith.mathis@pse.com::ac5c97c4-4647-44fc-b865-8929da56e40e" providerId="AD" clId="Web-{5B0BCEEA-05D8-43D7-A46F-2CE7E94596DE}" dt="2023-06-20T21:28:07.235" v="778"/>
              <pc2:cmMkLst xmlns:pc2="http://schemas.microsoft.com/office/powerpoint/2019/9/main/command">
                <pc:docMk/>
                <pc:sldMk cId="2298649907" sldId="345"/>
                <pc2:cmMk id="{EC5788BA-9983-4ED1-8A84-85F3C6580169}"/>
              </pc2:cmMkLst>
            </pc226:cmChg>
          </p:ext>
        </pc:extLst>
      </pc:sldChg>
    </pc:docChg>
  </pc:docChgLst>
  <pc:docChgLst>
    <pc:chgData name="Jacobs, Allison" userId="S::allison.jacobs@pse.com::f6e75b20-4682-4525-a05e-2e45d9420f55" providerId="AD" clId="Web-{94F56ECA-331E-BEEF-E22A-E270313B657B}"/>
    <pc:docChg chg="mod addSld delSld modSld sldOrd">
      <pc:chgData name="Jacobs, Allison" userId="S::allison.jacobs@pse.com::f6e75b20-4682-4525-a05e-2e45d9420f55" providerId="AD" clId="Web-{94F56ECA-331E-BEEF-E22A-E270313B657B}" dt="2023-06-09T22:18:38.352" v="675" actId="20577"/>
      <pc:docMkLst>
        <pc:docMk/>
      </pc:docMkLst>
      <pc:sldChg chg="addSp modSp new">
        <pc:chgData name="Jacobs, Allison" userId="S::allison.jacobs@pse.com::f6e75b20-4682-4525-a05e-2e45d9420f55" providerId="AD" clId="Web-{94F56ECA-331E-BEEF-E22A-E270313B657B}" dt="2023-06-09T18:53:08.938" v="13" actId="20577"/>
        <pc:sldMkLst>
          <pc:docMk/>
          <pc:sldMk cId="3794909352" sldId="299"/>
        </pc:sldMkLst>
        <pc:spChg chg="mod">
          <ac:chgData name="Jacobs, Allison" userId="S::allison.jacobs@pse.com::f6e75b20-4682-4525-a05e-2e45d9420f55" providerId="AD" clId="Web-{94F56ECA-331E-BEEF-E22A-E270313B657B}" dt="2023-06-09T18:52:37.515" v="5" actId="20577"/>
          <ac:spMkLst>
            <pc:docMk/>
            <pc:sldMk cId="3794909352" sldId="299"/>
            <ac:spMk id="2" creationId="{48D0B337-BC59-ACF2-D9C1-119EF9995E12}"/>
          </ac:spMkLst>
        </pc:spChg>
        <pc:spChg chg="mod">
          <ac:chgData name="Jacobs, Allison" userId="S::allison.jacobs@pse.com::f6e75b20-4682-4525-a05e-2e45d9420f55" providerId="AD" clId="Web-{94F56ECA-331E-BEEF-E22A-E270313B657B}" dt="2023-06-09T18:53:08.938" v="13" actId="20577"/>
          <ac:spMkLst>
            <pc:docMk/>
            <pc:sldMk cId="3794909352" sldId="299"/>
            <ac:spMk id="3" creationId="{E95DEA05-AA1D-C987-E781-E2BDDEF3A1CD}"/>
          </ac:spMkLst>
        </pc:spChg>
        <pc:picChg chg="add mod">
          <ac:chgData name="Jacobs, Allison" userId="S::allison.jacobs@pse.com::f6e75b20-4682-4525-a05e-2e45d9420f55" providerId="AD" clId="Web-{94F56ECA-331E-BEEF-E22A-E270313B657B}" dt="2023-06-09T18:52:59.797" v="10" actId="14100"/>
          <ac:picMkLst>
            <pc:docMk/>
            <pc:sldMk cId="3794909352" sldId="299"/>
            <ac:picMk id="4" creationId="{F21C9B65-86A2-2201-3A07-875D2F962C9B}"/>
          </ac:picMkLst>
        </pc:picChg>
      </pc:sldChg>
      <pc:sldChg chg="addSp modSp new">
        <pc:chgData name="Jacobs, Allison" userId="S::allison.jacobs@pse.com::f6e75b20-4682-4525-a05e-2e45d9420f55" providerId="AD" clId="Web-{94F56ECA-331E-BEEF-E22A-E270313B657B}" dt="2023-06-09T18:56:06.491" v="55" actId="20577"/>
        <pc:sldMkLst>
          <pc:docMk/>
          <pc:sldMk cId="2478043301" sldId="300"/>
        </pc:sldMkLst>
        <pc:spChg chg="mod">
          <ac:chgData name="Jacobs, Allison" userId="S::allison.jacobs@pse.com::f6e75b20-4682-4525-a05e-2e45d9420f55" providerId="AD" clId="Web-{94F56ECA-331E-BEEF-E22A-E270313B657B}" dt="2023-06-09T18:56:06.491" v="55" actId="20577"/>
          <ac:spMkLst>
            <pc:docMk/>
            <pc:sldMk cId="2478043301" sldId="300"/>
            <ac:spMk id="2" creationId="{47AEC8A9-2822-E506-920A-B79B2E084871}"/>
          </ac:spMkLst>
        </pc:spChg>
        <pc:spChg chg="mod">
          <ac:chgData name="Jacobs, Allison" userId="S::allison.jacobs@pse.com::f6e75b20-4682-4525-a05e-2e45d9420f55" providerId="AD" clId="Web-{94F56ECA-331E-BEEF-E22A-E270313B657B}" dt="2023-06-09T18:55:26.739" v="42" actId="20577"/>
          <ac:spMkLst>
            <pc:docMk/>
            <pc:sldMk cId="2478043301" sldId="300"/>
            <ac:spMk id="3" creationId="{66D3F2FC-B04C-1A50-8C9C-7B7299C9DD63}"/>
          </ac:spMkLst>
        </pc:spChg>
        <pc:picChg chg="add mod">
          <ac:chgData name="Jacobs, Allison" userId="S::allison.jacobs@pse.com::f6e75b20-4682-4525-a05e-2e45d9420f55" providerId="AD" clId="Web-{94F56ECA-331E-BEEF-E22A-E270313B657B}" dt="2023-06-09T18:55:47.084" v="50" actId="1076"/>
          <ac:picMkLst>
            <pc:docMk/>
            <pc:sldMk cId="2478043301" sldId="300"/>
            <ac:picMk id="4" creationId="{E798C526-307F-F1F9-8A7A-6EC3DFCF39E3}"/>
          </ac:picMkLst>
        </pc:picChg>
        <pc:picChg chg="add mod">
          <ac:chgData name="Jacobs, Allison" userId="S::allison.jacobs@pse.com::f6e75b20-4682-4525-a05e-2e45d9420f55" providerId="AD" clId="Web-{94F56ECA-331E-BEEF-E22A-E270313B657B}" dt="2023-06-09T18:55:39.849" v="47" actId="1076"/>
          <ac:picMkLst>
            <pc:docMk/>
            <pc:sldMk cId="2478043301" sldId="300"/>
            <ac:picMk id="5" creationId="{09327052-A929-2072-718D-917EDD299521}"/>
          </ac:picMkLst>
        </pc:picChg>
      </pc:sldChg>
      <pc:sldChg chg="addSp delSp modSp new">
        <pc:chgData name="Jacobs, Allison" userId="S::allison.jacobs@pse.com::f6e75b20-4682-4525-a05e-2e45d9420f55" providerId="AD" clId="Web-{94F56ECA-331E-BEEF-E22A-E270313B657B}" dt="2023-06-09T18:58:15.136" v="90"/>
        <pc:sldMkLst>
          <pc:docMk/>
          <pc:sldMk cId="927401974" sldId="301"/>
        </pc:sldMkLst>
        <pc:spChg chg="mod">
          <ac:chgData name="Jacobs, Allison" userId="S::allison.jacobs@pse.com::f6e75b20-4682-4525-a05e-2e45d9420f55" providerId="AD" clId="Web-{94F56ECA-331E-BEEF-E22A-E270313B657B}" dt="2023-06-09T18:56:10.897" v="57" actId="20577"/>
          <ac:spMkLst>
            <pc:docMk/>
            <pc:sldMk cId="927401974" sldId="301"/>
            <ac:spMk id="2" creationId="{C7BC7734-52D5-5246-BF97-2D3BDD776BE2}"/>
          </ac:spMkLst>
        </pc:spChg>
        <pc:spChg chg="del">
          <ac:chgData name="Jacobs, Allison" userId="S::allison.jacobs@pse.com::f6e75b20-4682-4525-a05e-2e45d9420f55" providerId="AD" clId="Web-{94F56ECA-331E-BEEF-E22A-E270313B657B}" dt="2023-06-09T18:58:15.136" v="90"/>
          <ac:spMkLst>
            <pc:docMk/>
            <pc:sldMk cId="927401974" sldId="301"/>
            <ac:spMk id="3" creationId="{39599CB5-3D85-2D66-88F8-75EEA7959B2C}"/>
          </ac:spMkLst>
        </pc:spChg>
        <pc:picChg chg="add del mod">
          <ac:chgData name="Jacobs, Allison" userId="S::allison.jacobs@pse.com::f6e75b20-4682-4525-a05e-2e45d9420f55" providerId="AD" clId="Web-{94F56ECA-331E-BEEF-E22A-E270313B657B}" dt="2023-06-09T18:58:11.355" v="89"/>
          <ac:picMkLst>
            <pc:docMk/>
            <pc:sldMk cId="927401974" sldId="301"/>
            <ac:picMk id="4" creationId="{0E5F54E1-E4C5-4FEB-646F-26E9ACA4FAFC}"/>
          </ac:picMkLst>
        </pc:picChg>
        <pc:picChg chg="add del mod">
          <ac:chgData name="Jacobs, Allison" userId="S::allison.jacobs@pse.com::f6e75b20-4682-4525-a05e-2e45d9420f55" providerId="AD" clId="Web-{94F56ECA-331E-BEEF-E22A-E270313B657B}" dt="2023-06-09T18:56:31.429" v="63"/>
          <ac:picMkLst>
            <pc:docMk/>
            <pc:sldMk cId="927401974" sldId="301"/>
            <ac:picMk id="5" creationId="{E859DC0D-F01D-8BE6-B353-09F899DB9298}"/>
          </ac:picMkLst>
        </pc:picChg>
        <pc:picChg chg="add mod">
          <ac:chgData name="Jacobs, Allison" userId="S::allison.jacobs@pse.com::f6e75b20-4682-4525-a05e-2e45d9420f55" providerId="AD" clId="Web-{94F56ECA-331E-BEEF-E22A-E270313B657B}" dt="2023-06-09T18:56:50.258" v="65" actId="1076"/>
          <ac:picMkLst>
            <pc:docMk/>
            <pc:sldMk cId="927401974" sldId="301"/>
            <ac:picMk id="6" creationId="{1A565DE4-3025-E0ED-D124-704730F24EAF}"/>
          </ac:picMkLst>
        </pc:picChg>
      </pc:sldChg>
      <pc:sldChg chg="addSp delSp modSp new">
        <pc:chgData name="Jacobs, Allison" userId="S::allison.jacobs@pse.com::f6e75b20-4682-4525-a05e-2e45d9420f55" providerId="AD" clId="Web-{94F56ECA-331E-BEEF-E22A-E270313B657B}" dt="2023-06-09T18:58:31.559" v="95" actId="1076"/>
        <pc:sldMkLst>
          <pc:docMk/>
          <pc:sldMk cId="2723108098" sldId="302"/>
        </pc:sldMkLst>
        <pc:spChg chg="mod">
          <ac:chgData name="Jacobs, Allison" userId="S::allison.jacobs@pse.com::f6e75b20-4682-4525-a05e-2e45d9420f55" providerId="AD" clId="Web-{94F56ECA-331E-BEEF-E22A-E270313B657B}" dt="2023-06-09T18:57:08.681" v="68" actId="20577"/>
          <ac:spMkLst>
            <pc:docMk/>
            <pc:sldMk cId="2723108098" sldId="302"/>
            <ac:spMk id="2" creationId="{A8FC8B0F-3DAD-1906-8E73-11CD157D5EA0}"/>
          </ac:spMkLst>
        </pc:spChg>
        <pc:spChg chg="del">
          <ac:chgData name="Jacobs, Allison" userId="S::allison.jacobs@pse.com::f6e75b20-4682-4525-a05e-2e45d9420f55" providerId="AD" clId="Web-{94F56ECA-331E-BEEF-E22A-E270313B657B}" dt="2023-06-09T18:58:26.777" v="92"/>
          <ac:spMkLst>
            <pc:docMk/>
            <pc:sldMk cId="2723108098" sldId="302"/>
            <ac:spMk id="3" creationId="{C03C4312-A00E-D8A8-4365-47C99F826DF8}"/>
          </ac:spMkLst>
        </pc:spChg>
        <pc:picChg chg="add mod">
          <ac:chgData name="Jacobs, Allison" userId="S::allison.jacobs@pse.com::f6e75b20-4682-4525-a05e-2e45d9420f55" providerId="AD" clId="Web-{94F56ECA-331E-BEEF-E22A-E270313B657B}" dt="2023-06-09T18:57:20.087" v="70" actId="1076"/>
          <ac:picMkLst>
            <pc:docMk/>
            <pc:sldMk cId="2723108098" sldId="302"/>
            <ac:picMk id="4" creationId="{97D5E0FC-460E-B4BD-6A09-8E75266AF1A9}"/>
          </ac:picMkLst>
        </pc:picChg>
        <pc:picChg chg="add del mod">
          <ac:chgData name="Jacobs, Allison" userId="S::allison.jacobs@pse.com::f6e75b20-4682-4525-a05e-2e45d9420f55" providerId="AD" clId="Web-{94F56ECA-331E-BEEF-E22A-E270313B657B}" dt="2023-06-09T18:58:07.917" v="87"/>
          <ac:picMkLst>
            <pc:docMk/>
            <pc:sldMk cId="2723108098" sldId="302"/>
            <ac:picMk id="5" creationId="{83AF8D57-201A-F643-9A0E-C9DD57C44CA8}"/>
          </ac:picMkLst>
        </pc:picChg>
        <pc:picChg chg="add mod">
          <ac:chgData name="Jacobs, Allison" userId="S::allison.jacobs@pse.com::f6e75b20-4682-4525-a05e-2e45d9420f55" providerId="AD" clId="Web-{94F56ECA-331E-BEEF-E22A-E270313B657B}" dt="2023-06-09T18:58:31.559" v="95" actId="1076"/>
          <ac:picMkLst>
            <pc:docMk/>
            <pc:sldMk cId="2723108098" sldId="302"/>
            <ac:picMk id="6" creationId="{8F2A0217-028E-6E5D-C167-EB5E010764CA}"/>
          </ac:picMkLst>
        </pc:picChg>
      </pc:sldChg>
      <pc:sldChg chg="addSp delSp modSp new modCm">
        <pc:chgData name="Jacobs, Allison" userId="S::allison.jacobs@pse.com::f6e75b20-4682-4525-a05e-2e45d9420f55" providerId="AD" clId="Web-{94F56ECA-331E-BEEF-E22A-E270313B657B}" dt="2023-06-09T21:54:26.475" v="234"/>
        <pc:sldMkLst>
          <pc:docMk/>
          <pc:sldMk cId="1751831970" sldId="303"/>
        </pc:sldMkLst>
        <pc:spChg chg="add del mod">
          <ac:chgData name="Jacobs, Allison" userId="S::allison.jacobs@pse.com::f6e75b20-4682-4525-a05e-2e45d9420f55" providerId="AD" clId="Web-{94F56ECA-331E-BEEF-E22A-E270313B657B}" dt="2023-06-09T21:53:35.302" v="216" actId="20577"/>
          <ac:spMkLst>
            <pc:docMk/>
            <pc:sldMk cId="1751831970" sldId="303"/>
            <ac:spMk id="2" creationId="{368C2B78-AC79-4727-E7A8-A462F94B9BBA}"/>
          </ac:spMkLst>
        </pc:spChg>
        <pc:spChg chg="del">
          <ac:chgData name="Jacobs, Allison" userId="S::allison.jacobs@pse.com::f6e75b20-4682-4525-a05e-2e45d9420f55" providerId="AD" clId="Web-{94F56ECA-331E-BEEF-E22A-E270313B657B}" dt="2023-06-09T18:58:05.776" v="86"/>
          <ac:spMkLst>
            <pc:docMk/>
            <pc:sldMk cId="1751831970" sldId="303"/>
            <ac:spMk id="3" creationId="{E6E9DF10-AC17-C7BE-AC0B-9B73DEE6A1EE}"/>
          </ac:spMkLst>
        </pc:spChg>
        <pc:spChg chg="add del mod">
          <ac:chgData name="Jacobs, Allison" userId="S::allison.jacobs@pse.com::f6e75b20-4682-4525-a05e-2e45d9420f55" providerId="AD" clId="Web-{94F56ECA-331E-BEEF-E22A-E270313B657B}" dt="2023-06-09T19:18:55.994" v="178"/>
          <ac:spMkLst>
            <pc:docMk/>
            <pc:sldMk cId="1751831970" sldId="303"/>
            <ac:spMk id="6" creationId="{6D2219B2-D8BB-BE0D-82FB-DDBC22402CAD}"/>
          </ac:spMkLst>
        </pc:spChg>
        <pc:picChg chg="add mod modCrop">
          <ac:chgData name="Jacobs, Allison" userId="S::allison.jacobs@pse.com::f6e75b20-4682-4525-a05e-2e45d9420f55" providerId="AD" clId="Web-{94F56ECA-331E-BEEF-E22A-E270313B657B}" dt="2023-06-09T21:53:08.535" v="198" actId="1076"/>
          <ac:picMkLst>
            <pc:docMk/>
            <pc:sldMk cId="1751831970" sldId="303"/>
            <ac:picMk id="4" creationId="{73FEA1DE-8CAD-B8D3-066F-0D85C71215C4}"/>
          </ac:picMkLst>
        </pc:picChg>
        <pc:extLst>
          <p:ext xmlns:p="http://schemas.openxmlformats.org/presentationml/2006/main" uri="{D6D511B9-2390-475A-947B-AFAB55BFBCF1}">
            <pc226:cmChg xmlns:pc226="http://schemas.microsoft.com/office/powerpoint/2022/06/main/command" chg="">
              <pc226:chgData name="Jacobs, Allison" userId="S::allison.jacobs@pse.com::f6e75b20-4682-4525-a05e-2e45d9420f55" providerId="AD" clId="Web-{94F56ECA-331E-BEEF-E22A-E270313B657B}" dt="2023-06-09T21:54:26.475" v="234"/>
              <pc2:cmMkLst xmlns:pc2="http://schemas.microsoft.com/office/powerpoint/2019/9/main/command">
                <pc:docMk/>
                <pc:sldMk cId="1751831970" sldId="303"/>
                <pc2:cmMk id="{763BEDFC-8F19-4CBB-B048-B82836D2F72F}"/>
              </pc2:cmMkLst>
              <pc226:cmRplyChg chg="add">
                <pc226:chgData name="Jacobs, Allison" userId="S::allison.jacobs@pse.com::f6e75b20-4682-4525-a05e-2e45d9420f55" providerId="AD" clId="Web-{94F56ECA-331E-BEEF-E22A-E270313B657B}" dt="2023-06-09T21:54:26.475" v="234"/>
                <pc2:cmRplyMkLst xmlns:pc2="http://schemas.microsoft.com/office/powerpoint/2019/9/main/command">
                  <pc:docMk/>
                  <pc:sldMk cId="1751831970" sldId="303"/>
                  <pc2:cmMk id="{763BEDFC-8F19-4CBB-B048-B82836D2F72F}"/>
                  <pc2:cmRplyMk id="{436D37A4-7853-4E88-A482-5617C8122142}"/>
                </pc2:cmRplyMkLst>
              </pc226:cmRplyChg>
            </pc226:cmChg>
          </p:ext>
        </pc:extLst>
      </pc:sldChg>
      <pc:sldChg chg="addSp delSp modSp new">
        <pc:chgData name="Jacobs, Allison" userId="S::allison.jacobs@pse.com::f6e75b20-4682-4525-a05e-2e45d9420f55" providerId="AD" clId="Web-{94F56ECA-331E-BEEF-E22A-E270313B657B}" dt="2023-06-09T21:56:55.089" v="297" actId="1076"/>
        <pc:sldMkLst>
          <pc:docMk/>
          <pc:sldMk cId="3880367042" sldId="304"/>
        </pc:sldMkLst>
        <pc:spChg chg="mod">
          <ac:chgData name="Jacobs, Allison" userId="S::allison.jacobs@pse.com::f6e75b20-4682-4525-a05e-2e45d9420f55" providerId="AD" clId="Web-{94F56ECA-331E-BEEF-E22A-E270313B657B}" dt="2023-06-09T18:59:11.810" v="98" actId="20577"/>
          <ac:spMkLst>
            <pc:docMk/>
            <pc:sldMk cId="3880367042" sldId="304"/>
            <ac:spMk id="2" creationId="{494E22D2-4172-F7D6-7A4D-E6BDE3D68B9B}"/>
          </ac:spMkLst>
        </pc:spChg>
        <pc:spChg chg="mod">
          <ac:chgData name="Jacobs, Allison" userId="S::allison.jacobs@pse.com::f6e75b20-4682-4525-a05e-2e45d9420f55" providerId="AD" clId="Web-{94F56ECA-331E-BEEF-E22A-E270313B657B}" dt="2023-06-09T21:56:24.448" v="288" actId="14100"/>
          <ac:spMkLst>
            <pc:docMk/>
            <pc:sldMk cId="3880367042" sldId="304"/>
            <ac:spMk id="3" creationId="{C558550F-EB40-AC0F-AC4A-821176C61756}"/>
          </ac:spMkLst>
        </pc:spChg>
        <pc:picChg chg="add mod">
          <ac:chgData name="Jacobs, Allison" userId="S::allison.jacobs@pse.com::f6e75b20-4682-4525-a05e-2e45d9420f55" providerId="AD" clId="Web-{94F56ECA-331E-BEEF-E22A-E270313B657B}" dt="2023-06-09T21:56:45.573" v="294" actId="1076"/>
          <ac:picMkLst>
            <pc:docMk/>
            <pc:sldMk cId="3880367042" sldId="304"/>
            <ac:picMk id="4" creationId="{2CB96BF1-83C3-F497-42A5-FDE9199C85F4}"/>
          </ac:picMkLst>
        </pc:picChg>
        <pc:picChg chg="add mod">
          <ac:chgData name="Jacobs, Allison" userId="S::allison.jacobs@pse.com::f6e75b20-4682-4525-a05e-2e45d9420f55" providerId="AD" clId="Web-{94F56ECA-331E-BEEF-E22A-E270313B657B}" dt="2023-06-09T21:56:55.089" v="297" actId="1076"/>
          <ac:picMkLst>
            <pc:docMk/>
            <pc:sldMk cId="3880367042" sldId="304"/>
            <ac:picMk id="5" creationId="{BB1AFAF4-C6D7-D771-3806-2E2FF1CAC92B}"/>
          </ac:picMkLst>
        </pc:picChg>
        <pc:picChg chg="add del mod modCrop">
          <ac:chgData name="Jacobs, Allison" userId="S::allison.jacobs@pse.com::f6e75b20-4682-4525-a05e-2e45d9420f55" providerId="AD" clId="Web-{94F56ECA-331E-BEEF-E22A-E270313B657B}" dt="2023-06-09T21:56:37.823" v="291"/>
          <ac:picMkLst>
            <pc:docMk/>
            <pc:sldMk cId="3880367042" sldId="304"/>
            <ac:picMk id="6" creationId="{44588FE8-95DD-402F-026A-56B54D68C0C9}"/>
          </ac:picMkLst>
        </pc:picChg>
      </pc:sldChg>
      <pc:sldChg chg="addSp delSp modSp new">
        <pc:chgData name="Jacobs, Allison" userId="S::allison.jacobs@pse.com::f6e75b20-4682-4525-a05e-2e45d9420f55" providerId="AD" clId="Web-{94F56ECA-331E-BEEF-E22A-E270313B657B}" dt="2023-06-09T19:01:05.830" v="131" actId="1076"/>
        <pc:sldMkLst>
          <pc:docMk/>
          <pc:sldMk cId="2001165423" sldId="305"/>
        </pc:sldMkLst>
        <pc:spChg chg="mod">
          <ac:chgData name="Jacobs, Allison" userId="S::allison.jacobs@pse.com::f6e75b20-4682-4525-a05e-2e45d9420f55" providerId="AD" clId="Web-{94F56ECA-331E-BEEF-E22A-E270313B657B}" dt="2023-06-09T19:00:44.157" v="122" actId="20577"/>
          <ac:spMkLst>
            <pc:docMk/>
            <pc:sldMk cId="2001165423" sldId="305"/>
            <ac:spMk id="2" creationId="{5315CF60-D01B-7604-D173-3D18890C30CC}"/>
          </ac:spMkLst>
        </pc:spChg>
        <pc:spChg chg="del">
          <ac:chgData name="Jacobs, Allison" userId="S::allison.jacobs@pse.com::f6e75b20-4682-4525-a05e-2e45d9420f55" providerId="AD" clId="Web-{94F56ECA-331E-BEEF-E22A-E270313B657B}" dt="2023-06-09T19:01:03.627" v="130"/>
          <ac:spMkLst>
            <pc:docMk/>
            <pc:sldMk cId="2001165423" sldId="305"/>
            <ac:spMk id="3" creationId="{944BFEB7-B9CB-9814-B5E3-0DDF7EB92209}"/>
          </ac:spMkLst>
        </pc:spChg>
        <pc:picChg chg="add mod">
          <ac:chgData name="Jacobs, Allison" userId="S::allison.jacobs@pse.com::f6e75b20-4682-4525-a05e-2e45d9420f55" providerId="AD" clId="Web-{94F56ECA-331E-BEEF-E22A-E270313B657B}" dt="2023-06-09T19:01:05.830" v="131" actId="1076"/>
          <ac:picMkLst>
            <pc:docMk/>
            <pc:sldMk cId="2001165423" sldId="305"/>
            <ac:picMk id="4" creationId="{1C839C9F-8CED-9733-05C3-FCB67CD7EA00}"/>
          </ac:picMkLst>
        </pc:picChg>
      </pc:sldChg>
      <pc:sldChg chg="addSp delSp modSp new addCm">
        <pc:chgData name="Jacobs, Allison" userId="S::allison.jacobs@pse.com::f6e75b20-4682-4525-a05e-2e45d9420f55" providerId="AD" clId="Web-{94F56ECA-331E-BEEF-E22A-E270313B657B}" dt="2023-06-09T19:03:03.444" v="156"/>
        <pc:sldMkLst>
          <pc:docMk/>
          <pc:sldMk cId="3770517106" sldId="306"/>
        </pc:sldMkLst>
        <pc:spChg chg="mod">
          <ac:chgData name="Jacobs, Allison" userId="S::allison.jacobs@pse.com::f6e75b20-4682-4525-a05e-2e45d9420f55" providerId="AD" clId="Web-{94F56ECA-331E-BEEF-E22A-E270313B657B}" dt="2023-06-09T19:01:25.299" v="136" actId="20577"/>
          <ac:spMkLst>
            <pc:docMk/>
            <pc:sldMk cId="3770517106" sldId="306"/>
            <ac:spMk id="2" creationId="{A56107A6-5EF4-3207-514B-2AD1EC9CF0C7}"/>
          </ac:spMkLst>
        </pc:spChg>
        <pc:spChg chg="mod">
          <ac:chgData name="Jacobs, Allison" userId="S::allison.jacobs@pse.com::f6e75b20-4682-4525-a05e-2e45d9420f55" providerId="AD" clId="Web-{94F56ECA-331E-BEEF-E22A-E270313B657B}" dt="2023-06-09T19:01:57.785" v="146" actId="20577"/>
          <ac:spMkLst>
            <pc:docMk/>
            <pc:sldMk cId="3770517106" sldId="306"/>
            <ac:spMk id="3" creationId="{55C16640-6B63-922F-469A-5C2CD8C8B973}"/>
          </ac:spMkLst>
        </pc:spChg>
        <pc:spChg chg="add del mod">
          <ac:chgData name="Jacobs, Allison" userId="S::allison.jacobs@pse.com::f6e75b20-4682-4525-a05e-2e45d9420f55" providerId="AD" clId="Web-{94F56ECA-331E-BEEF-E22A-E270313B657B}" dt="2023-06-09T19:01:34.206" v="139"/>
          <ac:spMkLst>
            <pc:docMk/>
            <pc:sldMk cId="3770517106" sldId="306"/>
            <ac:spMk id="5" creationId="{965DD31F-A2BE-B927-EA82-379EB6ED5C09}"/>
          </ac:spMkLst>
        </pc:spChg>
        <pc:graphicFrameChg chg="add del mod">
          <ac:chgData name="Jacobs, Allison" userId="S::allison.jacobs@pse.com::f6e75b20-4682-4525-a05e-2e45d9420f55" providerId="AD" clId="Web-{94F56ECA-331E-BEEF-E22A-E270313B657B}" dt="2023-06-09T19:01:42.175" v="141"/>
          <ac:graphicFrameMkLst>
            <pc:docMk/>
            <pc:sldMk cId="3770517106" sldId="306"/>
            <ac:graphicFrameMk id="7" creationId="{0E2C6D68-8EF9-81B8-2B43-694C38EBDC28}"/>
          </ac:graphicFrameMkLst>
        </pc:graphicFrameChg>
        <pc:picChg chg="add del mod">
          <ac:chgData name="Jacobs, Allison" userId="S::allison.jacobs@pse.com::f6e75b20-4682-4525-a05e-2e45d9420f55" providerId="AD" clId="Web-{94F56ECA-331E-BEEF-E22A-E270313B657B}" dt="2023-06-09T19:01:16.752" v="133"/>
          <ac:picMkLst>
            <pc:docMk/>
            <pc:sldMk cId="3770517106" sldId="306"/>
            <ac:picMk id="4" creationId="{B0ADAC0D-D804-8DC7-BD4C-5CB042683AAE}"/>
          </ac:picMkLst>
        </pc:picChg>
        <pc:picChg chg="add mod modCrop">
          <ac:chgData name="Jacobs, Allison" userId="S::allison.jacobs@pse.com::f6e75b20-4682-4525-a05e-2e45d9420f55" providerId="AD" clId="Web-{94F56ECA-331E-BEEF-E22A-E270313B657B}" dt="2023-06-09T19:03:03.444" v="156"/>
          <ac:picMkLst>
            <pc:docMk/>
            <pc:sldMk cId="3770517106" sldId="306"/>
            <ac:picMk id="8" creationId="{D720CE95-FEF7-B9F0-BDE9-3DCFFF5EECF0}"/>
          </ac:picMkLst>
        </pc:picChg>
        <pc:extLst>
          <p:ext xmlns:p="http://schemas.openxmlformats.org/presentationml/2006/main" uri="{D6D511B9-2390-475A-947B-AFAB55BFBCF1}">
            <pc226:cmChg xmlns:pc226="http://schemas.microsoft.com/office/powerpoint/2022/06/main/command" chg="add">
              <pc226:chgData name="Jacobs, Allison" userId="S::allison.jacobs@pse.com::f6e75b20-4682-4525-a05e-2e45d9420f55" providerId="AD" clId="Web-{94F56ECA-331E-BEEF-E22A-E270313B657B}" dt="2023-06-09T19:02:28.520" v="148"/>
              <pc2:cmMkLst xmlns:pc2="http://schemas.microsoft.com/office/powerpoint/2019/9/main/command">
                <pc:docMk/>
                <pc:sldMk cId="3770517106" sldId="306"/>
                <pc2:cmMk id="{CA2E17E2-5FC1-4AEB-B304-A249396C5E7A}"/>
              </pc2:cmMkLst>
            </pc226:cmChg>
          </p:ext>
        </pc:extLst>
      </pc:sldChg>
      <pc:sldChg chg="new del">
        <pc:chgData name="Jacobs, Allison" userId="S::allison.jacobs@pse.com::f6e75b20-4682-4525-a05e-2e45d9420f55" providerId="AD" clId="Web-{94F56ECA-331E-BEEF-E22A-E270313B657B}" dt="2023-06-09T19:03:10.100" v="157"/>
        <pc:sldMkLst>
          <pc:docMk/>
          <pc:sldMk cId="3715049128" sldId="307"/>
        </pc:sldMkLst>
      </pc:sldChg>
      <pc:sldChg chg="addSp modSp new ord">
        <pc:chgData name="Jacobs, Allison" userId="S::allison.jacobs@pse.com::f6e75b20-4682-4525-a05e-2e45d9420f55" providerId="AD" clId="Web-{94F56ECA-331E-BEEF-E22A-E270313B657B}" dt="2023-06-09T19:06:17.622" v="176" actId="14100"/>
        <pc:sldMkLst>
          <pc:docMk/>
          <pc:sldMk cId="2982023646" sldId="308"/>
        </pc:sldMkLst>
        <pc:spChg chg="mod">
          <ac:chgData name="Jacobs, Allison" userId="S::allison.jacobs@pse.com::f6e75b20-4682-4525-a05e-2e45d9420f55" providerId="AD" clId="Web-{94F56ECA-331E-BEEF-E22A-E270313B657B}" dt="2023-06-09T18:56:02.413" v="53" actId="20577"/>
          <ac:spMkLst>
            <pc:docMk/>
            <pc:sldMk cId="2982023646" sldId="308"/>
            <ac:spMk id="2" creationId="{5FF2CD48-908A-D456-915A-FE089436FAC4}"/>
          </ac:spMkLst>
        </pc:spChg>
        <pc:spChg chg="mod">
          <ac:chgData name="Jacobs, Allison" userId="S::allison.jacobs@pse.com::f6e75b20-4682-4525-a05e-2e45d9420f55" providerId="AD" clId="Web-{94F56ECA-331E-BEEF-E22A-E270313B657B}" dt="2023-06-09T19:06:17.622" v="176" actId="14100"/>
          <ac:spMkLst>
            <pc:docMk/>
            <pc:sldMk cId="2982023646" sldId="308"/>
            <ac:spMk id="3" creationId="{B56912C4-27A8-5D45-BE1C-0D64E2BA8CA4}"/>
          </ac:spMkLst>
        </pc:spChg>
        <pc:picChg chg="add mod">
          <ac:chgData name="Jacobs, Allison" userId="S::allison.jacobs@pse.com::f6e75b20-4682-4525-a05e-2e45d9420f55" providerId="AD" clId="Web-{94F56ECA-331E-BEEF-E22A-E270313B657B}" dt="2023-06-09T18:54:30.269" v="31" actId="1076"/>
          <ac:picMkLst>
            <pc:docMk/>
            <pc:sldMk cId="2982023646" sldId="308"/>
            <ac:picMk id="4" creationId="{E61375F4-61CA-C8FA-5B12-FE95FC563E96}"/>
          </ac:picMkLst>
        </pc:picChg>
      </pc:sldChg>
      <pc:sldChg chg="addSp modSp new">
        <pc:chgData name="Jacobs, Allison" userId="S::allison.jacobs@pse.com::f6e75b20-4682-4525-a05e-2e45d9420f55" providerId="AD" clId="Web-{94F56ECA-331E-BEEF-E22A-E270313B657B}" dt="2023-06-09T19:05:12.089" v="174" actId="20577"/>
        <pc:sldMkLst>
          <pc:docMk/>
          <pc:sldMk cId="2678332783" sldId="309"/>
        </pc:sldMkLst>
        <pc:spChg chg="mod">
          <ac:chgData name="Jacobs, Allison" userId="S::allison.jacobs@pse.com::f6e75b20-4682-4525-a05e-2e45d9420f55" providerId="AD" clId="Web-{94F56ECA-331E-BEEF-E22A-E270313B657B}" dt="2023-06-09T19:04:20.915" v="161" actId="20577"/>
          <ac:spMkLst>
            <pc:docMk/>
            <pc:sldMk cId="2678332783" sldId="309"/>
            <ac:spMk id="2" creationId="{69F1226E-7D39-A95D-DE8C-662A47F3B8C4}"/>
          </ac:spMkLst>
        </pc:spChg>
        <pc:spChg chg="mod">
          <ac:chgData name="Jacobs, Allison" userId="S::allison.jacobs@pse.com::f6e75b20-4682-4525-a05e-2e45d9420f55" providerId="AD" clId="Web-{94F56ECA-331E-BEEF-E22A-E270313B657B}" dt="2023-06-09T19:05:12.089" v="174" actId="20577"/>
          <ac:spMkLst>
            <pc:docMk/>
            <pc:sldMk cId="2678332783" sldId="309"/>
            <ac:spMk id="3" creationId="{997A9939-4A87-F571-B7F0-56E569F0A7B2}"/>
          </ac:spMkLst>
        </pc:spChg>
        <pc:picChg chg="add mod">
          <ac:chgData name="Jacobs, Allison" userId="S::allison.jacobs@pse.com::f6e75b20-4682-4525-a05e-2e45d9420f55" providerId="AD" clId="Web-{94F56ECA-331E-BEEF-E22A-E270313B657B}" dt="2023-06-09T19:05:05.714" v="172" actId="1076"/>
          <ac:picMkLst>
            <pc:docMk/>
            <pc:sldMk cId="2678332783" sldId="309"/>
            <ac:picMk id="4" creationId="{9F88DFE1-1AE3-7CE8-D3B9-C3EE4746EA55}"/>
          </ac:picMkLst>
        </pc:picChg>
      </pc:sldChg>
      <pc:sldChg chg="modSp add replId">
        <pc:chgData name="Jacobs, Allison" userId="S::allison.jacobs@pse.com::f6e75b20-4682-4525-a05e-2e45d9420f55" providerId="AD" clId="Web-{94F56ECA-331E-BEEF-E22A-E270313B657B}" dt="2023-06-09T21:54:19.256" v="233" actId="14100"/>
        <pc:sldMkLst>
          <pc:docMk/>
          <pc:sldMk cId="3018714361" sldId="311"/>
        </pc:sldMkLst>
        <pc:spChg chg="mod">
          <ac:chgData name="Jacobs, Allison" userId="S::allison.jacobs@pse.com::f6e75b20-4682-4525-a05e-2e45d9420f55" providerId="AD" clId="Web-{94F56ECA-331E-BEEF-E22A-E270313B657B}" dt="2023-06-09T21:53:47.083" v="227" actId="20577"/>
          <ac:spMkLst>
            <pc:docMk/>
            <pc:sldMk cId="3018714361" sldId="311"/>
            <ac:spMk id="2" creationId="{368C2B78-AC79-4727-E7A8-A462F94B9BBA}"/>
          </ac:spMkLst>
        </pc:spChg>
        <pc:picChg chg="mod modCrop">
          <ac:chgData name="Jacobs, Allison" userId="S::allison.jacobs@pse.com::f6e75b20-4682-4525-a05e-2e45d9420f55" providerId="AD" clId="Web-{94F56ECA-331E-BEEF-E22A-E270313B657B}" dt="2023-06-09T21:54:19.256" v="233" actId="14100"/>
          <ac:picMkLst>
            <pc:docMk/>
            <pc:sldMk cId="3018714361" sldId="311"/>
            <ac:picMk id="4" creationId="{73FEA1DE-8CAD-B8D3-066F-0D85C71215C4}"/>
          </ac:picMkLst>
        </pc:picChg>
      </pc:sldChg>
      <pc:sldChg chg="delSp add del replId">
        <pc:chgData name="Jacobs, Allison" userId="S::allison.jacobs@pse.com::f6e75b20-4682-4525-a05e-2e45d9420f55" providerId="AD" clId="Web-{94F56ECA-331E-BEEF-E22A-E270313B657B}" dt="2023-06-09T21:57:22.543" v="301"/>
        <pc:sldMkLst>
          <pc:docMk/>
          <pc:sldMk cId="2388559270" sldId="312"/>
        </pc:sldMkLst>
        <pc:picChg chg="del">
          <ac:chgData name="Jacobs, Allison" userId="S::allison.jacobs@pse.com::f6e75b20-4682-4525-a05e-2e45d9420f55" providerId="AD" clId="Web-{94F56ECA-331E-BEEF-E22A-E270313B657B}" dt="2023-06-09T21:56:34.370" v="290"/>
          <ac:picMkLst>
            <pc:docMk/>
            <pc:sldMk cId="2388559270" sldId="312"/>
            <ac:picMk id="4" creationId="{2CB96BF1-83C3-F497-42A5-FDE9199C85F4}"/>
          </ac:picMkLst>
        </pc:picChg>
        <pc:picChg chg="del">
          <ac:chgData name="Jacobs, Allison" userId="S::allison.jacobs@pse.com::f6e75b20-4682-4525-a05e-2e45d9420f55" providerId="AD" clId="Web-{94F56ECA-331E-BEEF-E22A-E270313B657B}" dt="2023-06-09T21:56:30.760" v="289"/>
          <ac:picMkLst>
            <pc:docMk/>
            <pc:sldMk cId="2388559270" sldId="312"/>
            <ac:picMk id="5" creationId="{BB1AFAF4-C6D7-D771-3806-2E2FF1CAC92B}"/>
          </ac:picMkLst>
        </pc:picChg>
      </pc:sldChg>
      <pc:sldChg chg="addSp delSp modSp add replId">
        <pc:chgData name="Jacobs, Allison" userId="S::allison.jacobs@pse.com::f6e75b20-4682-4525-a05e-2e45d9420f55" providerId="AD" clId="Web-{94F56ECA-331E-BEEF-E22A-E270313B657B}" dt="2023-06-09T21:57:34.591" v="305"/>
        <pc:sldMkLst>
          <pc:docMk/>
          <pc:sldMk cId="973101995" sldId="314"/>
        </pc:sldMkLst>
        <pc:picChg chg="del">
          <ac:chgData name="Jacobs, Allison" userId="S::allison.jacobs@pse.com::f6e75b20-4682-4525-a05e-2e45d9420f55" providerId="AD" clId="Web-{94F56ECA-331E-BEEF-E22A-E270313B657B}" dt="2023-06-09T21:57:34.591" v="305"/>
          <ac:picMkLst>
            <pc:docMk/>
            <pc:sldMk cId="973101995" sldId="314"/>
            <ac:picMk id="4" creationId="{2CB96BF1-83C3-F497-42A5-FDE9199C85F4}"/>
          </ac:picMkLst>
        </pc:picChg>
        <pc:picChg chg="del">
          <ac:chgData name="Jacobs, Allison" userId="S::allison.jacobs@pse.com::f6e75b20-4682-4525-a05e-2e45d9420f55" providerId="AD" clId="Web-{94F56ECA-331E-BEEF-E22A-E270313B657B}" dt="2023-06-09T21:57:20.684" v="300"/>
          <ac:picMkLst>
            <pc:docMk/>
            <pc:sldMk cId="973101995" sldId="314"/>
            <ac:picMk id="5" creationId="{BB1AFAF4-C6D7-D771-3806-2E2FF1CAC92B}"/>
          </ac:picMkLst>
        </pc:picChg>
        <pc:picChg chg="add mod">
          <ac:chgData name="Jacobs, Allison" userId="S::allison.jacobs@pse.com::f6e75b20-4682-4525-a05e-2e45d9420f55" providerId="AD" clId="Web-{94F56ECA-331E-BEEF-E22A-E270313B657B}" dt="2023-06-09T21:57:32.716" v="304" actId="1076"/>
          <ac:picMkLst>
            <pc:docMk/>
            <pc:sldMk cId="973101995" sldId="314"/>
            <ac:picMk id="7" creationId="{99877106-B7F7-DE26-D1C8-81BAD5E09CE2}"/>
          </ac:picMkLst>
        </pc:picChg>
      </pc:sldChg>
      <pc:sldChg chg="modSp">
        <pc:chgData name="Jacobs, Allison" userId="S::allison.jacobs@pse.com::f6e75b20-4682-4525-a05e-2e45d9420f55" providerId="AD" clId="Web-{94F56ECA-331E-BEEF-E22A-E270313B657B}" dt="2023-06-09T22:04:15.416" v="310" actId="14100"/>
        <pc:sldMkLst>
          <pc:docMk/>
          <pc:sldMk cId="2874197720" sldId="314"/>
        </pc:sldMkLst>
        <pc:picChg chg="mod modCrop">
          <ac:chgData name="Jacobs, Allison" userId="S::allison.jacobs@pse.com::f6e75b20-4682-4525-a05e-2e45d9420f55" providerId="AD" clId="Web-{94F56ECA-331E-BEEF-E22A-E270313B657B}" dt="2023-06-09T22:04:15.416" v="310" actId="14100"/>
          <ac:picMkLst>
            <pc:docMk/>
            <pc:sldMk cId="2874197720" sldId="314"/>
            <ac:picMk id="4" creationId="{1C839C9F-8CED-9733-05C3-FCB67CD7EA00}"/>
          </ac:picMkLst>
        </pc:picChg>
      </pc:sldChg>
      <pc:sldChg chg="modSp add replId">
        <pc:chgData name="Jacobs, Allison" userId="S::allison.jacobs@pse.com::f6e75b20-4682-4525-a05e-2e45d9420f55" providerId="AD" clId="Web-{94F56ECA-331E-BEEF-E22A-E270313B657B}" dt="2023-06-09T22:04:34.979" v="314" actId="14100"/>
        <pc:sldMkLst>
          <pc:docMk/>
          <pc:sldMk cId="138156582" sldId="325"/>
        </pc:sldMkLst>
        <pc:picChg chg="mod modCrop">
          <ac:chgData name="Jacobs, Allison" userId="S::allison.jacobs@pse.com::f6e75b20-4682-4525-a05e-2e45d9420f55" providerId="AD" clId="Web-{94F56ECA-331E-BEEF-E22A-E270313B657B}" dt="2023-06-09T22:04:34.979" v="314" actId="14100"/>
          <ac:picMkLst>
            <pc:docMk/>
            <pc:sldMk cId="138156582" sldId="325"/>
            <ac:picMk id="4" creationId="{1C839C9F-8CED-9733-05C3-FCB67CD7EA00}"/>
          </ac:picMkLst>
        </pc:picChg>
      </pc:sldChg>
      <pc:sldChg chg="modSp new">
        <pc:chgData name="Jacobs, Allison" userId="S::allison.jacobs@pse.com::f6e75b20-4682-4525-a05e-2e45d9420f55" providerId="AD" clId="Web-{94F56ECA-331E-BEEF-E22A-E270313B657B}" dt="2023-06-09T22:18:38.352" v="675" actId="20577"/>
        <pc:sldMkLst>
          <pc:docMk/>
          <pc:sldMk cId="1138032140" sldId="326"/>
        </pc:sldMkLst>
        <pc:spChg chg="mod">
          <ac:chgData name="Jacobs, Allison" userId="S::allison.jacobs@pse.com::f6e75b20-4682-4525-a05e-2e45d9420f55" providerId="AD" clId="Web-{94F56ECA-331E-BEEF-E22A-E270313B657B}" dt="2023-06-09T22:05:28.856" v="356" actId="20577"/>
          <ac:spMkLst>
            <pc:docMk/>
            <pc:sldMk cId="1138032140" sldId="326"/>
            <ac:spMk id="2" creationId="{69D5460C-915B-196D-024E-92CE626A236D}"/>
          </ac:spMkLst>
        </pc:spChg>
        <pc:spChg chg="mod">
          <ac:chgData name="Jacobs, Allison" userId="S::allison.jacobs@pse.com::f6e75b20-4682-4525-a05e-2e45d9420f55" providerId="AD" clId="Web-{94F56ECA-331E-BEEF-E22A-E270313B657B}" dt="2023-06-09T22:18:38.352" v="675" actId="20577"/>
          <ac:spMkLst>
            <pc:docMk/>
            <pc:sldMk cId="1138032140" sldId="326"/>
            <ac:spMk id="3" creationId="{BBDA8591-F816-587E-7CD9-334305DD9B10}"/>
          </ac:spMkLst>
        </pc:spChg>
      </pc:sldChg>
      <pc:sldChg chg="modSp new addCm">
        <pc:chgData name="Jacobs, Allison" userId="S::allison.jacobs@pse.com::f6e75b20-4682-4525-a05e-2e45d9420f55" providerId="AD" clId="Web-{94F56ECA-331E-BEEF-E22A-E270313B657B}" dt="2023-06-09T22:06:42.501" v="391"/>
        <pc:sldMkLst>
          <pc:docMk/>
          <pc:sldMk cId="2125958335" sldId="327"/>
        </pc:sldMkLst>
        <pc:spChg chg="mod">
          <ac:chgData name="Jacobs, Allison" userId="S::allison.jacobs@pse.com::f6e75b20-4682-4525-a05e-2e45d9420f55" providerId="AD" clId="Web-{94F56ECA-331E-BEEF-E22A-E270313B657B}" dt="2023-06-09T22:05:52.812" v="390" actId="20577"/>
          <ac:spMkLst>
            <pc:docMk/>
            <pc:sldMk cId="2125958335" sldId="327"/>
            <ac:spMk id="2" creationId="{01A35239-84C1-3F44-9497-E4BD3E56442B}"/>
          </ac:spMkLst>
        </pc:spChg>
        <pc:extLst>
          <p:ext xmlns:p="http://schemas.openxmlformats.org/presentationml/2006/main" uri="{D6D511B9-2390-475A-947B-AFAB55BFBCF1}">
            <pc226:cmChg xmlns:pc226="http://schemas.microsoft.com/office/powerpoint/2022/06/main/command" chg="add">
              <pc226:chgData name="Jacobs, Allison" userId="S::allison.jacobs@pse.com::f6e75b20-4682-4525-a05e-2e45d9420f55" providerId="AD" clId="Web-{94F56ECA-331E-BEEF-E22A-E270313B657B}" dt="2023-06-09T22:06:42.501" v="391"/>
              <pc2:cmMkLst xmlns:pc2="http://schemas.microsoft.com/office/powerpoint/2019/9/main/command">
                <pc:docMk/>
                <pc:sldMk cId="2125958335" sldId="327"/>
                <pc2:cmMk id="{1C911DB8-1068-4A22-AAE4-A2BCA7941CAB}"/>
              </pc2:cmMkLst>
            </pc226:cmChg>
          </p:ext>
        </pc:extLst>
      </pc:sldChg>
    </pc:docChg>
  </pc:docChgLst>
  <pc:docChgLst>
    <pc:chgData name="Mathis, Meredith" userId="S::meredith.mathis@pse.com::ac5c97c4-4647-44fc-b865-8929da56e40e" providerId="AD" clId="Web-{3A4616F1-7B82-4FE8-BA58-39AEBE41E637}"/>
    <pc:docChg chg="">
      <pc:chgData name="Mathis, Meredith" userId="S::meredith.mathis@pse.com::ac5c97c4-4647-44fc-b865-8929da56e40e" providerId="AD" clId="Web-{3A4616F1-7B82-4FE8-BA58-39AEBE41E637}" dt="2023-06-13T21:40:32.135" v="0"/>
      <pc:docMkLst>
        <pc:docMk/>
      </pc:docMkLst>
      <pc:sldChg chg="modCm">
        <pc:chgData name="Mathis, Meredith" userId="S::meredith.mathis@pse.com::ac5c97c4-4647-44fc-b865-8929da56e40e" providerId="AD" clId="Web-{3A4616F1-7B82-4FE8-BA58-39AEBE41E637}" dt="2023-06-13T21:40:32.135" v="0"/>
        <pc:sldMkLst>
          <pc:docMk/>
          <pc:sldMk cId="3565177786" sldId="284"/>
        </pc:sldMkLst>
        <pc:extLst>
          <p:ext xmlns:p="http://schemas.openxmlformats.org/presentationml/2006/main" uri="{D6D511B9-2390-475A-947B-AFAB55BFBCF1}">
            <pc226:cmChg xmlns:pc226="http://schemas.microsoft.com/office/powerpoint/2022/06/main/command" chg="">
              <pc226:chgData name="Mathis, Meredith" userId="S::meredith.mathis@pse.com::ac5c97c4-4647-44fc-b865-8929da56e40e" providerId="AD" clId="Web-{3A4616F1-7B82-4FE8-BA58-39AEBE41E637}" dt="2023-06-13T21:40:32.135" v="0"/>
              <pc2:cmMkLst xmlns:pc2="http://schemas.microsoft.com/office/powerpoint/2019/9/main/command">
                <pc:docMk/>
                <pc:sldMk cId="3565177786" sldId="284"/>
                <pc2:cmMk id="{041C91AF-6A39-4C49-A6F9-FA4E4A433BAD}"/>
              </pc2:cmMkLst>
              <pc226:cmRplyChg chg="add">
                <pc226:chgData name="Mathis, Meredith" userId="S::meredith.mathis@pse.com::ac5c97c4-4647-44fc-b865-8929da56e40e" providerId="AD" clId="Web-{3A4616F1-7B82-4FE8-BA58-39AEBE41E637}" dt="2023-06-13T21:40:32.135" v="0"/>
                <pc2:cmRplyMkLst xmlns:pc2="http://schemas.microsoft.com/office/powerpoint/2019/9/main/command">
                  <pc:docMk/>
                  <pc:sldMk cId="3565177786" sldId="284"/>
                  <pc2:cmMk id="{041C91AF-6A39-4C49-A6F9-FA4E4A433BAD}"/>
                  <pc2:cmRplyMk id="{1089E227-F8E6-4B34-9CCF-914ECE77D57A}"/>
                </pc2:cmRplyMkLst>
              </pc226:cmRplyChg>
            </pc226:cmChg>
          </p:ext>
        </pc:extLst>
      </pc:sldChg>
    </pc:docChg>
  </pc:docChgLst>
  <pc:docChgLst>
    <pc:chgData name="Mathis, Meredith" userId="S::meredith.mathis@pse.com::ac5c97c4-4647-44fc-b865-8929da56e40e" providerId="AD" clId="Web-{9E63A113-6CC7-46B8-9D6D-21CDBFE8BD40}"/>
    <pc:docChg chg="addSld modSld sldOrd">
      <pc:chgData name="Mathis, Meredith" userId="S::meredith.mathis@pse.com::ac5c97c4-4647-44fc-b865-8929da56e40e" providerId="AD" clId="Web-{9E63A113-6CC7-46B8-9D6D-21CDBFE8BD40}" dt="2023-06-05T22:28:02.306" v="32" actId="20577"/>
      <pc:docMkLst>
        <pc:docMk/>
      </pc:docMkLst>
      <pc:sldChg chg="addSp delSp modSp add ord replId">
        <pc:chgData name="Mathis, Meredith" userId="S::meredith.mathis@pse.com::ac5c97c4-4647-44fc-b865-8929da56e40e" providerId="AD" clId="Web-{9E63A113-6CC7-46B8-9D6D-21CDBFE8BD40}" dt="2023-06-05T22:28:02.306" v="32" actId="20577"/>
        <pc:sldMkLst>
          <pc:docMk/>
          <pc:sldMk cId="4162804091" sldId="292"/>
        </pc:sldMkLst>
        <pc:spChg chg="del">
          <ac:chgData name="Mathis, Meredith" userId="S::meredith.mathis@pse.com::ac5c97c4-4647-44fc-b865-8929da56e40e" providerId="AD" clId="Web-{9E63A113-6CC7-46B8-9D6D-21CDBFE8BD40}" dt="2023-06-05T22:27:03.742" v="16"/>
          <ac:spMkLst>
            <pc:docMk/>
            <pc:sldMk cId="4162804091" sldId="292"/>
            <ac:spMk id="2" creationId="{00000000-0000-0000-0000-000000000000}"/>
          </ac:spMkLst>
        </pc:spChg>
        <pc:spChg chg="mod">
          <ac:chgData name="Mathis, Meredith" userId="S::meredith.mathis@pse.com::ac5c97c4-4647-44fc-b865-8929da56e40e" providerId="AD" clId="Web-{9E63A113-6CC7-46B8-9D6D-21CDBFE8BD40}" dt="2023-06-05T22:27:00.914" v="15" actId="20577"/>
          <ac:spMkLst>
            <pc:docMk/>
            <pc:sldMk cId="4162804091" sldId="292"/>
            <ac:spMk id="4" creationId="{00000000-0000-0000-0000-000000000000}"/>
          </ac:spMkLst>
        </pc:spChg>
        <pc:spChg chg="del">
          <ac:chgData name="Mathis, Meredith" userId="S::meredith.mathis@pse.com::ac5c97c4-4647-44fc-b865-8929da56e40e" providerId="AD" clId="Web-{9E63A113-6CC7-46B8-9D6D-21CDBFE8BD40}" dt="2023-06-05T22:27:07.039" v="17"/>
          <ac:spMkLst>
            <pc:docMk/>
            <pc:sldMk cId="4162804091" sldId="292"/>
            <ac:spMk id="5" creationId="{00000000-0000-0000-0000-000000000000}"/>
          </ac:spMkLst>
        </pc:spChg>
        <pc:spChg chg="del">
          <ac:chgData name="Mathis, Meredith" userId="S::meredith.mathis@pse.com::ac5c97c4-4647-44fc-b865-8929da56e40e" providerId="AD" clId="Web-{9E63A113-6CC7-46B8-9D6D-21CDBFE8BD40}" dt="2023-06-05T22:27:21.477" v="19"/>
          <ac:spMkLst>
            <pc:docMk/>
            <pc:sldMk cId="4162804091" sldId="292"/>
            <ac:spMk id="6" creationId="{00000000-0000-0000-0000-000000000000}"/>
          </ac:spMkLst>
        </pc:spChg>
        <pc:spChg chg="add mod">
          <ac:chgData name="Mathis, Meredith" userId="S::meredith.mathis@pse.com::ac5c97c4-4647-44fc-b865-8929da56e40e" providerId="AD" clId="Web-{9E63A113-6CC7-46B8-9D6D-21CDBFE8BD40}" dt="2023-06-05T22:28:02.306" v="32" actId="20577"/>
          <ac:spMkLst>
            <pc:docMk/>
            <pc:sldMk cId="4162804091" sldId="292"/>
            <ac:spMk id="7" creationId="{3C3A2B15-F50A-317B-2FD1-E95324C00911}"/>
          </ac:spMkLst>
        </pc:spChg>
      </pc:sldChg>
    </pc:docChg>
  </pc:docChgLst>
  <pc:docChgLst>
    <pc:chgData name="Durbin, Kara" userId="S::kara.durbin@pse.com::ca49a473-a285-4150-8079-4ca5c47b92df" providerId="AD" clId="Web-{7D436289-D4C7-F30C-0BE9-42402FC0EBBB}"/>
    <pc:docChg chg="modSld">
      <pc:chgData name="Durbin, Kara" userId="S::kara.durbin@pse.com::ca49a473-a285-4150-8079-4ca5c47b92df" providerId="AD" clId="Web-{7D436289-D4C7-F30C-0BE9-42402FC0EBBB}" dt="2023-05-24T15:56:24.359" v="7" actId="20577"/>
      <pc:docMkLst>
        <pc:docMk/>
      </pc:docMkLst>
      <pc:sldChg chg="modSp">
        <pc:chgData name="Durbin, Kara" userId="S::kara.durbin@pse.com::ca49a473-a285-4150-8079-4ca5c47b92df" providerId="AD" clId="Web-{7D436289-D4C7-F30C-0BE9-42402FC0EBBB}" dt="2023-05-24T15:56:24.359" v="7" actId="20577"/>
        <pc:sldMkLst>
          <pc:docMk/>
          <pc:sldMk cId="1444945483" sldId="260"/>
        </pc:sldMkLst>
        <pc:graphicFrameChg chg="modGraphic">
          <ac:chgData name="Durbin, Kara" userId="S::kara.durbin@pse.com::ca49a473-a285-4150-8079-4ca5c47b92df" providerId="AD" clId="Web-{7D436289-D4C7-F30C-0BE9-42402FC0EBBB}" dt="2023-05-24T15:56:24.359" v="7" actId="20577"/>
          <ac:graphicFrameMkLst>
            <pc:docMk/>
            <pc:sldMk cId="1444945483" sldId="260"/>
            <ac:graphicFrameMk id="4" creationId="{00000000-0000-0000-0000-000000000000}"/>
          </ac:graphicFrameMkLst>
        </pc:graphicFrameChg>
      </pc:sldChg>
    </pc:docChg>
  </pc:docChgLst>
  <pc:docChgLst>
    <pc:chgData name="Jacobs, Allison" userId="S::allison.jacobs@pse.com::f6e75b20-4682-4525-a05e-2e45d9420f55" providerId="AD" clId="Web-{7D0880A9-029C-90C0-7103-14B5A6F2B254}"/>
    <pc:docChg chg="delSld modSld sldOrd">
      <pc:chgData name="Jacobs, Allison" userId="S::allison.jacobs@pse.com::f6e75b20-4682-4525-a05e-2e45d9420f55" providerId="AD" clId="Web-{7D0880A9-029C-90C0-7103-14B5A6F2B254}" dt="2023-06-13T19:02:41.973" v="147"/>
      <pc:docMkLst>
        <pc:docMk/>
      </pc:docMkLst>
      <pc:sldChg chg="modSp ord">
        <pc:chgData name="Jacobs, Allison" userId="S::allison.jacobs@pse.com::f6e75b20-4682-4525-a05e-2e45d9420f55" providerId="AD" clId="Web-{7D0880A9-029C-90C0-7103-14B5A6F2B254}" dt="2023-06-13T18:59:16.983" v="89"/>
        <pc:sldMkLst>
          <pc:docMk/>
          <pc:sldMk cId="2874197720" sldId="314"/>
        </pc:sldMkLst>
        <pc:picChg chg="mod">
          <ac:chgData name="Jacobs, Allison" userId="S::allison.jacobs@pse.com::f6e75b20-4682-4525-a05e-2e45d9420f55" providerId="AD" clId="Web-{7D0880A9-029C-90C0-7103-14B5A6F2B254}" dt="2023-06-13T18:55:08.428" v="16" actId="1076"/>
          <ac:picMkLst>
            <pc:docMk/>
            <pc:sldMk cId="2874197720" sldId="314"/>
            <ac:picMk id="4" creationId="{1C839C9F-8CED-9733-05C3-FCB67CD7EA00}"/>
          </ac:picMkLst>
        </pc:picChg>
      </pc:sldChg>
      <pc:sldChg chg="modSp">
        <pc:chgData name="Jacobs, Allison" userId="S::allison.jacobs@pse.com::f6e75b20-4682-4525-a05e-2e45d9420f55" providerId="AD" clId="Web-{7D0880A9-029C-90C0-7103-14B5A6F2B254}" dt="2023-06-13T18:54:51.678" v="12" actId="1076"/>
        <pc:sldMkLst>
          <pc:docMk/>
          <pc:sldMk cId="296105703" sldId="315"/>
        </pc:sldMkLst>
        <pc:picChg chg="mod">
          <ac:chgData name="Jacobs, Allison" userId="S::allison.jacobs@pse.com::f6e75b20-4682-4525-a05e-2e45d9420f55" providerId="AD" clId="Web-{7D0880A9-029C-90C0-7103-14B5A6F2B254}" dt="2023-06-13T18:54:51.678" v="12" actId="1076"/>
          <ac:picMkLst>
            <pc:docMk/>
            <pc:sldMk cId="296105703" sldId="315"/>
            <ac:picMk id="7" creationId="{99877106-B7F7-DE26-D1C8-81BAD5E09CE2}"/>
          </ac:picMkLst>
        </pc:picChg>
      </pc:sldChg>
      <pc:sldChg chg="modSp ord">
        <pc:chgData name="Jacobs, Allison" userId="S::allison.jacobs@pse.com::f6e75b20-4682-4525-a05e-2e45d9420f55" providerId="AD" clId="Web-{7D0880A9-029C-90C0-7103-14B5A6F2B254}" dt="2023-06-13T18:59:16.983" v="90"/>
        <pc:sldMkLst>
          <pc:docMk/>
          <pc:sldMk cId="2660402500" sldId="316"/>
        </pc:sldMkLst>
        <pc:picChg chg="mod">
          <ac:chgData name="Jacobs, Allison" userId="S::allison.jacobs@pse.com::f6e75b20-4682-4525-a05e-2e45d9420f55" providerId="AD" clId="Web-{7D0880A9-029C-90C0-7103-14B5A6F2B254}" dt="2023-06-13T18:55:14.507" v="18" actId="1076"/>
          <ac:picMkLst>
            <pc:docMk/>
            <pc:sldMk cId="2660402500" sldId="316"/>
            <ac:picMk id="4" creationId="{2CB96BF1-83C3-F497-42A5-FDE9199C85F4}"/>
          </ac:picMkLst>
        </pc:picChg>
        <pc:picChg chg="mod">
          <ac:chgData name="Jacobs, Allison" userId="S::allison.jacobs@pse.com::f6e75b20-4682-4525-a05e-2e45d9420f55" providerId="AD" clId="Web-{7D0880A9-029C-90C0-7103-14B5A6F2B254}" dt="2023-06-13T18:55:17.007" v="19" actId="1076"/>
          <ac:picMkLst>
            <pc:docMk/>
            <pc:sldMk cId="2660402500" sldId="316"/>
            <ac:picMk id="5" creationId="{BB1AFAF4-C6D7-D771-3806-2E2FF1CAC92B}"/>
          </ac:picMkLst>
        </pc:picChg>
      </pc:sldChg>
      <pc:sldChg chg="modCm">
        <pc:chgData name="Jacobs, Allison" userId="S::allison.jacobs@pse.com::f6e75b20-4682-4525-a05e-2e45d9420f55" providerId="AD" clId="Web-{7D0880A9-029C-90C0-7103-14B5A6F2B254}" dt="2023-06-13T18:59:47.186" v="91"/>
        <pc:sldMkLst>
          <pc:docMk/>
          <pc:sldMk cId="3961779580" sldId="318"/>
        </pc:sldMkLst>
        <pc:extLst>
          <p:ext xmlns:p="http://schemas.openxmlformats.org/presentationml/2006/main" uri="{D6D511B9-2390-475A-947B-AFAB55BFBCF1}">
            <pc226:cmChg xmlns:pc226="http://schemas.microsoft.com/office/powerpoint/2022/06/main/command" chg="mod">
              <pc226:chgData name="Jacobs, Allison" userId="S::allison.jacobs@pse.com::f6e75b20-4682-4525-a05e-2e45d9420f55" providerId="AD" clId="Web-{7D0880A9-029C-90C0-7103-14B5A6F2B254}" dt="2023-06-13T18:59:47.186" v="91"/>
              <pc2:cmMkLst xmlns:pc2="http://schemas.microsoft.com/office/powerpoint/2019/9/main/command">
                <pc:docMk/>
                <pc:sldMk cId="3961779580" sldId="318"/>
                <pc2:cmMk id="{763BEDFC-8F19-4CBB-B048-B82836D2F72F}"/>
              </pc2:cmMkLst>
            </pc226:cmChg>
          </p:ext>
        </pc:extLst>
      </pc:sldChg>
      <pc:sldChg chg="modSp">
        <pc:chgData name="Jacobs, Allison" userId="S::allison.jacobs@pse.com::f6e75b20-4682-4525-a05e-2e45d9420f55" providerId="AD" clId="Web-{7D0880A9-029C-90C0-7103-14B5A6F2B254}" dt="2023-06-13T18:54:30.209" v="9" actId="20577"/>
        <pc:sldMkLst>
          <pc:docMk/>
          <pc:sldMk cId="2738657162" sldId="319"/>
        </pc:sldMkLst>
        <pc:spChg chg="mod">
          <ac:chgData name="Jacobs, Allison" userId="S::allison.jacobs@pse.com::f6e75b20-4682-4525-a05e-2e45d9420f55" providerId="AD" clId="Web-{7D0880A9-029C-90C0-7103-14B5A6F2B254}" dt="2023-06-13T18:54:30.209" v="9" actId="20577"/>
          <ac:spMkLst>
            <pc:docMk/>
            <pc:sldMk cId="2738657162" sldId="319"/>
            <ac:spMk id="2" creationId="{A8FC8B0F-3DAD-1906-8E73-11CD157D5EA0}"/>
          </ac:spMkLst>
        </pc:spChg>
      </pc:sldChg>
      <pc:sldChg chg="modSp modNotes">
        <pc:chgData name="Jacobs, Allison" userId="S::allison.jacobs@pse.com::f6e75b20-4682-4525-a05e-2e45d9420f55" providerId="AD" clId="Web-{7D0880A9-029C-90C0-7103-14B5A6F2B254}" dt="2023-06-13T19:02:19.253" v="146"/>
        <pc:sldMkLst>
          <pc:docMk/>
          <pc:sldMk cId="1524760091" sldId="320"/>
        </pc:sldMkLst>
        <pc:spChg chg="mod">
          <ac:chgData name="Jacobs, Allison" userId="S::allison.jacobs@pse.com::f6e75b20-4682-4525-a05e-2e45d9420f55" providerId="AD" clId="Web-{7D0880A9-029C-90C0-7103-14B5A6F2B254}" dt="2023-06-13T18:54:26.412" v="3" actId="20577"/>
          <ac:spMkLst>
            <pc:docMk/>
            <pc:sldMk cId="1524760091" sldId="320"/>
            <ac:spMk id="2" creationId="{C7BC7734-52D5-5246-BF97-2D3BDD776BE2}"/>
          </ac:spMkLst>
        </pc:spChg>
        <pc:picChg chg="mod">
          <ac:chgData name="Jacobs, Allison" userId="S::allison.jacobs@pse.com::f6e75b20-4682-4525-a05e-2e45d9420f55" providerId="AD" clId="Web-{7D0880A9-029C-90C0-7103-14B5A6F2B254}" dt="2023-06-13T19:01:21.642" v="97" actId="1076"/>
          <ac:picMkLst>
            <pc:docMk/>
            <pc:sldMk cId="1524760091" sldId="320"/>
            <ac:picMk id="4" creationId="{0E5F54E1-E4C5-4FEB-646F-26E9ACA4FAFC}"/>
          </ac:picMkLst>
        </pc:picChg>
        <pc:picChg chg="mod">
          <ac:chgData name="Jacobs, Allison" userId="S::allison.jacobs@pse.com::f6e75b20-4682-4525-a05e-2e45d9420f55" providerId="AD" clId="Web-{7D0880A9-029C-90C0-7103-14B5A6F2B254}" dt="2023-06-13T19:01:09.142" v="94" actId="1076"/>
          <ac:picMkLst>
            <pc:docMk/>
            <pc:sldMk cId="1524760091" sldId="320"/>
            <ac:picMk id="6" creationId="{1A565DE4-3025-E0ED-D124-704730F24EAF}"/>
          </ac:picMkLst>
        </pc:picChg>
      </pc:sldChg>
      <pc:sldChg chg="del">
        <pc:chgData name="Jacobs, Allison" userId="S::allison.jacobs@pse.com::f6e75b20-4682-4525-a05e-2e45d9420f55" providerId="AD" clId="Web-{7D0880A9-029C-90C0-7103-14B5A6F2B254}" dt="2023-06-13T18:58:17.465" v="88"/>
        <pc:sldMkLst>
          <pc:docMk/>
          <pc:sldMk cId="1993704667" sldId="321"/>
        </pc:sldMkLst>
      </pc:sldChg>
      <pc:sldChg chg="ord modNotes">
        <pc:chgData name="Jacobs, Allison" userId="S::allison.jacobs@pse.com::f6e75b20-4682-4525-a05e-2e45d9420f55" providerId="AD" clId="Web-{7D0880A9-029C-90C0-7103-14B5A6F2B254}" dt="2023-06-13T19:02:41.973" v="147"/>
        <pc:sldMkLst>
          <pc:docMk/>
          <pc:sldMk cId="2862149945" sldId="322"/>
        </pc:sldMkLst>
      </pc:sldChg>
      <pc:sldChg chg="modSp modNotes">
        <pc:chgData name="Jacobs, Allison" userId="S::allison.jacobs@pse.com::f6e75b20-4682-4525-a05e-2e45d9420f55" providerId="AD" clId="Web-{7D0880A9-029C-90C0-7103-14B5A6F2B254}" dt="2023-06-13T19:00:48.938" v="92" actId="14100"/>
        <pc:sldMkLst>
          <pc:docMk/>
          <pc:sldMk cId="3554578959" sldId="323"/>
        </pc:sldMkLst>
        <pc:spChg chg="mod">
          <ac:chgData name="Jacobs, Allison" userId="S::allison.jacobs@pse.com::f6e75b20-4682-4525-a05e-2e45d9420f55" providerId="AD" clId="Web-{7D0880A9-029C-90C0-7103-14B5A6F2B254}" dt="2023-06-13T19:00:48.938" v="92" actId="14100"/>
          <ac:spMkLst>
            <pc:docMk/>
            <pc:sldMk cId="3554578959" sldId="323"/>
            <ac:spMk id="3" creationId="{E95DEA05-AA1D-C987-E781-E2BDDEF3A1CD}"/>
          </ac:spMkLst>
        </pc:spChg>
      </pc:sldChg>
      <pc:sldChg chg="del">
        <pc:chgData name="Jacobs, Allison" userId="S::allison.jacobs@pse.com::f6e75b20-4682-4525-a05e-2e45d9420f55" providerId="AD" clId="Web-{7D0880A9-029C-90C0-7103-14B5A6F2B254}" dt="2023-06-13T18:58:13.668" v="87"/>
        <pc:sldMkLst>
          <pc:docMk/>
          <pc:sldMk cId="2321255506" sldId="324"/>
        </pc:sldMkLst>
      </pc:sldChg>
    </pc:docChg>
  </pc:docChgLst>
  <pc:docChgLst>
    <pc:chgData name="Popoff, Phillip" userId="S::phillip.popoff@pse.com::088bd5da-32ee-4a79-a692-3318ab569162" providerId="AD" clId="Web-{A306CE04-18DE-4E73-9CBD-9C32ADE75E63}"/>
    <pc:docChg chg="modSld">
      <pc:chgData name="Popoff, Phillip" userId="S::phillip.popoff@pse.com::088bd5da-32ee-4a79-a692-3318ab569162" providerId="AD" clId="Web-{A306CE04-18DE-4E73-9CBD-9C32ADE75E63}" dt="2023-06-09T16:14:56.933" v="557" actId="20577"/>
      <pc:docMkLst>
        <pc:docMk/>
      </pc:docMkLst>
      <pc:sldChg chg="addSp modSp">
        <pc:chgData name="Popoff, Phillip" userId="S::phillip.popoff@pse.com::088bd5da-32ee-4a79-a692-3318ab569162" providerId="AD" clId="Web-{A306CE04-18DE-4E73-9CBD-9C32ADE75E63}" dt="2023-06-09T16:10:30.847" v="473" actId="20577"/>
        <pc:sldMkLst>
          <pc:docMk/>
          <pc:sldMk cId="490498805" sldId="261"/>
        </pc:sldMkLst>
        <pc:spChg chg="add mod">
          <ac:chgData name="Popoff, Phillip" userId="S::phillip.popoff@pse.com::088bd5da-32ee-4a79-a692-3318ab569162" providerId="AD" clId="Web-{A306CE04-18DE-4E73-9CBD-9C32ADE75E63}" dt="2023-06-09T16:10:30.847" v="473" actId="20577"/>
          <ac:spMkLst>
            <pc:docMk/>
            <pc:sldMk cId="490498805" sldId="261"/>
            <ac:spMk id="2" creationId="{ECB8EE4E-4891-8A0A-1B12-7F2D2FAD63B7}"/>
          </ac:spMkLst>
        </pc:spChg>
      </pc:sldChg>
      <pc:sldChg chg="addSp modSp">
        <pc:chgData name="Popoff, Phillip" userId="S::phillip.popoff@pse.com::088bd5da-32ee-4a79-a692-3318ab569162" providerId="AD" clId="Web-{A306CE04-18DE-4E73-9CBD-9C32ADE75E63}" dt="2023-06-09T16:05:25.917" v="242" actId="20577"/>
        <pc:sldMkLst>
          <pc:docMk/>
          <pc:sldMk cId="3366597463" sldId="267"/>
        </pc:sldMkLst>
        <pc:spChg chg="add mod">
          <ac:chgData name="Popoff, Phillip" userId="S::phillip.popoff@pse.com::088bd5da-32ee-4a79-a692-3318ab569162" providerId="AD" clId="Web-{A306CE04-18DE-4E73-9CBD-9C32ADE75E63}" dt="2023-06-09T16:05:25.917" v="242" actId="20577"/>
          <ac:spMkLst>
            <pc:docMk/>
            <pc:sldMk cId="3366597463" sldId="267"/>
            <ac:spMk id="43" creationId="{DF34B5E2-F5C4-DFF8-4D39-28C3CA17DE4C}"/>
          </ac:spMkLst>
        </pc:spChg>
      </pc:sldChg>
      <pc:sldChg chg="addSp modSp">
        <pc:chgData name="Popoff, Phillip" userId="S::phillip.popoff@pse.com::088bd5da-32ee-4a79-a692-3318ab569162" providerId="AD" clId="Web-{A306CE04-18DE-4E73-9CBD-9C32ADE75E63}" dt="2023-06-09T15:59:41.469" v="84" actId="20577"/>
        <pc:sldMkLst>
          <pc:docMk/>
          <pc:sldMk cId="3565177786" sldId="284"/>
        </pc:sldMkLst>
        <pc:spChg chg="add mod">
          <ac:chgData name="Popoff, Phillip" userId="S::phillip.popoff@pse.com::088bd5da-32ee-4a79-a692-3318ab569162" providerId="AD" clId="Web-{A306CE04-18DE-4E73-9CBD-9C32ADE75E63}" dt="2023-06-09T15:59:41.469" v="84" actId="20577"/>
          <ac:spMkLst>
            <pc:docMk/>
            <pc:sldMk cId="3565177786" sldId="284"/>
            <ac:spMk id="3" creationId="{362BFB3E-8DAE-7079-D932-E73FFAA94785}"/>
          </ac:spMkLst>
        </pc:spChg>
      </pc:sldChg>
      <pc:sldChg chg="addSp modSp">
        <pc:chgData name="Popoff, Phillip" userId="S::phillip.popoff@pse.com::088bd5da-32ee-4a79-a692-3318ab569162" providerId="AD" clId="Web-{A306CE04-18DE-4E73-9CBD-9C32ADE75E63}" dt="2023-06-09T16:14:56.933" v="557" actId="20577"/>
        <pc:sldMkLst>
          <pc:docMk/>
          <pc:sldMk cId="3374520339" sldId="295"/>
        </pc:sldMkLst>
        <pc:spChg chg="add mod">
          <ac:chgData name="Popoff, Phillip" userId="S::phillip.popoff@pse.com::088bd5da-32ee-4a79-a692-3318ab569162" providerId="AD" clId="Web-{A306CE04-18DE-4E73-9CBD-9C32ADE75E63}" dt="2023-06-09T16:14:56.933" v="557" actId="20577"/>
          <ac:spMkLst>
            <pc:docMk/>
            <pc:sldMk cId="3374520339" sldId="295"/>
            <ac:spMk id="19" creationId="{B690EC24-F6F9-8F3C-7C51-1DBDC7C6020E}"/>
          </ac:spMkLst>
        </pc:spChg>
      </pc:sldChg>
    </pc:docChg>
  </pc:docChgLst>
  <pc:docChgLst>
    <pc:chgData name="Mathis, Meredith" userId="S::meredith.mathis@pse.com::ac5c97c4-4647-44fc-b865-8929da56e40e" providerId="AD" clId="Web-{A61C9FC9-0CFE-4CE5-BC3E-ED644BCBB11E}"/>
    <pc:docChg chg="addSld modSld">
      <pc:chgData name="Mathis, Meredith" userId="S::meredith.mathis@pse.com::ac5c97c4-4647-44fc-b865-8929da56e40e" providerId="AD" clId="Web-{A61C9FC9-0CFE-4CE5-BC3E-ED644BCBB11E}" dt="2023-06-20T19:13:44.789" v="103" actId="20577"/>
      <pc:docMkLst>
        <pc:docMk/>
      </pc:docMkLst>
      <pc:sldChg chg="modSp">
        <pc:chgData name="Mathis, Meredith" userId="S::meredith.mathis@pse.com::ac5c97c4-4647-44fc-b865-8929da56e40e" providerId="AD" clId="Web-{A61C9FC9-0CFE-4CE5-BC3E-ED644BCBB11E}" dt="2023-06-20T19:08:59.028" v="2" actId="20577"/>
        <pc:sldMkLst>
          <pc:docMk/>
          <pc:sldMk cId="1444945483" sldId="260"/>
        </pc:sldMkLst>
        <pc:spChg chg="mod">
          <ac:chgData name="Mathis, Meredith" userId="S::meredith.mathis@pse.com::ac5c97c4-4647-44fc-b865-8929da56e40e" providerId="AD" clId="Web-{A61C9FC9-0CFE-4CE5-BC3E-ED644BCBB11E}" dt="2023-06-20T19:08:59.028" v="2" actId="20577"/>
          <ac:spMkLst>
            <pc:docMk/>
            <pc:sldMk cId="1444945483" sldId="260"/>
            <ac:spMk id="2" creationId="{00000000-0000-0000-0000-000000000000}"/>
          </ac:spMkLst>
        </pc:spChg>
      </pc:sldChg>
      <pc:sldChg chg="modSp">
        <pc:chgData name="Mathis, Meredith" userId="S::meredith.mathis@pse.com::ac5c97c4-4647-44fc-b865-8929da56e40e" providerId="AD" clId="Web-{A61C9FC9-0CFE-4CE5-BC3E-ED644BCBB11E}" dt="2023-06-20T19:09:12.622" v="3" actId="20577"/>
        <pc:sldMkLst>
          <pc:docMk/>
          <pc:sldMk cId="490498805" sldId="261"/>
        </pc:sldMkLst>
        <pc:spChg chg="mod">
          <ac:chgData name="Mathis, Meredith" userId="S::meredith.mathis@pse.com::ac5c97c4-4647-44fc-b865-8929da56e40e" providerId="AD" clId="Web-{A61C9FC9-0CFE-4CE5-BC3E-ED644BCBB11E}" dt="2023-06-20T19:09:12.622" v="3" actId="20577"/>
          <ac:spMkLst>
            <pc:docMk/>
            <pc:sldMk cId="490498805" sldId="261"/>
            <ac:spMk id="8" creationId="{9FDCE4D5-298E-4CD0-8EB5-33BF62CA9776}"/>
          </ac:spMkLst>
        </pc:spChg>
      </pc:sldChg>
      <pc:sldChg chg="modSp">
        <pc:chgData name="Mathis, Meredith" userId="S::meredith.mathis@pse.com::ac5c97c4-4647-44fc-b865-8929da56e40e" providerId="AD" clId="Web-{A61C9FC9-0CFE-4CE5-BC3E-ED644BCBB11E}" dt="2023-06-20T19:09:52.671" v="20" actId="20577"/>
        <pc:sldMkLst>
          <pc:docMk/>
          <pc:sldMk cId="2757583402" sldId="265"/>
        </pc:sldMkLst>
        <pc:spChg chg="mod">
          <ac:chgData name="Mathis, Meredith" userId="S::meredith.mathis@pse.com::ac5c97c4-4647-44fc-b865-8929da56e40e" providerId="AD" clId="Web-{A61C9FC9-0CFE-4CE5-BC3E-ED644BCBB11E}" dt="2023-06-20T19:09:52.671" v="20" actId="20577"/>
          <ac:spMkLst>
            <pc:docMk/>
            <pc:sldMk cId="2757583402" sldId="265"/>
            <ac:spMk id="15" creationId="{00000000-0000-0000-0000-000000000000}"/>
          </ac:spMkLst>
        </pc:spChg>
      </pc:sldChg>
      <pc:sldChg chg="modSp">
        <pc:chgData name="Mathis, Meredith" userId="S::meredith.mathis@pse.com::ac5c97c4-4647-44fc-b865-8929da56e40e" providerId="AD" clId="Web-{A61C9FC9-0CFE-4CE5-BC3E-ED644BCBB11E}" dt="2023-06-20T19:09:33.185" v="12" actId="20577"/>
        <pc:sldMkLst>
          <pc:docMk/>
          <pc:sldMk cId="2186817108" sldId="269"/>
        </pc:sldMkLst>
        <pc:spChg chg="mod">
          <ac:chgData name="Mathis, Meredith" userId="S::meredith.mathis@pse.com::ac5c97c4-4647-44fc-b865-8929da56e40e" providerId="AD" clId="Web-{A61C9FC9-0CFE-4CE5-BC3E-ED644BCBB11E}" dt="2023-06-20T19:09:33.185" v="12" actId="20577"/>
          <ac:spMkLst>
            <pc:docMk/>
            <pc:sldMk cId="2186817108" sldId="269"/>
            <ac:spMk id="2" creationId="{00000000-0000-0000-0000-000000000000}"/>
          </ac:spMkLst>
        </pc:spChg>
      </pc:sldChg>
      <pc:sldChg chg="modSp">
        <pc:chgData name="Mathis, Meredith" userId="S::meredith.mathis@pse.com::ac5c97c4-4647-44fc-b865-8929da56e40e" providerId="AD" clId="Web-{A61C9FC9-0CFE-4CE5-BC3E-ED644BCBB11E}" dt="2023-06-20T19:09:41.842" v="16" actId="20577"/>
        <pc:sldMkLst>
          <pc:docMk/>
          <pc:sldMk cId="2801718516" sldId="270"/>
        </pc:sldMkLst>
        <pc:spChg chg="mod">
          <ac:chgData name="Mathis, Meredith" userId="S::meredith.mathis@pse.com::ac5c97c4-4647-44fc-b865-8929da56e40e" providerId="AD" clId="Web-{A61C9FC9-0CFE-4CE5-BC3E-ED644BCBB11E}" dt="2023-06-20T19:09:41.842" v="16" actId="20577"/>
          <ac:spMkLst>
            <pc:docMk/>
            <pc:sldMk cId="2801718516" sldId="270"/>
            <ac:spMk id="2" creationId="{00000000-0000-0000-0000-000000000000}"/>
          </ac:spMkLst>
        </pc:spChg>
      </pc:sldChg>
      <pc:sldChg chg="modSp">
        <pc:chgData name="Mathis, Meredith" userId="S::meredith.mathis@pse.com::ac5c97c4-4647-44fc-b865-8929da56e40e" providerId="AD" clId="Web-{A61C9FC9-0CFE-4CE5-BC3E-ED644BCBB11E}" dt="2023-06-20T19:10:33.281" v="28" actId="20577"/>
        <pc:sldMkLst>
          <pc:docMk/>
          <pc:sldMk cId="3127694524" sldId="273"/>
        </pc:sldMkLst>
        <pc:spChg chg="mod">
          <ac:chgData name="Mathis, Meredith" userId="S::meredith.mathis@pse.com::ac5c97c4-4647-44fc-b865-8929da56e40e" providerId="AD" clId="Web-{A61C9FC9-0CFE-4CE5-BC3E-ED644BCBB11E}" dt="2023-06-20T19:10:33.281" v="28" actId="20577"/>
          <ac:spMkLst>
            <pc:docMk/>
            <pc:sldMk cId="3127694524" sldId="273"/>
            <ac:spMk id="2" creationId="{00000000-0000-0000-0000-000000000000}"/>
          </ac:spMkLst>
        </pc:spChg>
      </pc:sldChg>
      <pc:sldChg chg="modSp">
        <pc:chgData name="Mathis, Meredith" userId="S::meredith.mathis@pse.com::ac5c97c4-4647-44fc-b865-8929da56e40e" providerId="AD" clId="Web-{A61C9FC9-0CFE-4CE5-BC3E-ED644BCBB11E}" dt="2023-06-20T19:11:09.502" v="36" actId="14100"/>
        <pc:sldMkLst>
          <pc:docMk/>
          <pc:sldMk cId="338594475" sldId="275"/>
        </pc:sldMkLst>
        <pc:spChg chg="mod">
          <ac:chgData name="Mathis, Meredith" userId="S::meredith.mathis@pse.com::ac5c97c4-4647-44fc-b865-8929da56e40e" providerId="AD" clId="Web-{A61C9FC9-0CFE-4CE5-BC3E-ED644BCBB11E}" dt="2023-06-20T19:11:09.502" v="36" actId="14100"/>
          <ac:spMkLst>
            <pc:docMk/>
            <pc:sldMk cId="338594475" sldId="275"/>
            <ac:spMk id="2" creationId="{00000000-0000-0000-0000-000000000000}"/>
          </ac:spMkLst>
        </pc:spChg>
      </pc:sldChg>
      <pc:sldChg chg="modSp">
        <pc:chgData name="Mathis, Meredith" userId="S::meredith.mathis@pse.com::ac5c97c4-4647-44fc-b865-8929da56e40e" providerId="AD" clId="Web-{A61C9FC9-0CFE-4CE5-BC3E-ED644BCBB11E}" dt="2023-06-20T19:12:46.193" v="70" actId="1076"/>
        <pc:sldMkLst>
          <pc:docMk/>
          <pc:sldMk cId="761738251" sldId="280"/>
        </pc:sldMkLst>
        <pc:spChg chg="mod">
          <ac:chgData name="Mathis, Meredith" userId="S::meredith.mathis@pse.com::ac5c97c4-4647-44fc-b865-8929da56e40e" providerId="AD" clId="Web-{A61C9FC9-0CFE-4CE5-BC3E-ED644BCBB11E}" dt="2023-06-20T19:12:14.535" v="60" actId="1076"/>
          <ac:spMkLst>
            <pc:docMk/>
            <pc:sldMk cId="761738251" sldId="280"/>
            <ac:spMk id="8" creationId="{00000000-0000-0000-0000-000000000000}"/>
          </ac:spMkLst>
        </pc:spChg>
        <pc:spChg chg="mod">
          <ac:chgData name="Mathis, Meredith" userId="S::meredith.mathis@pse.com::ac5c97c4-4647-44fc-b865-8929da56e40e" providerId="AD" clId="Web-{A61C9FC9-0CFE-4CE5-BC3E-ED644BCBB11E}" dt="2023-06-20T19:12:46.193" v="70" actId="1076"/>
          <ac:spMkLst>
            <pc:docMk/>
            <pc:sldMk cId="761738251" sldId="280"/>
            <ac:spMk id="9" creationId="{00000000-0000-0000-0000-000000000000}"/>
          </ac:spMkLst>
        </pc:spChg>
      </pc:sldChg>
      <pc:sldChg chg="modSp">
        <pc:chgData name="Mathis, Meredith" userId="S::meredith.mathis@pse.com::ac5c97c4-4647-44fc-b865-8929da56e40e" providerId="AD" clId="Web-{A61C9FC9-0CFE-4CE5-BC3E-ED644BCBB11E}" dt="2023-06-20T19:10:18.297" v="25" actId="20577"/>
        <pc:sldMkLst>
          <pc:docMk/>
          <pc:sldMk cId="1716636125" sldId="281"/>
        </pc:sldMkLst>
        <pc:spChg chg="mod">
          <ac:chgData name="Mathis, Meredith" userId="S::meredith.mathis@pse.com::ac5c97c4-4647-44fc-b865-8929da56e40e" providerId="AD" clId="Web-{A61C9FC9-0CFE-4CE5-BC3E-ED644BCBB11E}" dt="2023-06-20T19:10:18.297" v="25" actId="20577"/>
          <ac:spMkLst>
            <pc:docMk/>
            <pc:sldMk cId="1716636125" sldId="281"/>
            <ac:spMk id="2" creationId="{00000000-0000-0000-0000-000000000000}"/>
          </ac:spMkLst>
        </pc:spChg>
      </pc:sldChg>
      <pc:sldChg chg="modSp">
        <pc:chgData name="Mathis, Meredith" userId="S::meredith.mathis@pse.com::ac5c97c4-4647-44fc-b865-8929da56e40e" providerId="AD" clId="Web-{A61C9FC9-0CFE-4CE5-BC3E-ED644BCBB11E}" dt="2023-06-20T19:13:44.789" v="103" actId="20577"/>
        <pc:sldMkLst>
          <pc:docMk/>
          <pc:sldMk cId="2937336969" sldId="282"/>
        </pc:sldMkLst>
        <pc:spChg chg="mod">
          <ac:chgData name="Mathis, Meredith" userId="S::meredith.mathis@pse.com::ac5c97c4-4647-44fc-b865-8929da56e40e" providerId="AD" clId="Web-{A61C9FC9-0CFE-4CE5-BC3E-ED644BCBB11E}" dt="2023-06-20T19:13:44.789" v="103" actId="20577"/>
          <ac:spMkLst>
            <pc:docMk/>
            <pc:sldMk cId="2937336969" sldId="282"/>
            <ac:spMk id="2" creationId="{00000000-0000-0000-0000-000000000000}"/>
          </ac:spMkLst>
        </pc:spChg>
      </pc:sldChg>
      <pc:sldChg chg="modSp">
        <pc:chgData name="Mathis, Meredith" userId="S::meredith.mathis@pse.com::ac5c97c4-4647-44fc-b865-8929da56e40e" providerId="AD" clId="Web-{A61C9FC9-0CFE-4CE5-BC3E-ED644BCBB11E}" dt="2023-06-20T19:10:23.265" v="27" actId="20577"/>
        <pc:sldMkLst>
          <pc:docMk/>
          <pc:sldMk cId="1749219493" sldId="288"/>
        </pc:sldMkLst>
        <pc:spChg chg="mod">
          <ac:chgData name="Mathis, Meredith" userId="S::meredith.mathis@pse.com::ac5c97c4-4647-44fc-b865-8929da56e40e" providerId="AD" clId="Web-{A61C9FC9-0CFE-4CE5-BC3E-ED644BCBB11E}" dt="2023-06-20T19:10:23.265" v="27" actId="20577"/>
          <ac:spMkLst>
            <pc:docMk/>
            <pc:sldMk cId="1749219493" sldId="288"/>
            <ac:spMk id="10" creationId="{00000000-0000-0000-0000-000000000000}"/>
          </ac:spMkLst>
        </pc:spChg>
      </pc:sldChg>
      <pc:sldChg chg="modSp">
        <pc:chgData name="Mathis, Meredith" userId="S::meredith.mathis@pse.com::ac5c97c4-4647-44fc-b865-8929da56e40e" providerId="AD" clId="Web-{A61C9FC9-0CFE-4CE5-BC3E-ED644BCBB11E}" dt="2023-06-20T19:11:49.347" v="51" actId="20577"/>
        <pc:sldMkLst>
          <pc:docMk/>
          <pc:sldMk cId="2681675497" sldId="289"/>
        </pc:sldMkLst>
        <pc:spChg chg="mod">
          <ac:chgData name="Mathis, Meredith" userId="S::meredith.mathis@pse.com::ac5c97c4-4647-44fc-b865-8929da56e40e" providerId="AD" clId="Web-{A61C9FC9-0CFE-4CE5-BC3E-ED644BCBB11E}" dt="2023-06-20T19:11:49.347" v="51" actId="20577"/>
          <ac:spMkLst>
            <pc:docMk/>
            <pc:sldMk cId="2681675497" sldId="289"/>
            <ac:spMk id="10" creationId="{00000000-0000-0000-0000-000000000000}"/>
          </ac:spMkLst>
        </pc:spChg>
      </pc:sldChg>
      <pc:sldChg chg="modSp">
        <pc:chgData name="Mathis, Meredith" userId="S::meredith.mathis@pse.com::ac5c97c4-4647-44fc-b865-8929da56e40e" providerId="AD" clId="Web-{A61C9FC9-0CFE-4CE5-BC3E-ED644BCBB11E}" dt="2023-06-20T19:11:38.440" v="46" actId="20577"/>
        <pc:sldMkLst>
          <pc:docMk/>
          <pc:sldMk cId="1690641144" sldId="290"/>
        </pc:sldMkLst>
        <pc:spChg chg="mod">
          <ac:chgData name="Mathis, Meredith" userId="S::meredith.mathis@pse.com::ac5c97c4-4647-44fc-b865-8929da56e40e" providerId="AD" clId="Web-{A61C9FC9-0CFE-4CE5-BC3E-ED644BCBB11E}" dt="2023-06-20T19:11:38.440" v="46" actId="20577"/>
          <ac:spMkLst>
            <pc:docMk/>
            <pc:sldMk cId="1690641144" sldId="290"/>
            <ac:spMk id="10" creationId="{00000000-0000-0000-0000-000000000000}"/>
          </ac:spMkLst>
        </pc:spChg>
      </pc:sldChg>
      <pc:sldChg chg="modSp">
        <pc:chgData name="Mathis, Meredith" userId="S::meredith.mathis@pse.com::ac5c97c4-4647-44fc-b865-8929da56e40e" providerId="AD" clId="Web-{A61C9FC9-0CFE-4CE5-BC3E-ED644BCBB11E}" dt="2023-06-20T19:11:26.408" v="41" actId="20577"/>
        <pc:sldMkLst>
          <pc:docMk/>
          <pc:sldMk cId="1373657514" sldId="291"/>
        </pc:sldMkLst>
        <pc:spChg chg="mod">
          <ac:chgData name="Mathis, Meredith" userId="S::meredith.mathis@pse.com::ac5c97c4-4647-44fc-b865-8929da56e40e" providerId="AD" clId="Web-{A61C9FC9-0CFE-4CE5-BC3E-ED644BCBB11E}" dt="2023-06-20T19:11:26.408" v="41" actId="20577"/>
          <ac:spMkLst>
            <pc:docMk/>
            <pc:sldMk cId="1373657514" sldId="291"/>
            <ac:spMk id="10" creationId="{00000000-0000-0000-0000-000000000000}"/>
          </ac:spMkLst>
        </pc:spChg>
      </pc:sldChg>
      <pc:sldChg chg="modSp">
        <pc:chgData name="Mathis, Meredith" userId="S::meredith.mathis@pse.com::ac5c97c4-4647-44fc-b865-8929da56e40e" providerId="AD" clId="Web-{A61C9FC9-0CFE-4CE5-BC3E-ED644BCBB11E}" dt="2023-06-20T19:10:59.798" v="34" actId="20577"/>
        <pc:sldMkLst>
          <pc:docMk/>
          <pc:sldMk cId="3030567071" sldId="294"/>
        </pc:sldMkLst>
        <pc:spChg chg="mod">
          <ac:chgData name="Mathis, Meredith" userId="S::meredith.mathis@pse.com::ac5c97c4-4647-44fc-b865-8929da56e40e" providerId="AD" clId="Web-{A61C9FC9-0CFE-4CE5-BC3E-ED644BCBB11E}" dt="2023-06-20T19:10:59.798" v="34" actId="20577"/>
          <ac:spMkLst>
            <pc:docMk/>
            <pc:sldMk cId="3030567071" sldId="294"/>
            <ac:spMk id="3" creationId="{00000000-0000-0000-0000-000000000000}"/>
          </ac:spMkLst>
        </pc:spChg>
      </pc:sldChg>
      <pc:sldChg chg="modSp">
        <pc:chgData name="Mathis, Meredith" userId="S::meredith.mathis@pse.com::ac5c97c4-4647-44fc-b865-8929da56e40e" providerId="AD" clId="Web-{A61C9FC9-0CFE-4CE5-BC3E-ED644BCBB11E}" dt="2023-06-20T19:10:49.501" v="32" actId="20577"/>
        <pc:sldMkLst>
          <pc:docMk/>
          <pc:sldMk cId="2258234659" sldId="331"/>
        </pc:sldMkLst>
        <pc:spChg chg="mod">
          <ac:chgData name="Mathis, Meredith" userId="S::meredith.mathis@pse.com::ac5c97c4-4647-44fc-b865-8929da56e40e" providerId="AD" clId="Web-{A61C9FC9-0CFE-4CE5-BC3E-ED644BCBB11E}" dt="2023-06-20T19:10:49.501" v="32" actId="20577"/>
          <ac:spMkLst>
            <pc:docMk/>
            <pc:sldMk cId="2258234659" sldId="331"/>
            <ac:spMk id="71" creationId="{2790814C-DE97-3D3C-BF70-29F1296F0ED0}"/>
          </ac:spMkLst>
        </pc:spChg>
      </pc:sldChg>
      <pc:sldChg chg="modSp">
        <pc:chgData name="Mathis, Meredith" userId="S::meredith.mathis@pse.com::ac5c97c4-4647-44fc-b865-8929da56e40e" providerId="AD" clId="Web-{A61C9FC9-0CFE-4CE5-BC3E-ED644BCBB11E}" dt="2023-06-20T19:12:51.349" v="72" actId="20577"/>
        <pc:sldMkLst>
          <pc:docMk/>
          <pc:sldMk cId="3847850947" sldId="332"/>
        </pc:sldMkLst>
        <pc:spChg chg="mod">
          <ac:chgData name="Mathis, Meredith" userId="S::meredith.mathis@pse.com::ac5c97c4-4647-44fc-b865-8929da56e40e" providerId="AD" clId="Web-{A61C9FC9-0CFE-4CE5-BC3E-ED644BCBB11E}" dt="2023-06-20T19:12:51.349" v="72" actId="20577"/>
          <ac:spMkLst>
            <pc:docMk/>
            <pc:sldMk cId="3847850947" sldId="332"/>
            <ac:spMk id="2" creationId="{01A35239-84C1-3F44-9497-E4BD3E56442B}"/>
          </ac:spMkLst>
        </pc:spChg>
      </pc:sldChg>
      <pc:sldChg chg="modSp">
        <pc:chgData name="Mathis, Meredith" userId="S::meredith.mathis@pse.com::ac5c97c4-4647-44fc-b865-8929da56e40e" providerId="AD" clId="Web-{A61C9FC9-0CFE-4CE5-BC3E-ED644BCBB11E}" dt="2023-06-20T19:13:02.475" v="77" actId="20577"/>
        <pc:sldMkLst>
          <pc:docMk/>
          <pc:sldMk cId="4098724293" sldId="333"/>
        </pc:sldMkLst>
        <pc:spChg chg="mod">
          <ac:chgData name="Mathis, Meredith" userId="S::meredith.mathis@pse.com::ac5c97c4-4647-44fc-b865-8929da56e40e" providerId="AD" clId="Web-{A61C9FC9-0CFE-4CE5-BC3E-ED644BCBB11E}" dt="2023-06-20T19:13:02.475" v="77" actId="20577"/>
          <ac:spMkLst>
            <pc:docMk/>
            <pc:sldMk cId="4098724293" sldId="333"/>
            <ac:spMk id="2" creationId="{69D5460C-915B-196D-024E-92CE626A236D}"/>
          </ac:spMkLst>
        </pc:spChg>
      </pc:sldChg>
      <pc:sldChg chg="modSp">
        <pc:chgData name="Mathis, Meredith" userId="S::meredith.mathis@pse.com::ac5c97c4-4647-44fc-b865-8929da56e40e" providerId="AD" clId="Web-{A61C9FC9-0CFE-4CE5-BC3E-ED644BCBB11E}" dt="2023-06-20T19:13:13.788" v="82" actId="20577"/>
        <pc:sldMkLst>
          <pc:docMk/>
          <pc:sldMk cId="145356558" sldId="335"/>
        </pc:sldMkLst>
        <pc:spChg chg="mod">
          <ac:chgData name="Mathis, Meredith" userId="S::meredith.mathis@pse.com::ac5c97c4-4647-44fc-b865-8929da56e40e" providerId="AD" clId="Web-{A61C9FC9-0CFE-4CE5-BC3E-ED644BCBB11E}" dt="2023-06-20T19:13:13.788" v="82" actId="20577"/>
          <ac:spMkLst>
            <pc:docMk/>
            <pc:sldMk cId="145356558" sldId="335"/>
            <ac:spMk id="2" creationId="{5315CF60-D01B-7604-D173-3D18890C30CC}"/>
          </ac:spMkLst>
        </pc:spChg>
      </pc:sldChg>
      <pc:sldChg chg="modSp">
        <pc:chgData name="Mathis, Meredith" userId="S::meredith.mathis@pse.com::ac5c97c4-4647-44fc-b865-8929da56e40e" providerId="AD" clId="Web-{A61C9FC9-0CFE-4CE5-BC3E-ED644BCBB11E}" dt="2023-06-20T19:13:24.522" v="86" actId="20577"/>
        <pc:sldMkLst>
          <pc:docMk/>
          <pc:sldMk cId="1997417474" sldId="336"/>
        </pc:sldMkLst>
        <pc:spChg chg="mod">
          <ac:chgData name="Mathis, Meredith" userId="S::meredith.mathis@pse.com::ac5c97c4-4647-44fc-b865-8929da56e40e" providerId="AD" clId="Web-{A61C9FC9-0CFE-4CE5-BC3E-ED644BCBB11E}" dt="2023-06-20T19:13:24.522" v="86" actId="20577"/>
          <ac:spMkLst>
            <pc:docMk/>
            <pc:sldMk cId="1997417474" sldId="336"/>
            <ac:spMk id="2" creationId="{494E22D2-4172-F7D6-7A4D-E6BDE3D68B9B}"/>
          </ac:spMkLst>
        </pc:spChg>
      </pc:sldChg>
      <pc:sldChg chg="add replId">
        <pc:chgData name="Mathis, Meredith" userId="S::meredith.mathis@pse.com::ac5c97c4-4647-44fc-b865-8929da56e40e" providerId="AD" clId="Web-{A61C9FC9-0CFE-4CE5-BC3E-ED644BCBB11E}" dt="2023-06-20T19:13:37.460" v="87"/>
        <pc:sldMkLst>
          <pc:docMk/>
          <pc:sldMk cId="997838152" sldId="344"/>
        </pc:sldMkLst>
      </pc:sldChg>
    </pc:docChg>
  </pc:docChgLst>
  <pc:docChgLst>
    <pc:chgData name="Gerlitz, Wendy M" userId="S::wendy.gerlitz@pse.com::40fd40f7-3e45-4846-a247-58f20b60aecd" providerId="AD" clId="Web-{DFC45893-A4D8-58FE-080F-0A145467D065}"/>
    <pc:docChg chg="mod modSld">
      <pc:chgData name="Gerlitz, Wendy M" userId="S::wendy.gerlitz@pse.com::40fd40f7-3e45-4846-a247-58f20b60aecd" providerId="AD" clId="Web-{DFC45893-A4D8-58FE-080F-0A145467D065}" dt="2023-06-20T00:03:49.928" v="11"/>
      <pc:docMkLst>
        <pc:docMk/>
      </pc:docMkLst>
      <pc:sldChg chg="modCm">
        <pc:chgData name="Gerlitz, Wendy M" userId="S::wendy.gerlitz@pse.com::40fd40f7-3e45-4846-a247-58f20b60aecd" providerId="AD" clId="Web-{DFC45893-A4D8-58FE-080F-0A145467D065}" dt="2023-06-19T21:55:46.519" v="1"/>
        <pc:sldMkLst>
          <pc:docMk/>
          <pc:sldMk cId="1444945483" sldId="260"/>
        </pc:sldMkLst>
        <pc:extLst>
          <p:ext xmlns:p="http://schemas.openxmlformats.org/presentationml/2006/main" uri="{D6D511B9-2390-475A-947B-AFAB55BFBCF1}">
            <pc226:cmChg xmlns:pc226="http://schemas.microsoft.com/office/powerpoint/2022/06/main/command" chg="">
              <pc226:chgData name="Gerlitz, Wendy M" userId="S::wendy.gerlitz@pse.com::40fd40f7-3e45-4846-a247-58f20b60aecd" providerId="AD" clId="Web-{DFC45893-A4D8-58FE-080F-0A145467D065}" dt="2023-06-19T21:55:46.519" v="1"/>
              <pc2:cmMkLst xmlns:pc2="http://schemas.microsoft.com/office/powerpoint/2019/9/main/command">
                <pc:docMk/>
                <pc:sldMk cId="1444945483" sldId="260"/>
                <pc2:cmMk id="{7719FBF4-C8BF-4CBD-AC8B-C10BC1F04D3C}"/>
              </pc2:cmMkLst>
              <pc226:cmRplyChg chg="add">
                <pc226:chgData name="Gerlitz, Wendy M" userId="S::wendy.gerlitz@pse.com::40fd40f7-3e45-4846-a247-58f20b60aecd" providerId="AD" clId="Web-{DFC45893-A4D8-58FE-080F-0A145467D065}" dt="2023-06-19T21:55:46.519" v="1"/>
                <pc2:cmRplyMkLst xmlns:pc2="http://schemas.microsoft.com/office/powerpoint/2019/9/main/command">
                  <pc:docMk/>
                  <pc:sldMk cId="1444945483" sldId="260"/>
                  <pc2:cmMk id="{7719FBF4-C8BF-4CBD-AC8B-C10BC1F04D3C}"/>
                  <pc2:cmRplyMk id="{4711C1AB-E0BB-44FE-A616-CA9F13DF4DF3}"/>
                </pc2:cmRplyMkLst>
              </pc226:cmRplyChg>
            </pc226:cmChg>
          </p:ext>
        </pc:extLst>
      </pc:sldChg>
      <pc:sldChg chg="modCm">
        <pc:chgData name="Gerlitz, Wendy M" userId="S::wendy.gerlitz@pse.com::40fd40f7-3e45-4846-a247-58f20b60aecd" providerId="AD" clId="Web-{DFC45893-A4D8-58FE-080F-0A145467D065}" dt="2023-06-20T00:03:49.928" v="11"/>
        <pc:sldMkLst>
          <pc:docMk/>
          <pc:sldMk cId="490498805" sldId="261"/>
        </pc:sldMkLst>
        <pc:extLst>
          <p:ext xmlns:p="http://schemas.openxmlformats.org/presentationml/2006/main" uri="{D6D511B9-2390-475A-947B-AFAB55BFBCF1}">
            <pc226:cmChg xmlns:pc226="http://schemas.microsoft.com/office/powerpoint/2022/06/main/command" chg="">
              <pc226:chgData name="Gerlitz, Wendy M" userId="S::wendy.gerlitz@pse.com::40fd40f7-3e45-4846-a247-58f20b60aecd" providerId="AD" clId="Web-{DFC45893-A4D8-58FE-080F-0A145467D065}" dt="2023-06-20T00:03:49.928" v="11"/>
              <pc2:cmMkLst xmlns:pc2="http://schemas.microsoft.com/office/powerpoint/2019/9/main/command">
                <pc:docMk/>
                <pc:sldMk cId="490498805" sldId="261"/>
                <pc2:cmMk id="{262EE290-3BA9-48E9-8A04-6904E7512C7D}"/>
              </pc2:cmMkLst>
              <pc226:cmRplyChg chg="add">
                <pc226:chgData name="Gerlitz, Wendy M" userId="S::wendy.gerlitz@pse.com::40fd40f7-3e45-4846-a247-58f20b60aecd" providerId="AD" clId="Web-{DFC45893-A4D8-58FE-080F-0A145467D065}" dt="2023-06-20T00:03:49.928" v="11"/>
                <pc2:cmRplyMkLst xmlns:pc2="http://schemas.microsoft.com/office/powerpoint/2019/9/main/command">
                  <pc:docMk/>
                  <pc:sldMk cId="490498805" sldId="261"/>
                  <pc2:cmMk id="{262EE290-3BA9-48E9-8A04-6904E7512C7D}"/>
                  <pc2:cmRplyMk id="{C80B7D76-81C5-4C5C-B1AB-D5B4EBD1C84B}"/>
                </pc2:cmRplyMkLst>
              </pc226:cmRplyChg>
            </pc226:cmChg>
          </p:ext>
        </pc:extLst>
      </pc:sldChg>
      <pc:sldChg chg="modCm">
        <pc:chgData name="Gerlitz, Wendy M" userId="S::wendy.gerlitz@pse.com::40fd40f7-3e45-4846-a247-58f20b60aecd" providerId="AD" clId="Web-{DFC45893-A4D8-58FE-080F-0A145467D065}" dt="2023-06-19T23:59:00.083" v="10"/>
        <pc:sldMkLst>
          <pc:docMk/>
          <pc:sldMk cId="338594475" sldId="275"/>
        </pc:sldMkLst>
        <pc:extLst>
          <p:ext xmlns:p="http://schemas.openxmlformats.org/presentationml/2006/main" uri="{D6D511B9-2390-475A-947B-AFAB55BFBCF1}">
            <pc226:cmChg xmlns:pc226="http://schemas.microsoft.com/office/powerpoint/2022/06/main/command" chg="">
              <pc226:chgData name="Gerlitz, Wendy M" userId="S::wendy.gerlitz@pse.com::40fd40f7-3e45-4846-a247-58f20b60aecd" providerId="AD" clId="Web-{DFC45893-A4D8-58FE-080F-0A145467D065}" dt="2023-06-19T23:59:00.083" v="10"/>
              <pc2:cmMkLst xmlns:pc2="http://schemas.microsoft.com/office/powerpoint/2019/9/main/command">
                <pc:docMk/>
                <pc:sldMk cId="338594475" sldId="275"/>
                <pc2:cmMk id="{F896797A-D7FA-47EF-9990-228BD7CC307E}"/>
              </pc2:cmMkLst>
              <pc226:cmRplyChg chg="add">
                <pc226:chgData name="Gerlitz, Wendy M" userId="S::wendy.gerlitz@pse.com::40fd40f7-3e45-4846-a247-58f20b60aecd" providerId="AD" clId="Web-{DFC45893-A4D8-58FE-080F-0A145467D065}" dt="2023-06-19T23:59:00.083" v="10"/>
                <pc2:cmRplyMkLst xmlns:pc2="http://schemas.microsoft.com/office/powerpoint/2019/9/main/command">
                  <pc:docMk/>
                  <pc:sldMk cId="338594475" sldId="275"/>
                  <pc2:cmMk id="{F896797A-D7FA-47EF-9990-228BD7CC307E}"/>
                  <pc2:cmRplyMk id="{B18E1CB3-4DEC-44A3-9CE0-1182CDE34B9D}"/>
                </pc2:cmRplyMkLst>
              </pc226:cmRplyChg>
            </pc226:cmChg>
          </p:ext>
        </pc:extLst>
      </pc:sldChg>
      <pc:sldChg chg="modSp addCm delCm">
        <pc:chgData name="Gerlitz, Wendy M" userId="S::wendy.gerlitz@pse.com::40fd40f7-3e45-4846-a247-58f20b60aecd" providerId="AD" clId="Web-{DFC45893-A4D8-58FE-080F-0A145467D065}" dt="2023-06-19T23:54:05.254" v="6" actId="20577"/>
        <pc:sldMkLst>
          <pc:docMk/>
          <pc:sldMk cId="1892144136" sldId="298"/>
        </pc:sldMkLst>
        <pc:spChg chg="mod">
          <ac:chgData name="Gerlitz, Wendy M" userId="S::wendy.gerlitz@pse.com::40fd40f7-3e45-4846-a247-58f20b60aecd" providerId="AD" clId="Web-{DFC45893-A4D8-58FE-080F-0A145467D065}" dt="2023-06-19T23:54:05.254" v="6" actId="20577"/>
          <ac:spMkLst>
            <pc:docMk/>
            <pc:sldMk cId="1892144136" sldId="298"/>
            <ac:spMk id="5" creationId="{00000000-0000-0000-0000-000000000000}"/>
          </ac:spMkLst>
        </pc:spChg>
        <pc:extLst>
          <p:ext xmlns:p="http://schemas.openxmlformats.org/presentationml/2006/main" uri="{D6D511B9-2390-475A-947B-AFAB55BFBCF1}">
            <pc226:cmChg xmlns:pc226="http://schemas.microsoft.com/office/powerpoint/2022/06/main/command" chg="add del">
              <pc226:chgData name="Gerlitz, Wendy M" userId="S::wendy.gerlitz@pse.com::40fd40f7-3e45-4846-a247-58f20b60aecd" providerId="AD" clId="Web-{DFC45893-A4D8-58FE-080F-0A145467D065}" dt="2023-06-19T23:53:59.769" v="4"/>
              <pc2:cmMkLst xmlns:pc2="http://schemas.microsoft.com/office/powerpoint/2019/9/main/command">
                <pc:docMk/>
                <pc:sldMk cId="1892144136" sldId="298"/>
                <pc2:cmMk id="{BB47F40C-FC3A-417B-BF38-20579C59663F}"/>
              </pc2:cmMkLst>
            </pc226:cmChg>
          </p:ext>
        </pc:extLst>
      </pc:sldChg>
      <pc:sldChg chg="modSp addCm modCm">
        <pc:chgData name="Gerlitz, Wendy M" userId="S::wendy.gerlitz@pse.com::40fd40f7-3e45-4846-a247-58f20b60aecd" providerId="AD" clId="Web-{DFC45893-A4D8-58FE-080F-0A145467D065}" dt="2023-06-19T23:54:23.849" v="9" actId="20577"/>
        <pc:sldMkLst>
          <pc:docMk/>
          <pc:sldMk cId="864013041" sldId="310"/>
        </pc:sldMkLst>
        <pc:spChg chg="mod">
          <ac:chgData name="Gerlitz, Wendy M" userId="S::wendy.gerlitz@pse.com::40fd40f7-3e45-4846-a247-58f20b60aecd" providerId="AD" clId="Web-{DFC45893-A4D8-58FE-080F-0A145467D065}" dt="2023-06-19T23:54:23.849" v="9" actId="20577"/>
          <ac:spMkLst>
            <pc:docMk/>
            <pc:sldMk cId="864013041" sldId="310"/>
            <ac:spMk id="5" creationId="{00000000-0000-0000-0000-000000000000}"/>
          </ac:spMkLst>
        </pc:spChg>
        <pc:extLst>
          <p:ext xmlns:p="http://schemas.openxmlformats.org/presentationml/2006/main" uri="{D6D511B9-2390-475A-947B-AFAB55BFBCF1}">
            <pc226:cmChg xmlns:pc226="http://schemas.microsoft.com/office/powerpoint/2022/06/main/command" chg="mod">
              <pc226:chgData name="Gerlitz, Wendy M" userId="S::wendy.gerlitz@pse.com::40fd40f7-3e45-4846-a247-58f20b60aecd" providerId="AD" clId="Web-{DFC45893-A4D8-58FE-080F-0A145467D065}" dt="2023-06-19T23:54:16.739" v="8" actId="20577"/>
              <pc2:cmMkLst xmlns:pc2="http://schemas.microsoft.com/office/powerpoint/2019/9/main/command">
                <pc:docMk/>
                <pc:sldMk cId="864013041" sldId="310"/>
                <pc2:cmMk id="{5F35429E-FF51-4B7D-B065-491A92E69E4F}"/>
              </pc2:cmMkLst>
            </pc226:cmChg>
            <pc226:cmChg xmlns:pc226="http://schemas.microsoft.com/office/powerpoint/2022/06/main/command" chg="add mod">
              <pc226:chgData name="Gerlitz, Wendy M" userId="S::wendy.gerlitz@pse.com::40fd40f7-3e45-4846-a247-58f20b60aecd" providerId="AD" clId="Web-{DFC45893-A4D8-58FE-080F-0A145467D065}" dt="2023-06-19T23:54:16.739" v="8" actId="20577"/>
              <pc2:cmMkLst xmlns:pc2="http://schemas.microsoft.com/office/powerpoint/2019/9/main/command">
                <pc:docMk/>
                <pc:sldMk cId="864013041" sldId="310"/>
                <pc2:cmMk id="{0F6BA6F1-C0D3-4A7F-B4BF-09E6E646ACBE}"/>
              </pc2:cmMkLst>
            </pc226:cmChg>
          </p:ext>
        </pc:extLst>
      </pc:sldChg>
    </pc:docChg>
  </pc:docChgLst>
  <pc:docChgLst>
    <pc:chgData name="Mathis, Meredith" userId="S::meredith.mathis@pse.com::ac5c97c4-4647-44fc-b865-8929da56e40e" providerId="AD" clId="Web-{6FE015AB-3934-4CD0-A568-E9D9882D6D8D}"/>
    <pc:docChg chg="modSld">
      <pc:chgData name="Mathis, Meredith" userId="S::meredith.mathis@pse.com::ac5c97c4-4647-44fc-b865-8929da56e40e" providerId="AD" clId="Web-{6FE015AB-3934-4CD0-A568-E9D9882D6D8D}" dt="2023-06-12T17:45:49.218" v="31" actId="20577"/>
      <pc:docMkLst>
        <pc:docMk/>
      </pc:docMkLst>
      <pc:sldChg chg="modSp addCm">
        <pc:chgData name="Mathis, Meredith" userId="S::meredith.mathis@pse.com::ac5c97c4-4647-44fc-b865-8929da56e40e" providerId="AD" clId="Web-{6FE015AB-3934-4CD0-A568-E9D9882D6D8D}" dt="2023-06-12T17:45:49.218" v="31" actId="20577"/>
        <pc:sldMkLst>
          <pc:docMk/>
          <pc:sldMk cId="3763759704" sldId="329"/>
        </pc:sldMkLst>
        <pc:spChg chg="mod">
          <ac:chgData name="Mathis, Meredith" userId="S::meredith.mathis@pse.com::ac5c97c4-4647-44fc-b865-8929da56e40e" providerId="AD" clId="Web-{6FE015AB-3934-4CD0-A568-E9D9882D6D8D}" dt="2023-06-12T17:40:30.724" v="5" actId="1076"/>
          <ac:spMkLst>
            <pc:docMk/>
            <pc:sldMk cId="3763759704" sldId="329"/>
            <ac:spMk id="41" creationId="{00000000-0000-0000-0000-000000000000}"/>
          </ac:spMkLst>
        </pc:spChg>
        <pc:spChg chg="mod">
          <ac:chgData name="Mathis, Meredith" userId="S::meredith.mathis@pse.com::ac5c97c4-4647-44fc-b865-8929da56e40e" providerId="AD" clId="Web-{6FE015AB-3934-4CD0-A568-E9D9882D6D8D}" dt="2023-06-12T17:45:49.218" v="31" actId="20577"/>
          <ac:spMkLst>
            <pc:docMk/>
            <pc:sldMk cId="3763759704" sldId="329"/>
            <ac:spMk id="49" creationId="{00000000-0000-0000-0000-000000000000}"/>
          </ac:spMkLst>
        </pc:spChg>
        <pc:spChg chg="mod">
          <ac:chgData name="Mathis, Meredith" userId="S::meredith.mathis@pse.com::ac5c97c4-4647-44fc-b865-8929da56e40e" providerId="AD" clId="Web-{6FE015AB-3934-4CD0-A568-E9D9882D6D8D}" dt="2023-06-12T17:41:13.350" v="21" actId="1076"/>
          <ac:spMkLst>
            <pc:docMk/>
            <pc:sldMk cId="3763759704" sldId="329"/>
            <ac:spMk id="66" creationId="{00000000-0000-0000-0000-000000000000}"/>
          </ac:spMkLst>
        </pc:spChg>
        <pc:spChg chg="mod">
          <ac:chgData name="Mathis, Meredith" userId="S::meredith.mathis@pse.com::ac5c97c4-4647-44fc-b865-8929da56e40e" providerId="AD" clId="Web-{6FE015AB-3934-4CD0-A568-E9D9882D6D8D}" dt="2023-06-12T17:40:22.271" v="3" actId="1076"/>
          <ac:spMkLst>
            <pc:docMk/>
            <pc:sldMk cId="3763759704" sldId="329"/>
            <ac:spMk id="67" creationId="{00000000-0000-0000-0000-000000000000}"/>
          </ac:spMkLst>
        </pc:spChg>
        <pc:spChg chg="mod">
          <ac:chgData name="Mathis, Meredith" userId="S::meredith.mathis@pse.com::ac5c97c4-4647-44fc-b865-8929da56e40e" providerId="AD" clId="Web-{6FE015AB-3934-4CD0-A568-E9D9882D6D8D}" dt="2023-06-12T17:40:48.834" v="14" actId="1076"/>
          <ac:spMkLst>
            <pc:docMk/>
            <pc:sldMk cId="3763759704" sldId="329"/>
            <ac:spMk id="83" creationId="{B98088FB-9FE4-5D3C-9D60-3A59AEB77F94}"/>
          </ac:spMkLst>
        </pc:spChg>
        <pc:spChg chg="mod">
          <ac:chgData name="Mathis, Meredith" userId="S::meredith.mathis@pse.com::ac5c97c4-4647-44fc-b865-8929da56e40e" providerId="AD" clId="Web-{6FE015AB-3934-4CD0-A568-E9D9882D6D8D}" dt="2023-06-12T17:40:48.850" v="15" actId="1076"/>
          <ac:spMkLst>
            <pc:docMk/>
            <pc:sldMk cId="3763759704" sldId="329"/>
            <ac:spMk id="84" creationId="{00000000-0000-0000-0000-000000000000}"/>
          </ac:spMkLst>
        </pc:spChg>
        <pc:grpChg chg="mod">
          <ac:chgData name="Mathis, Meredith" userId="S::meredith.mathis@pse.com::ac5c97c4-4647-44fc-b865-8929da56e40e" providerId="AD" clId="Web-{6FE015AB-3934-4CD0-A568-E9D9882D6D8D}" dt="2023-06-12T17:41:05.444" v="16" actId="1076"/>
          <ac:grpSpMkLst>
            <pc:docMk/>
            <pc:sldMk cId="3763759704" sldId="329"/>
            <ac:grpSpMk id="45" creationId="{00000000-0000-0000-0000-000000000000}"/>
          </ac:grpSpMkLst>
        </pc:grpChg>
        <pc:grpChg chg="mod">
          <ac:chgData name="Mathis, Meredith" userId="S::meredith.mathis@pse.com::ac5c97c4-4647-44fc-b865-8929da56e40e" providerId="AD" clId="Web-{6FE015AB-3934-4CD0-A568-E9D9882D6D8D}" dt="2023-06-12T17:41:22.663" v="22" actId="1076"/>
          <ac:grpSpMkLst>
            <pc:docMk/>
            <pc:sldMk cId="3763759704" sldId="329"/>
            <ac:grpSpMk id="48" creationId="{00000000-0000-0000-0000-000000000000}"/>
          </ac:grpSpMkLst>
        </pc:grpChg>
        <pc:grpChg chg="mod">
          <ac:chgData name="Mathis, Meredith" userId="S::meredith.mathis@pse.com::ac5c97c4-4647-44fc-b865-8929da56e40e" providerId="AD" clId="Web-{6FE015AB-3934-4CD0-A568-E9D9882D6D8D}" dt="2023-06-12T17:41:05.475" v="17" actId="1076"/>
          <ac:grpSpMkLst>
            <pc:docMk/>
            <pc:sldMk cId="3763759704" sldId="329"/>
            <ac:grpSpMk id="54" creationId="{00000000-0000-0000-0000-000000000000}"/>
          </ac:grpSpMkLst>
        </pc:grpChg>
        <pc:grpChg chg="mod">
          <ac:chgData name="Mathis, Meredith" userId="S::meredith.mathis@pse.com::ac5c97c4-4647-44fc-b865-8929da56e40e" providerId="AD" clId="Web-{6FE015AB-3934-4CD0-A568-E9D9882D6D8D}" dt="2023-06-12T17:41:22.679" v="23" actId="1076"/>
          <ac:grpSpMkLst>
            <pc:docMk/>
            <pc:sldMk cId="3763759704" sldId="329"/>
            <ac:grpSpMk id="57" creationId="{00000000-0000-0000-0000-000000000000}"/>
          </ac:grpSpMkLst>
        </pc:grpChg>
        <pc:grpChg chg="mod">
          <ac:chgData name="Mathis, Meredith" userId="S::meredith.mathis@pse.com::ac5c97c4-4647-44fc-b865-8929da56e40e" providerId="AD" clId="Web-{6FE015AB-3934-4CD0-A568-E9D9882D6D8D}" dt="2023-06-12T17:40:22.255" v="2" actId="1076"/>
          <ac:grpSpMkLst>
            <pc:docMk/>
            <pc:sldMk cId="3763759704" sldId="329"/>
            <ac:grpSpMk id="60" creationId="{00000000-0000-0000-0000-000000000000}"/>
          </ac:grpSpMkLst>
        </pc:grpChg>
        <pc:grpChg chg="mod">
          <ac:chgData name="Mathis, Meredith" userId="S::meredith.mathis@pse.com::ac5c97c4-4647-44fc-b865-8929da56e40e" providerId="AD" clId="Web-{6FE015AB-3934-4CD0-A568-E9D9882D6D8D}" dt="2023-06-12T17:41:05.491" v="18" actId="1076"/>
          <ac:grpSpMkLst>
            <pc:docMk/>
            <pc:sldMk cId="3763759704" sldId="329"/>
            <ac:grpSpMk id="63" creationId="{00000000-0000-0000-0000-000000000000}"/>
          </ac:grpSpMkLst>
        </pc:grpChg>
        <pc:grpChg chg="mod">
          <ac:chgData name="Mathis, Meredith" userId="S::meredith.mathis@pse.com::ac5c97c4-4647-44fc-b865-8929da56e40e" providerId="AD" clId="Web-{6FE015AB-3934-4CD0-A568-E9D9882D6D8D}" dt="2023-06-12T17:40:22.286" v="4" actId="1076"/>
          <ac:grpSpMkLst>
            <pc:docMk/>
            <pc:sldMk cId="3763759704" sldId="329"/>
            <ac:grpSpMk id="72" creationId="{00000000-0000-0000-0000-000000000000}"/>
          </ac:grpSpMkLst>
        </pc:grpChg>
        <pc:grpChg chg="mod">
          <ac:chgData name="Mathis, Meredith" userId="S::meredith.mathis@pse.com::ac5c97c4-4647-44fc-b865-8929da56e40e" providerId="AD" clId="Web-{6FE015AB-3934-4CD0-A568-E9D9882D6D8D}" dt="2023-06-12T17:41:05.507" v="19" actId="1076"/>
          <ac:grpSpMkLst>
            <pc:docMk/>
            <pc:sldMk cId="3763759704" sldId="329"/>
            <ac:grpSpMk id="78" creationId="{00000000-0000-0000-0000-000000000000}"/>
          </ac:grpSpMkLst>
        </pc:grpChg>
        <pc:picChg chg="mod">
          <ac:chgData name="Mathis, Meredith" userId="S::meredith.mathis@pse.com::ac5c97c4-4647-44fc-b865-8929da56e40e" providerId="AD" clId="Web-{6FE015AB-3934-4CD0-A568-E9D9882D6D8D}" dt="2023-06-12T17:40:48.818" v="13" actId="1076"/>
          <ac:picMkLst>
            <pc:docMk/>
            <pc:sldMk cId="3763759704" sldId="329"/>
            <ac:picMk id="82" creationId="{722A26D9-2F89-6F4A-7324-B3DE8EEC78AA}"/>
          </ac:picMkLst>
        </pc:picChg>
        <pc:extLst>
          <p:ext xmlns:p="http://schemas.openxmlformats.org/presentationml/2006/main" uri="{D6D511B9-2390-475A-947B-AFAB55BFBCF1}">
            <pc226:cmChg xmlns:pc226="http://schemas.microsoft.com/office/powerpoint/2022/06/main/command" chg="add">
              <pc226:chgData name="Mathis, Meredith" userId="S::meredith.mathis@pse.com::ac5c97c4-4647-44fc-b865-8929da56e40e" providerId="AD" clId="Web-{6FE015AB-3934-4CD0-A568-E9D9882D6D8D}" dt="2023-06-12T17:39:54.192" v="0"/>
              <pc2:cmMkLst xmlns:pc2="http://schemas.microsoft.com/office/powerpoint/2019/9/main/command">
                <pc:docMk/>
                <pc:sldMk cId="3763759704" sldId="329"/>
                <pc2:cmMk id="{DFFFE6CD-58FC-443B-8018-2C5B5D39CB1D}"/>
              </pc2:cmMkLst>
            </pc226:cmChg>
          </p:ext>
        </pc:extLst>
      </pc:sldChg>
    </pc:docChg>
  </pc:docChgLst>
  <pc:docChgLst>
    <pc:chgData name="Mathis, Meredith" userId="S::meredith.mathis@pse.com::ac5c97c4-4647-44fc-b865-8929da56e40e" providerId="AD" clId="Web-{29111E4F-A7EB-465C-A8C1-FB126BE00E3B}"/>
    <pc:docChg chg="modSld">
      <pc:chgData name="Mathis, Meredith" userId="S::meredith.mathis@pse.com::ac5c97c4-4647-44fc-b865-8929da56e40e" providerId="AD" clId="Web-{29111E4F-A7EB-465C-A8C1-FB126BE00E3B}" dt="2023-06-20T20:33:10.360" v="10" actId="20577"/>
      <pc:docMkLst>
        <pc:docMk/>
      </pc:docMkLst>
      <pc:sldChg chg="modSp">
        <pc:chgData name="Mathis, Meredith" userId="S::meredith.mathis@pse.com::ac5c97c4-4647-44fc-b865-8929da56e40e" providerId="AD" clId="Web-{29111E4F-A7EB-465C-A8C1-FB126BE00E3B}" dt="2023-06-20T20:33:10.360" v="10" actId="20577"/>
        <pc:sldMkLst>
          <pc:docMk/>
          <pc:sldMk cId="490498805" sldId="261"/>
        </pc:sldMkLst>
        <pc:spChg chg="mod">
          <ac:chgData name="Mathis, Meredith" userId="S::meredith.mathis@pse.com::ac5c97c4-4647-44fc-b865-8929da56e40e" providerId="AD" clId="Web-{29111E4F-A7EB-465C-A8C1-FB126BE00E3B}" dt="2023-06-20T20:33:10.360" v="10" actId="20577"/>
          <ac:spMkLst>
            <pc:docMk/>
            <pc:sldMk cId="490498805" sldId="261"/>
            <ac:spMk id="15" creationId="{00000000-0000-0000-0000-000000000000}"/>
          </ac:spMkLst>
        </pc:spChg>
      </pc:sldChg>
    </pc:docChg>
  </pc:docChgLst>
  <pc:docChgLst>
    <pc:chgData name="Popoff, Phillip" userId="S::phillip.popoff@pse.com::088bd5da-32ee-4a79-a692-3318ab569162" providerId="AD" clId="Web-{7EF94270-1ECD-15D5-D6FF-89FDCB9CBD75}"/>
    <pc:docChg chg="addSld delSld modSld">
      <pc:chgData name="Popoff, Phillip" userId="S::phillip.popoff@pse.com::088bd5da-32ee-4a79-a692-3318ab569162" providerId="AD" clId="Web-{7EF94270-1ECD-15D5-D6FF-89FDCB9CBD75}" dt="2023-06-14T00:31:36.878" v="66"/>
      <pc:docMkLst>
        <pc:docMk/>
      </pc:docMkLst>
      <pc:sldChg chg="delCm">
        <pc:chgData name="Popoff, Phillip" userId="S::phillip.popoff@pse.com::088bd5da-32ee-4a79-a692-3318ab569162" providerId="AD" clId="Web-{7EF94270-1ECD-15D5-D6FF-89FDCB9CBD75}" dt="2023-06-14T00:28:54.202" v="10"/>
        <pc:sldMkLst>
          <pc:docMk/>
          <pc:sldMk cId="490498805" sldId="261"/>
        </pc:sldMkLst>
        <pc:extLst>
          <p:ext xmlns:p="http://schemas.openxmlformats.org/presentationml/2006/main" uri="{D6D511B9-2390-475A-947B-AFAB55BFBCF1}">
            <pc226:cmChg xmlns:pc226="http://schemas.microsoft.com/office/powerpoint/2022/06/main/command" chg="del">
              <pc226:chgData name="Popoff, Phillip" userId="S::phillip.popoff@pse.com::088bd5da-32ee-4a79-a692-3318ab569162" providerId="AD" clId="Web-{7EF94270-1ECD-15D5-D6FF-89FDCB9CBD75}" dt="2023-06-14T00:28:54.202" v="10"/>
              <pc2:cmMkLst xmlns:pc2="http://schemas.microsoft.com/office/powerpoint/2019/9/main/command">
                <pc:docMk/>
                <pc:sldMk cId="490498805" sldId="261"/>
                <pc2:cmMk id="{08501490-533F-480C-9877-AEC0DA0C1CDC}"/>
              </pc2:cmMkLst>
            </pc226:cmChg>
          </p:ext>
        </pc:extLst>
      </pc:sldChg>
      <pc:sldChg chg="modSp">
        <pc:chgData name="Popoff, Phillip" userId="S::phillip.popoff@pse.com::088bd5da-32ee-4a79-a692-3318ab569162" providerId="AD" clId="Web-{7EF94270-1ECD-15D5-D6FF-89FDCB9CBD75}" dt="2023-06-14T00:28:34.936" v="9" actId="20577"/>
        <pc:sldMkLst>
          <pc:docMk/>
          <pc:sldMk cId="3366597463" sldId="267"/>
        </pc:sldMkLst>
        <pc:spChg chg="mod">
          <ac:chgData name="Popoff, Phillip" userId="S::phillip.popoff@pse.com::088bd5da-32ee-4a79-a692-3318ab569162" providerId="AD" clId="Web-{7EF94270-1ECD-15D5-D6FF-89FDCB9CBD75}" dt="2023-06-14T00:28:34.936" v="9" actId="20577"/>
          <ac:spMkLst>
            <pc:docMk/>
            <pc:sldMk cId="3366597463" sldId="267"/>
            <ac:spMk id="2" creationId="{00000000-0000-0000-0000-000000000000}"/>
          </ac:spMkLst>
        </pc:spChg>
      </pc:sldChg>
      <pc:sldChg chg="del">
        <pc:chgData name="Popoff, Phillip" userId="S::phillip.popoff@pse.com::088bd5da-32ee-4a79-a692-3318ab569162" providerId="AD" clId="Web-{7EF94270-1ECD-15D5-D6FF-89FDCB9CBD75}" dt="2023-06-14T00:24:55.695" v="0"/>
        <pc:sldMkLst>
          <pc:docMk/>
          <pc:sldMk cId="3565177786" sldId="284"/>
        </pc:sldMkLst>
      </pc:sldChg>
      <pc:sldChg chg="modSp">
        <pc:chgData name="Popoff, Phillip" userId="S::phillip.popoff@pse.com::088bd5da-32ee-4a79-a692-3318ab569162" providerId="AD" clId="Web-{7EF94270-1ECD-15D5-D6FF-89FDCB9CBD75}" dt="2023-06-14T00:30:19.142" v="43" actId="1076"/>
        <pc:sldMkLst>
          <pc:docMk/>
          <pc:sldMk cId="1892144136" sldId="298"/>
        </pc:sldMkLst>
        <pc:spChg chg="mod">
          <ac:chgData name="Popoff, Phillip" userId="S::phillip.popoff@pse.com::088bd5da-32ee-4a79-a692-3318ab569162" providerId="AD" clId="Web-{7EF94270-1ECD-15D5-D6FF-89FDCB9CBD75}" dt="2023-06-14T00:30:19.142" v="43" actId="1076"/>
          <ac:spMkLst>
            <pc:docMk/>
            <pc:sldMk cId="1892144136" sldId="298"/>
            <ac:spMk id="5" creationId="{00000000-0000-0000-0000-000000000000}"/>
          </ac:spMkLst>
        </pc:spChg>
      </pc:sldChg>
      <pc:sldChg chg="del">
        <pc:chgData name="Popoff, Phillip" userId="S::phillip.popoff@pse.com::088bd5da-32ee-4a79-a692-3318ab569162" providerId="AD" clId="Web-{7EF94270-1ECD-15D5-D6FF-89FDCB9CBD75}" dt="2023-06-14T00:31:08.690" v="46"/>
        <pc:sldMkLst>
          <pc:docMk/>
          <pc:sldMk cId="3770517106" sldId="306"/>
        </pc:sldMkLst>
      </pc:sldChg>
      <pc:sldChg chg="modSp modCm">
        <pc:chgData name="Popoff, Phillip" userId="S::phillip.popoff@pse.com::088bd5da-32ee-4a79-a692-3318ab569162" providerId="AD" clId="Web-{7EF94270-1ECD-15D5-D6FF-89FDCB9CBD75}" dt="2023-06-14T00:27:14.449" v="6" actId="20577"/>
        <pc:sldMkLst>
          <pc:docMk/>
          <pc:sldMk cId="864013041" sldId="310"/>
        </pc:sldMkLst>
        <pc:spChg chg="mod">
          <ac:chgData name="Popoff, Phillip" userId="S::phillip.popoff@pse.com::088bd5da-32ee-4a79-a692-3318ab569162" providerId="AD" clId="Web-{7EF94270-1ECD-15D5-D6FF-89FDCB9CBD75}" dt="2023-06-14T00:27:14.449" v="6" actId="20577"/>
          <ac:spMkLst>
            <pc:docMk/>
            <pc:sldMk cId="864013041" sldId="310"/>
            <ac:spMk id="5" creationId="{00000000-0000-0000-0000-000000000000}"/>
          </ac:spMkLst>
        </pc:spChg>
        <pc:extLst>
          <p:ext xmlns:p="http://schemas.openxmlformats.org/presentationml/2006/main" uri="{D6D511B9-2390-475A-947B-AFAB55BFBCF1}">
            <pc226:cmChg xmlns:pc226="http://schemas.microsoft.com/office/powerpoint/2022/06/main/command" chg="mod">
              <pc226:chgData name="Popoff, Phillip" userId="S::phillip.popoff@pse.com::088bd5da-32ee-4a79-a692-3318ab569162" providerId="AD" clId="Web-{7EF94270-1ECD-15D5-D6FF-89FDCB9CBD75}" dt="2023-06-14T00:27:04.699" v="5" actId="20577"/>
              <pc2:cmMkLst xmlns:pc2="http://schemas.microsoft.com/office/powerpoint/2019/9/main/command">
                <pc:docMk/>
                <pc:sldMk cId="864013041" sldId="310"/>
                <pc2:cmMk id="{5F35429E-FF51-4B7D-B065-491A92E69E4F}"/>
              </pc2:cmMkLst>
            </pc226:cmChg>
          </p:ext>
        </pc:extLst>
      </pc:sldChg>
      <pc:sldChg chg="del">
        <pc:chgData name="Popoff, Phillip" userId="S::phillip.popoff@pse.com::088bd5da-32ee-4a79-a692-3318ab569162" providerId="AD" clId="Web-{7EF94270-1ECD-15D5-D6FF-89FDCB9CBD75}" dt="2023-06-14T00:31:08.706" v="54"/>
        <pc:sldMkLst>
          <pc:docMk/>
          <pc:sldMk cId="4032064198" sldId="313"/>
        </pc:sldMkLst>
      </pc:sldChg>
      <pc:sldChg chg="del">
        <pc:chgData name="Popoff, Phillip" userId="S::phillip.popoff@pse.com::088bd5da-32ee-4a79-a692-3318ab569162" providerId="AD" clId="Web-{7EF94270-1ECD-15D5-D6FF-89FDCB9CBD75}" dt="2023-06-14T00:31:08.690" v="48"/>
        <pc:sldMkLst>
          <pc:docMk/>
          <pc:sldMk cId="296105703" sldId="315"/>
        </pc:sldMkLst>
      </pc:sldChg>
      <pc:sldChg chg="del">
        <pc:chgData name="Popoff, Phillip" userId="S::phillip.popoff@pse.com::088bd5da-32ee-4a79-a692-3318ab569162" providerId="AD" clId="Web-{7EF94270-1ECD-15D5-D6FF-89FDCB9CBD75}" dt="2023-06-14T00:31:08.690" v="49"/>
        <pc:sldMkLst>
          <pc:docMk/>
          <pc:sldMk cId="2509369009" sldId="317"/>
        </pc:sldMkLst>
      </pc:sldChg>
      <pc:sldChg chg="del">
        <pc:chgData name="Popoff, Phillip" userId="S::phillip.popoff@pse.com::088bd5da-32ee-4a79-a692-3318ab569162" providerId="AD" clId="Web-{7EF94270-1ECD-15D5-D6FF-89FDCB9CBD75}" dt="2023-06-14T00:31:08.690" v="50"/>
        <pc:sldMkLst>
          <pc:docMk/>
          <pc:sldMk cId="3961779580" sldId="318"/>
        </pc:sldMkLst>
      </pc:sldChg>
      <pc:sldChg chg="del">
        <pc:chgData name="Popoff, Phillip" userId="S::phillip.popoff@pse.com::088bd5da-32ee-4a79-a692-3318ab569162" providerId="AD" clId="Web-{7EF94270-1ECD-15D5-D6FF-89FDCB9CBD75}" dt="2023-06-14T00:31:08.690" v="51"/>
        <pc:sldMkLst>
          <pc:docMk/>
          <pc:sldMk cId="2738657162" sldId="319"/>
        </pc:sldMkLst>
      </pc:sldChg>
      <pc:sldChg chg="del">
        <pc:chgData name="Popoff, Phillip" userId="S::phillip.popoff@pse.com::088bd5da-32ee-4a79-a692-3318ab569162" providerId="AD" clId="Web-{7EF94270-1ECD-15D5-D6FF-89FDCB9CBD75}" dt="2023-06-14T00:31:08.706" v="52"/>
        <pc:sldMkLst>
          <pc:docMk/>
          <pc:sldMk cId="1524760091" sldId="320"/>
        </pc:sldMkLst>
      </pc:sldChg>
      <pc:sldChg chg="del">
        <pc:chgData name="Popoff, Phillip" userId="S::phillip.popoff@pse.com::088bd5da-32ee-4a79-a692-3318ab569162" providerId="AD" clId="Web-{7EF94270-1ECD-15D5-D6FF-89FDCB9CBD75}" dt="2023-06-14T00:31:08.706" v="53"/>
        <pc:sldMkLst>
          <pc:docMk/>
          <pc:sldMk cId="3554578959" sldId="323"/>
        </pc:sldMkLst>
      </pc:sldChg>
      <pc:sldChg chg="del">
        <pc:chgData name="Popoff, Phillip" userId="S::phillip.popoff@pse.com::088bd5da-32ee-4a79-a692-3318ab569162" providerId="AD" clId="Web-{7EF94270-1ECD-15D5-D6FF-89FDCB9CBD75}" dt="2023-06-14T00:31:08.690" v="47"/>
        <pc:sldMkLst>
          <pc:docMk/>
          <pc:sldMk cId="138156582" sldId="325"/>
        </pc:sldMkLst>
      </pc:sldChg>
      <pc:sldChg chg="del">
        <pc:chgData name="Popoff, Phillip" userId="S::phillip.popoff@pse.com::088bd5da-32ee-4a79-a692-3318ab569162" providerId="AD" clId="Web-{7EF94270-1ECD-15D5-D6FF-89FDCB9CBD75}" dt="2023-06-14T00:31:08.690" v="45"/>
        <pc:sldMkLst>
          <pc:docMk/>
          <pc:sldMk cId="1138032140" sldId="326"/>
        </pc:sldMkLst>
      </pc:sldChg>
      <pc:sldChg chg="del">
        <pc:chgData name="Popoff, Phillip" userId="S::phillip.popoff@pse.com::088bd5da-32ee-4a79-a692-3318ab569162" providerId="AD" clId="Web-{7EF94270-1ECD-15D5-D6FF-89FDCB9CBD75}" dt="2023-06-14T00:31:08.690" v="44"/>
        <pc:sldMkLst>
          <pc:docMk/>
          <pc:sldMk cId="2125958335" sldId="327"/>
        </pc:sldMkLst>
      </pc:sldChg>
      <pc:sldChg chg="add">
        <pc:chgData name="Popoff, Phillip" userId="S::phillip.popoff@pse.com::088bd5da-32ee-4a79-a692-3318ab569162" providerId="AD" clId="Web-{7EF94270-1ECD-15D5-D6FF-89FDCB9CBD75}" dt="2023-06-14T00:31:27.894" v="55"/>
        <pc:sldMkLst>
          <pc:docMk/>
          <pc:sldMk cId="3847850947" sldId="332"/>
        </pc:sldMkLst>
      </pc:sldChg>
      <pc:sldChg chg="add">
        <pc:chgData name="Popoff, Phillip" userId="S::phillip.popoff@pse.com::088bd5da-32ee-4a79-a692-3318ab569162" providerId="AD" clId="Web-{7EF94270-1ECD-15D5-D6FF-89FDCB9CBD75}" dt="2023-06-14T00:31:27.972" v="56"/>
        <pc:sldMkLst>
          <pc:docMk/>
          <pc:sldMk cId="4098724293" sldId="333"/>
        </pc:sldMkLst>
      </pc:sldChg>
      <pc:sldChg chg="add">
        <pc:chgData name="Popoff, Phillip" userId="S::phillip.popoff@pse.com::088bd5da-32ee-4a79-a692-3318ab569162" providerId="AD" clId="Web-{7EF94270-1ECD-15D5-D6FF-89FDCB9CBD75}" dt="2023-06-14T00:31:28.050" v="57"/>
        <pc:sldMkLst>
          <pc:docMk/>
          <pc:sldMk cId="1515372671" sldId="334"/>
        </pc:sldMkLst>
      </pc:sldChg>
      <pc:sldChg chg="add">
        <pc:chgData name="Popoff, Phillip" userId="S::phillip.popoff@pse.com::088bd5da-32ee-4a79-a692-3318ab569162" providerId="AD" clId="Web-{7EF94270-1ECD-15D5-D6FF-89FDCB9CBD75}" dt="2023-06-14T00:31:28.175" v="58"/>
        <pc:sldMkLst>
          <pc:docMk/>
          <pc:sldMk cId="145356558" sldId="335"/>
        </pc:sldMkLst>
      </pc:sldChg>
      <pc:sldChg chg="add">
        <pc:chgData name="Popoff, Phillip" userId="S::phillip.popoff@pse.com::088bd5da-32ee-4a79-a692-3318ab569162" providerId="AD" clId="Web-{7EF94270-1ECD-15D5-D6FF-89FDCB9CBD75}" dt="2023-06-14T00:31:28.269" v="59"/>
        <pc:sldMkLst>
          <pc:docMk/>
          <pc:sldMk cId="1997417474" sldId="336"/>
        </pc:sldMkLst>
      </pc:sldChg>
      <pc:sldChg chg="add">
        <pc:chgData name="Popoff, Phillip" userId="S::phillip.popoff@pse.com::088bd5da-32ee-4a79-a692-3318ab569162" providerId="AD" clId="Web-{7EF94270-1ECD-15D5-D6FF-89FDCB9CBD75}" dt="2023-06-14T00:31:28.394" v="60"/>
        <pc:sldMkLst>
          <pc:docMk/>
          <pc:sldMk cId="2841713423" sldId="337"/>
        </pc:sldMkLst>
      </pc:sldChg>
      <pc:sldChg chg="add">
        <pc:chgData name="Popoff, Phillip" userId="S::phillip.popoff@pse.com::088bd5da-32ee-4a79-a692-3318ab569162" providerId="AD" clId="Web-{7EF94270-1ECD-15D5-D6FF-89FDCB9CBD75}" dt="2023-06-14T00:31:28.519" v="61"/>
        <pc:sldMkLst>
          <pc:docMk/>
          <pc:sldMk cId="2786434621" sldId="338"/>
        </pc:sldMkLst>
      </pc:sldChg>
      <pc:sldChg chg="add">
        <pc:chgData name="Popoff, Phillip" userId="S::phillip.popoff@pse.com::088bd5da-32ee-4a79-a692-3318ab569162" providerId="AD" clId="Web-{7EF94270-1ECD-15D5-D6FF-89FDCB9CBD75}" dt="2023-06-14T00:31:28.644" v="62"/>
        <pc:sldMkLst>
          <pc:docMk/>
          <pc:sldMk cId="763100908" sldId="339"/>
        </pc:sldMkLst>
      </pc:sldChg>
      <pc:sldChg chg="add">
        <pc:chgData name="Popoff, Phillip" userId="S::phillip.popoff@pse.com::088bd5da-32ee-4a79-a692-3318ab569162" providerId="AD" clId="Web-{7EF94270-1ECD-15D5-D6FF-89FDCB9CBD75}" dt="2023-06-14T00:31:28.800" v="63"/>
        <pc:sldMkLst>
          <pc:docMk/>
          <pc:sldMk cId="617739903" sldId="340"/>
        </pc:sldMkLst>
      </pc:sldChg>
      <pc:sldChg chg="add">
        <pc:chgData name="Popoff, Phillip" userId="S::phillip.popoff@pse.com::088bd5da-32ee-4a79-a692-3318ab569162" providerId="AD" clId="Web-{7EF94270-1ECD-15D5-D6FF-89FDCB9CBD75}" dt="2023-06-14T00:31:28.925" v="64"/>
        <pc:sldMkLst>
          <pc:docMk/>
          <pc:sldMk cId="2708116566" sldId="341"/>
        </pc:sldMkLst>
      </pc:sldChg>
      <pc:sldChg chg="add del">
        <pc:chgData name="Popoff, Phillip" userId="S::phillip.popoff@pse.com::088bd5da-32ee-4a79-a692-3318ab569162" providerId="AD" clId="Web-{7EF94270-1ECD-15D5-D6FF-89FDCB9CBD75}" dt="2023-06-14T00:31:36.878" v="66"/>
        <pc:sldMkLst>
          <pc:docMk/>
          <pc:sldMk cId="2882894265" sldId="342"/>
        </pc:sldMkLst>
      </pc:sldChg>
    </pc:docChg>
  </pc:docChgLst>
  <pc:docChgLst>
    <pc:chgData name="Mathis, Meredith" userId="S::meredith.mathis@pse.com::ac5c97c4-4647-44fc-b865-8929da56e40e" providerId="AD" clId="Web-{908C6631-B7D3-4A3A-A31E-58A6B2F9F793}"/>
    <pc:docChg chg="">
      <pc:chgData name="Mathis, Meredith" userId="S::meredith.mathis@pse.com::ac5c97c4-4647-44fc-b865-8929da56e40e" providerId="AD" clId="Web-{908C6631-B7D3-4A3A-A31E-58A6B2F9F793}" dt="2023-06-12T18:01:16.428" v="0"/>
      <pc:docMkLst>
        <pc:docMk/>
      </pc:docMkLst>
      <pc:sldChg chg="delCm">
        <pc:chgData name="Mathis, Meredith" userId="S::meredith.mathis@pse.com::ac5c97c4-4647-44fc-b865-8929da56e40e" providerId="AD" clId="Web-{908C6631-B7D3-4A3A-A31E-58A6B2F9F793}" dt="2023-06-12T18:01:16.428" v="0"/>
        <pc:sldMkLst>
          <pc:docMk/>
          <pc:sldMk cId="3565177786" sldId="284"/>
        </pc:sldMkLst>
        <pc:extLst>
          <p:ext xmlns:p="http://schemas.openxmlformats.org/presentationml/2006/main" uri="{D6D511B9-2390-475A-947B-AFAB55BFBCF1}">
            <pc226:cmChg xmlns:pc226="http://schemas.microsoft.com/office/powerpoint/2022/06/main/command" chg="del">
              <pc226:chgData name="Mathis, Meredith" userId="S::meredith.mathis@pse.com::ac5c97c4-4647-44fc-b865-8929da56e40e" providerId="AD" clId="Web-{908C6631-B7D3-4A3A-A31E-58A6B2F9F793}" dt="2023-06-12T18:01:16.428" v="0"/>
              <pc2:cmMkLst xmlns:pc2="http://schemas.microsoft.com/office/powerpoint/2019/9/main/command">
                <pc:docMk/>
                <pc:sldMk cId="3565177786" sldId="284"/>
                <pc2:cmMk id="{4960BA7B-7AAB-46EF-A666-90CB56FA753B}"/>
              </pc2:cmMkLst>
            </pc226:cmChg>
          </p:ext>
        </pc:extLst>
      </pc:sldChg>
    </pc:docChg>
  </pc:docChgLst>
  <pc:docChgLst>
    <pc:chgData name="Durbin, Kara" userId="S::kara.durbin@pse.com::ca49a473-a285-4150-8079-4ca5c47b92df" providerId="AD" clId="Web-{4797757E-F470-4E03-222E-C9371067B406}"/>
    <pc:docChg chg="modSld">
      <pc:chgData name="Durbin, Kara" userId="S::kara.durbin@pse.com::ca49a473-a285-4150-8079-4ca5c47b92df" providerId="AD" clId="Web-{4797757E-F470-4E03-222E-C9371067B406}" dt="2023-06-10T18:42:33.584" v="3" actId="20577"/>
      <pc:docMkLst>
        <pc:docMk/>
      </pc:docMkLst>
      <pc:sldChg chg="addCm">
        <pc:chgData name="Durbin, Kara" userId="S::kara.durbin@pse.com::ca49a473-a285-4150-8079-4ca5c47b92df" providerId="AD" clId="Web-{4797757E-F470-4E03-222E-C9371067B406}" dt="2023-06-10T18:42:13.333" v="2"/>
        <pc:sldMkLst>
          <pc:docMk/>
          <pc:sldMk cId="490498805" sldId="261"/>
        </pc:sldMkLst>
        <pc:extLst>
          <p:ext xmlns:p="http://schemas.openxmlformats.org/presentationml/2006/main" uri="{D6D511B9-2390-475A-947B-AFAB55BFBCF1}">
            <pc226:cmChg xmlns:pc226="http://schemas.microsoft.com/office/powerpoint/2022/06/main/command" chg="add">
              <pc226:chgData name="Durbin, Kara" userId="S::kara.durbin@pse.com::ca49a473-a285-4150-8079-4ca5c47b92df" providerId="AD" clId="Web-{4797757E-F470-4E03-222E-C9371067B406}" dt="2023-06-10T18:42:13.333" v="2"/>
              <pc2:cmMkLst xmlns:pc2="http://schemas.microsoft.com/office/powerpoint/2019/9/main/command">
                <pc:docMk/>
                <pc:sldMk cId="490498805" sldId="261"/>
                <pc2:cmMk id="{08501490-533F-480C-9877-AEC0DA0C1CDC}"/>
              </pc2:cmMkLst>
            </pc226:cmChg>
          </p:ext>
        </pc:extLst>
      </pc:sldChg>
      <pc:sldChg chg="modSp">
        <pc:chgData name="Durbin, Kara" userId="S::kara.durbin@pse.com::ca49a473-a285-4150-8079-4ca5c47b92df" providerId="AD" clId="Web-{4797757E-F470-4E03-222E-C9371067B406}" dt="2023-06-10T18:42:33.584" v="3" actId="20577"/>
        <pc:sldMkLst>
          <pc:docMk/>
          <pc:sldMk cId="2186817108" sldId="269"/>
        </pc:sldMkLst>
        <pc:spChg chg="mod">
          <ac:chgData name="Durbin, Kara" userId="S::kara.durbin@pse.com::ca49a473-a285-4150-8079-4ca5c47b92df" providerId="AD" clId="Web-{4797757E-F470-4E03-222E-C9371067B406}" dt="2023-06-10T18:42:33.584" v="3" actId="20577"/>
          <ac:spMkLst>
            <pc:docMk/>
            <pc:sldMk cId="2186817108" sldId="269"/>
            <ac:spMk id="2" creationId="{00000000-0000-0000-0000-000000000000}"/>
          </ac:spMkLst>
        </pc:spChg>
      </pc:sldChg>
      <pc:sldChg chg="addCm modCm">
        <pc:chgData name="Durbin, Kara" userId="S::kara.durbin@pse.com::ca49a473-a285-4150-8079-4ca5c47b92df" providerId="AD" clId="Web-{4797757E-F470-4E03-222E-C9371067B406}" dt="2023-06-10T18:36:12.786" v="1"/>
        <pc:sldMkLst>
          <pc:docMk/>
          <pc:sldMk cId="3374520339" sldId="295"/>
        </pc:sldMkLst>
        <pc:extLst>
          <p:ext xmlns:p="http://schemas.openxmlformats.org/presentationml/2006/main" uri="{D6D511B9-2390-475A-947B-AFAB55BFBCF1}">
            <pc226:cmChg xmlns:pc226="http://schemas.microsoft.com/office/powerpoint/2022/06/main/command" chg="add mod">
              <pc226:chgData name="Durbin, Kara" userId="S::kara.durbin@pse.com::ca49a473-a285-4150-8079-4ca5c47b92df" providerId="AD" clId="Web-{4797757E-F470-4E03-222E-C9371067B406}" dt="2023-06-10T18:36:12.786" v="1"/>
              <pc2:cmMkLst xmlns:pc2="http://schemas.microsoft.com/office/powerpoint/2019/9/main/command">
                <pc:docMk/>
                <pc:sldMk cId="3374520339" sldId="295"/>
                <pc2:cmMk id="{84E8511F-385C-4677-A577-7BCC0B32D71B}"/>
              </pc2:cmMkLst>
            </pc226:cmChg>
          </p:ext>
        </pc:ext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spestfile01v01\reacq\ResourcePlanning\2023%20IRP\04.%20IRP%20Book\Electric%20Progress%20Report\8%20-%20Electric%20Analysis\Stochastic\AppI_Output_Stochastic%20Portfolio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spestfile01v01\reacq\ResourcePlanning\2023%20IRP\04.%20IRP%20Book\Electric%20Progress%20Report\8%20-%20Electric%20Analysis\Stochastic\Copy%20of%202023%20EPR_Preferred%20Portfolio_Emissions%20Amount_20230602.xlsx" TargetMode="External"/></Relationships>
</file>

<file path=ppt/charts/_rels/chart4.xml.rels><?xml version="1.0" encoding="UTF-8" standalone="yes"?>
<Relationships xmlns="http://schemas.openxmlformats.org/package/2006/relationships"><Relationship Id="rId3" Type="http://schemas.openxmlformats.org/officeDocument/2006/relationships/oleObject" Target="file:///\\spestfile01v01\reacq\ResourcePlanning\2023%20IRP\04.%20IRP%20Book\Electric%20Progress%20Report\9.0%20-%20Appendices\I.%20Electric%20Analysis%20Inputs%20and%20Results\Final%20Excel%20Files\App_I_Output_Portfolio%20Benefit%20Analysis.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3.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spestfile01v01\REACQ\ResourcePlanning\2023%20IRP\04.%20IRP%20Book\Electric%20Progress%20Report\5%20-%20Key%20Analytical%20Assumptions\5.1%20-%20Overview\23PR_Ch5_charts_tables_2022_10_17.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Sheet6!$B$3</c:f>
              <c:strCache>
                <c:ptCount val="1"/>
                <c:pt idx="0">
                  <c:v>Existing Resources</c:v>
                </c:pt>
              </c:strCache>
            </c:strRef>
          </c:tx>
          <c:spPr>
            <a:solidFill>
              <a:schemeClr val="accent1"/>
            </a:solidFill>
            <a:ln>
              <a:solidFill>
                <a:sysClr val="windowText" lastClr="000000"/>
              </a:solidFill>
            </a:ln>
            <a:effectLst/>
          </c:spPr>
          <c:invertIfNegative val="0"/>
          <c:cat>
            <c:numRef>
              <c:f>Sheet6!$C$2:$E$2</c:f>
              <c:numCache>
                <c:formatCode>General</c:formatCode>
                <c:ptCount val="3"/>
                <c:pt idx="0">
                  <c:v>2023</c:v>
                </c:pt>
                <c:pt idx="1">
                  <c:v>2030</c:v>
                </c:pt>
                <c:pt idx="2">
                  <c:v>2045</c:v>
                </c:pt>
              </c:numCache>
            </c:numRef>
          </c:cat>
          <c:val>
            <c:numRef>
              <c:f>Sheet6!$C$3:$E$3</c:f>
              <c:numCache>
                <c:formatCode>_(* #,##0_);_(* \(#,##0\);_(* "-"??_);_(@_)</c:formatCode>
                <c:ptCount val="3"/>
                <c:pt idx="0">
                  <c:v>5987.9274510000005</c:v>
                </c:pt>
                <c:pt idx="1">
                  <c:v>4789.8125179999997</c:v>
                </c:pt>
                <c:pt idx="2" formatCode="0">
                  <c:v>4058.2054999999996</c:v>
                </c:pt>
              </c:numCache>
            </c:numRef>
          </c:val>
          <c:extLst>
            <c:ext xmlns:c16="http://schemas.microsoft.com/office/drawing/2014/chart" uri="{C3380CC4-5D6E-409C-BE32-E72D297353CC}">
              <c16:uniqueId val="{00000000-319B-42EF-8053-6709197254E9}"/>
            </c:ext>
          </c:extLst>
        </c:ser>
        <c:ser>
          <c:idx val="1"/>
          <c:order val="1"/>
          <c:tx>
            <c:strRef>
              <c:f>Sheet6!$B$4</c:f>
              <c:strCache>
                <c:ptCount val="1"/>
                <c:pt idx="0">
                  <c:v>New Resources</c:v>
                </c:pt>
              </c:strCache>
            </c:strRef>
          </c:tx>
          <c:spPr>
            <a:solidFill>
              <a:schemeClr val="accent2"/>
            </a:solidFill>
            <a:ln>
              <a:solidFill>
                <a:sysClr val="windowText" lastClr="000000"/>
              </a:solidFill>
            </a:ln>
            <a:effectLst/>
          </c:spPr>
          <c:invertIfNegative val="0"/>
          <c:cat>
            <c:numRef>
              <c:f>Sheet6!$C$2:$E$2</c:f>
              <c:numCache>
                <c:formatCode>General</c:formatCode>
                <c:ptCount val="3"/>
                <c:pt idx="0">
                  <c:v>2023</c:v>
                </c:pt>
                <c:pt idx="1">
                  <c:v>2030</c:v>
                </c:pt>
                <c:pt idx="2">
                  <c:v>2045</c:v>
                </c:pt>
              </c:numCache>
            </c:numRef>
          </c:cat>
          <c:val>
            <c:numRef>
              <c:f>Sheet6!$C$4:$E$4</c:f>
              <c:numCache>
                <c:formatCode>#,##0</c:formatCode>
                <c:ptCount val="3"/>
                <c:pt idx="1">
                  <c:v>6099.1844892672771</c:v>
                </c:pt>
                <c:pt idx="2">
                  <c:v>13565.200264084728</c:v>
                </c:pt>
              </c:numCache>
            </c:numRef>
          </c:val>
          <c:extLst>
            <c:ext xmlns:c16="http://schemas.microsoft.com/office/drawing/2014/chart" uri="{C3380CC4-5D6E-409C-BE32-E72D297353CC}">
              <c16:uniqueId val="{00000001-319B-42EF-8053-6709197254E9}"/>
            </c:ext>
          </c:extLst>
        </c:ser>
        <c:dLbls>
          <c:showLegendKey val="0"/>
          <c:showVal val="0"/>
          <c:showCatName val="0"/>
          <c:showSerName val="0"/>
          <c:showPercent val="0"/>
          <c:showBubbleSize val="0"/>
        </c:dLbls>
        <c:gapWidth val="44"/>
        <c:overlap val="100"/>
        <c:axId val="448114496"/>
        <c:axId val="448115152"/>
      </c:barChart>
      <c:catAx>
        <c:axId val="448114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448115152"/>
        <c:crosses val="autoZero"/>
        <c:auto val="1"/>
        <c:lblAlgn val="ctr"/>
        <c:lblOffset val="100"/>
        <c:noMultiLvlLbl val="0"/>
      </c:catAx>
      <c:valAx>
        <c:axId val="448115152"/>
        <c:scaling>
          <c:orientation val="minMax"/>
        </c:scaling>
        <c:delete val="1"/>
        <c:axPos val="l"/>
        <c:majorGridlines>
          <c:spPr>
            <a:ln w="9525" cap="flat" cmpd="sng" algn="ctr">
              <a:noFill/>
              <a:round/>
            </a:ln>
            <a:effectLst/>
          </c:spPr>
        </c:majorGridlines>
        <c:numFmt formatCode="_(* #,##0_);_(* \(#,##0\);_(* &quot;-&quot;??_);_(@_)" sourceLinked="1"/>
        <c:majorTickMark val="none"/>
        <c:minorTickMark val="none"/>
        <c:tickLblPos val="nextTo"/>
        <c:crossAx val="448114496"/>
        <c:crosses val="autoZero"/>
        <c:crossBetween val="between"/>
        <c:majorUnit val="5000"/>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100">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546721808186449"/>
          <c:y val="2.22045158294992E-2"/>
          <c:w val="0.71745213417808551"/>
          <c:h val="0.92993116282204291"/>
        </c:manualLayout>
      </c:layout>
      <c:lineChart>
        <c:grouping val="standard"/>
        <c:varyColors val="0"/>
        <c:ser>
          <c:idx val="0"/>
          <c:order val="0"/>
          <c:tx>
            <c:strRef>
              <c:f>'Preferred_CETA Percent'!$A$314</c:f>
              <c:strCache>
                <c:ptCount val="1"/>
                <c:pt idx="0">
                  <c:v>Q1 (P25)</c:v>
                </c:pt>
              </c:strCache>
            </c:strRef>
          </c:tx>
          <c:spPr>
            <a:ln w="19050">
              <a:noFill/>
            </a:ln>
          </c:spPr>
          <c:marker>
            <c:symbol val="diamond"/>
            <c:size val="9"/>
            <c:spPr>
              <a:solidFill>
                <a:srgbClr val="E45D48"/>
              </a:solidFill>
              <a:ln>
                <a:solidFill>
                  <a:srgbClr val="E45D48"/>
                </a:solidFill>
              </a:ln>
            </c:spPr>
          </c:marker>
          <c:cat>
            <c:strRef>
              <c:f>'Preferred_CETA Percent'!$B$313:$Z$313</c:f>
              <c:strCache>
                <c:ptCount val="1"/>
                <c:pt idx="0">
                  <c:v>2030</c:v>
                </c:pt>
              </c:strCache>
              <c:extLst/>
            </c:strRef>
          </c:cat>
          <c:val>
            <c:numRef>
              <c:f>'Preferred_CETA Percent'!$B$314:$Z$314</c:f>
              <c:numCache>
                <c:formatCode>0%</c:formatCode>
                <c:ptCount val="1"/>
                <c:pt idx="0">
                  <c:v>0.9313556605465847</c:v>
                </c:pt>
              </c:numCache>
              <c:extLst/>
            </c:numRef>
          </c:val>
          <c:smooth val="0"/>
          <c:extLst>
            <c:ext xmlns:c16="http://schemas.microsoft.com/office/drawing/2014/chart" uri="{C3380CC4-5D6E-409C-BE32-E72D297353CC}">
              <c16:uniqueId val="{00000000-0DC6-4BFC-8F92-B17941509E47}"/>
            </c:ext>
          </c:extLst>
        </c:ser>
        <c:ser>
          <c:idx val="1"/>
          <c:order val="1"/>
          <c:tx>
            <c:strRef>
              <c:f>'Preferred_CETA Percent'!$A$315</c:f>
              <c:strCache>
                <c:ptCount val="1"/>
                <c:pt idx="0">
                  <c:v>Min</c:v>
                </c:pt>
              </c:strCache>
            </c:strRef>
          </c:tx>
          <c:spPr>
            <a:ln w="19050">
              <a:noFill/>
            </a:ln>
          </c:spPr>
          <c:marker>
            <c:symbol val="dash"/>
            <c:size val="7"/>
          </c:marker>
          <c:dPt>
            <c:idx val="0"/>
            <c:marker>
              <c:symbol val="dash"/>
              <c:size val="10"/>
              <c:spPr>
                <a:solidFill>
                  <a:srgbClr val="58C3B4"/>
                </a:solidFill>
                <a:ln>
                  <a:solidFill>
                    <a:srgbClr val="58C3B4"/>
                  </a:solidFill>
                </a:ln>
              </c:spPr>
            </c:marker>
            <c:bubble3D val="0"/>
            <c:extLst>
              <c:ext xmlns:c16="http://schemas.microsoft.com/office/drawing/2014/chart" uri="{C3380CC4-5D6E-409C-BE32-E72D297353CC}">
                <c16:uniqueId val="{00000001-0A4E-4669-9BC5-234A1754592A}"/>
              </c:ext>
            </c:extLst>
          </c:dPt>
          <c:cat>
            <c:strRef>
              <c:f>'Preferred_CETA Percent'!$B$313:$Z$313</c:f>
              <c:strCache>
                <c:ptCount val="1"/>
                <c:pt idx="0">
                  <c:v>2030</c:v>
                </c:pt>
              </c:strCache>
              <c:extLst/>
            </c:strRef>
          </c:cat>
          <c:val>
            <c:numRef>
              <c:f>'Preferred_CETA Percent'!$B$315:$Z$315</c:f>
              <c:numCache>
                <c:formatCode>0%</c:formatCode>
                <c:ptCount val="1"/>
                <c:pt idx="0">
                  <c:v>0.80987691305375764</c:v>
                </c:pt>
              </c:numCache>
              <c:extLst/>
            </c:numRef>
          </c:val>
          <c:smooth val="0"/>
          <c:extLst>
            <c:ext xmlns:c16="http://schemas.microsoft.com/office/drawing/2014/chart" uri="{C3380CC4-5D6E-409C-BE32-E72D297353CC}">
              <c16:uniqueId val="{00000001-0DC6-4BFC-8F92-B17941509E47}"/>
            </c:ext>
          </c:extLst>
        </c:ser>
        <c:ser>
          <c:idx val="2"/>
          <c:order val="2"/>
          <c:tx>
            <c:strRef>
              <c:f>'Preferred_CETA Percent'!$A$316</c:f>
              <c:strCache>
                <c:ptCount val="1"/>
                <c:pt idx="0">
                  <c:v>Median (P50)</c:v>
                </c:pt>
              </c:strCache>
            </c:strRef>
          </c:tx>
          <c:spPr>
            <a:ln>
              <a:noFill/>
            </a:ln>
          </c:spPr>
          <c:marker>
            <c:symbol val="triangle"/>
            <c:size val="10"/>
            <c:spPr>
              <a:solidFill>
                <a:srgbClr val="EEC28D"/>
              </a:solidFill>
              <a:ln w="12700">
                <a:solidFill>
                  <a:srgbClr val="EEC28D"/>
                </a:solidFill>
              </a:ln>
            </c:spPr>
          </c:marker>
          <c:dPt>
            <c:idx val="0"/>
            <c:bubble3D val="0"/>
            <c:extLst>
              <c:ext xmlns:c16="http://schemas.microsoft.com/office/drawing/2014/chart" uri="{C3380CC4-5D6E-409C-BE32-E72D297353CC}">
                <c16:uniqueId val="{00000002-0DC6-4BFC-8F92-B17941509E47}"/>
              </c:ext>
            </c:extLst>
          </c:dPt>
          <c:cat>
            <c:strRef>
              <c:f>'Preferred_CETA Percent'!$B$313:$Z$313</c:f>
              <c:strCache>
                <c:ptCount val="1"/>
                <c:pt idx="0">
                  <c:v>2030</c:v>
                </c:pt>
              </c:strCache>
              <c:extLst/>
            </c:strRef>
          </c:cat>
          <c:val>
            <c:numRef>
              <c:f>'Preferred_CETA Percent'!$B$316:$Z$316</c:f>
              <c:numCache>
                <c:formatCode>0%</c:formatCode>
                <c:ptCount val="1"/>
                <c:pt idx="0">
                  <c:v>0.98220267211859746</c:v>
                </c:pt>
              </c:numCache>
              <c:extLst/>
            </c:numRef>
          </c:val>
          <c:smooth val="0"/>
          <c:extLst>
            <c:ext xmlns:c16="http://schemas.microsoft.com/office/drawing/2014/chart" uri="{C3380CC4-5D6E-409C-BE32-E72D297353CC}">
              <c16:uniqueId val="{00000003-0DC6-4BFC-8F92-B17941509E47}"/>
            </c:ext>
          </c:extLst>
        </c:ser>
        <c:ser>
          <c:idx val="3"/>
          <c:order val="3"/>
          <c:tx>
            <c:strRef>
              <c:f>'Preferred_CETA Percent'!$A$317</c:f>
              <c:strCache>
                <c:ptCount val="1"/>
                <c:pt idx="0">
                  <c:v>Max</c:v>
                </c:pt>
              </c:strCache>
            </c:strRef>
          </c:tx>
          <c:spPr>
            <a:ln w="19050">
              <a:noFill/>
            </a:ln>
          </c:spPr>
          <c:marker>
            <c:symbol val="dash"/>
            <c:size val="10"/>
            <c:spPr>
              <a:solidFill>
                <a:srgbClr val="58C3B4"/>
              </a:solidFill>
              <a:ln>
                <a:solidFill>
                  <a:srgbClr val="58C3B4"/>
                </a:solidFill>
              </a:ln>
            </c:spPr>
          </c:marker>
          <c:cat>
            <c:strRef>
              <c:f>'Preferred_CETA Percent'!$B$313:$Z$313</c:f>
              <c:strCache>
                <c:ptCount val="1"/>
                <c:pt idx="0">
                  <c:v>2030</c:v>
                </c:pt>
              </c:strCache>
              <c:extLst/>
            </c:strRef>
          </c:cat>
          <c:val>
            <c:numRef>
              <c:f>'Preferred_CETA Percent'!$B$317:$Z$317</c:f>
              <c:numCache>
                <c:formatCode>0%</c:formatCode>
                <c:ptCount val="1"/>
                <c:pt idx="0">
                  <c:v>1.2391510094260521</c:v>
                </c:pt>
              </c:numCache>
              <c:extLst/>
            </c:numRef>
          </c:val>
          <c:smooth val="0"/>
          <c:extLst>
            <c:ext xmlns:c16="http://schemas.microsoft.com/office/drawing/2014/chart" uri="{C3380CC4-5D6E-409C-BE32-E72D297353CC}">
              <c16:uniqueId val="{00000004-0DC6-4BFC-8F92-B17941509E47}"/>
            </c:ext>
          </c:extLst>
        </c:ser>
        <c:ser>
          <c:idx val="4"/>
          <c:order val="4"/>
          <c:tx>
            <c:strRef>
              <c:f>'Preferred_CETA Percent'!$A$318</c:f>
              <c:strCache>
                <c:ptCount val="1"/>
                <c:pt idx="0">
                  <c:v>Q3 (P75)</c:v>
                </c:pt>
              </c:strCache>
            </c:strRef>
          </c:tx>
          <c:spPr>
            <a:ln w="19050">
              <a:noFill/>
            </a:ln>
          </c:spPr>
          <c:marker>
            <c:symbol val="diamond"/>
            <c:size val="10"/>
            <c:spPr>
              <a:solidFill>
                <a:srgbClr val="E45D48"/>
              </a:solidFill>
              <a:ln>
                <a:solidFill>
                  <a:srgbClr val="E45D48"/>
                </a:solidFill>
              </a:ln>
            </c:spPr>
          </c:marker>
          <c:cat>
            <c:strRef>
              <c:f>'Preferred_CETA Percent'!$B$313:$Z$313</c:f>
              <c:strCache>
                <c:ptCount val="1"/>
                <c:pt idx="0">
                  <c:v>2030</c:v>
                </c:pt>
              </c:strCache>
              <c:extLst/>
            </c:strRef>
          </c:cat>
          <c:val>
            <c:numRef>
              <c:f>'Preferred_CETA Percent'!$B$318:$Z$318</c:f>
              <c:numCache>
                <c:formatCode>0%</c:formatCode>
                <c:ptCount val="1"/>
                <c:pt idx="0">
                  <c:v>1.0337993681725124</c:v>
                </c:pt>
              </c:numCache>
              <c:extLst/>
            </c:numRef>
          </c:val>
          <c:smooth val="0"/>
          <c:extLst>
            <c:ext xmlns:c16="http://schemas.microsoft.com/office/drawing/2014/chart" uri="{C3380CC4-5D6E-409C-BE32-E72D297353CC}">
              <c16:uniqueId val="{00000005-0DC6-4BFC-8F92-B17941509E47}"/>
            </c:ext>
          </c:extLst>
        </c:ser>
        <c:dLbls>
          <c:showLegendKey val="0"/>
          <c:showVal val="0"/>
          <c:showCatName val="0"/>
          <c:showSerName val="0"/>
          <c:showPercent val="0"/>
          <c:showBubbleSize val="0"/>
        </c:dLbls>
        <c:hiLowLines/>
        <c:upDownBars>
          <c:gapWidth val="150"/>
          <c:upBars>
            <c:spPr>
              <a:solidFill>
                <a:srgbClr val="006671"/>
              </a:solidFill>
              <a:ln>
                <a:solidFill>
                  <a:sysClr val="windowText" lastClr="000000"/>
                </a:solidFill>
              </a:ln>
            </c:spPr>
          </c:upBars>
          <c:downBars/>
        </c:upDownBars>
        <c:marker val="1"/>
        <c:smooth val="0"/>
        <c:axId val="535052800"/>
        <c:axId val="1025945536"/>
      </c:lineChart>
      <c:catAx>
        <c:axId val="535052800"/>
        <c:scaling>
          <c:orientation val="minMax"/>
        </c:scaling>
        <c:delete val="0"/>
        <c:axPos val="b"/>
        <c:numFmt formatCode="General" sourceLinked="1"/>
        <c:majorTickMark val="out"/>
        <c:minorTickMark val="none"/>
        <c:tickLblPos val="nextTo"/>
        <c:txPr>
          <a:bodyPr/>
          <a:lstStyle/>
          <a:p>
            <a:pPr>
              <a:defRPr sz="1000"/>
            </a:pPr>
            <a:endParaRPr lang="en-US"/>
          </a:p>
        </c:txPr>
        <c:crossAx val="1025945536"/>
        <c:crosses val="autoZero"/>
        <c:auto val="1"/>
        <c:lblAlgn val="ctr"/>
        <c:lblOffset val="100"/>
        <c:noMultiLvlLbl val="0"/>
      </c:catAx>
      <c:valAx>
        <c:axId val="1025945536"/>
        <c:scaling>
          <c:orientation val="minMax"/>
          <c:min val="0.60000000000000009"/>
        </c:scaling>
        <c:delete val="0"/>
        <c:axPos val="l"/>
        <c:majorGridlines/>
        <c:title>
          <c:tx>
            <c:rich>
              <a:bodyPr rot="-5400000" vert="horz"/>
              <a:lstStyle/>
              <a:p>
                <a:pPr>
                  <a:defRPr sz="1400"/>
                </a:pPr>
                <a:r>
                  <a:rPr lang="en-US" sz="1400"/>
                  <a:t>CETA % Achievement</a:t>
                </a:r>
              </a:p>
            </c:rich>
          </c:tx>
          <c:overlay val="0"/>
        </c:title>
        <c:numFmt formatCode="0%" sourceLinked="1"/>
        <c:majorTickMark val="out"/>
        <c:minorTickMark val="none"/>
        <c:tickLblPos val="nextTo"/>
        <c:crossAx val="535052800"/>
        <c:crosses val="autoZero"/>
        <c:crossBetween val="between"/>
      </c:valAx>
      <c:spPr>
        <a:noFill/>
        <a:ln w="25400">
          <a:noFill/>
        </a:ln>
      </c:spPr>
    </c:plotArea>
    <c:legend>
      <c:legendPos val="r"/>
      <c:layout>
        <c:manualLayout>
          <c:xMode val="edge"/>
          <c:yMode val="edge"/>
          <c:x val="0.67832215966789622"/>
          <c:y val="0.60856275745725485"/>
          <c:w val="0.25220841263956556"/>
          <c:h val="0.28412372249771894"/>
        </c:manualLayout>
      </c:layout>
      <c:overlay val="0"/>
      <c:spPr>
        <a:solidFill>
          <a:sysClr val="window" lastClr="FFFFFF"/>
        </a:solidFill>
        <a:ln>
          <a:solidFill>
            <a:schemeClr val="tx1"/>
          </a:solidFill>
        </a:ln>
      </c:spPr>
    </c:legend>
    <c:plotVisOnly val="1"/>
    <c:dispBlanksAs val="gap"/>
    <c:showDLblsOverMax val="0"/>
  </c:chart>
  <c:txPr>
    <a:bodyPr/>
    <a:lstStyle/>
    <a:p>
      <a:pPr>
        <a:defRPr sz="1050">
          <a:latin typeface="Arial" panose="020B0604020202020204" pitchFamily="34" charset="0"/>
          <a:cs typeface="Arial" panose="020B0604020202020204" pitchFamily="34" charset="0"/>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598983043461684"/>
          <c:y val="2.5390886979836692E-2"/>
          <c:w val="0.82180546552860501"/>
          <c:h val="0.89113161930608908"/>
        </c:manualLayout>
      </c:layout>
      <c:lineChart>
        <c:grouping val="standard"/>
        <c:varyColors val="0"/>
        <c:ser>
          <c:idx val="0"/>
          <c:order val="0"/>
          <c:tx>
            <c:strRef>
              <c:f>'Emissions Amount'!$A$326</c:f>
              <c:strCache>
                <c:ptCount val="1"/>
                <c:pt idx="0">
                  <c:v>Q1 (P25)</c:v>
                </c:pt>
              </c:strCache>
            </c:strRef>
          </c:tx>
          <c:spPr>
            <a:ln w="19050">
              <a:noFill/>
            </a:ln>
          </c:spPr>
          <c:cat>
            <c:strRef>
              <c:f>'Emissions Amount'!$B$325:$Z$325</c:f>
              <c:strCache>
                <c:ptCount val="22"/>
                <c:pt idx="0">
                  <c:v>2024</c:v>
                </c:pt>
                <c:pt idx="1">
                  <c:v>2025</c:v>
                </c:pt>
                <c:pt idx="2">
                  <c:v>2026</c:v>
                </c:pt>
                <c:pt idx="3">
                  <c:v>2027</c:v>
                </c:pt>
                <c:pt idx="4">
                  <c:v>2028</c:v>
                </c:pt>
                <c:pt idx="5">
                  <c:v>2029</c:v>
                </c:pt>
                <c:pt idx="6">
                  <c:v>2030</c:v>
                </c:pt>
                <c:pt idx="7">
                  <c:v>2031</c:v>
                </c:pt>
                <c:pt idx="8">
                  <c:v>2032</c:v>
                </c:pt>
                <c:pt idx="9">
                  <c:v>2033</c:v>
                </c:pt>
                <c:pt idx="10">
                  <c:v>2034</c:v>
                </c:pt>
                <c:pt idx="11">
                  <c:v>2035</c:v>
                </c:pt>
                <c:pt idx="12">
                  <c:v>2036</c:v>
                </c:pt>
                <c:pt idx="13">
                  <c:v>2037</c:v>
                </c:pt>
                <c:pt idx="14">
                  <c:v>2038</c:v>
                </c:pt>
                <c:pt idx="15">
                  <c:v>2039</c:v>
                </c:pt>
                <c:pt idx="16">
                  <c:v>2040</c:v>
                </c:pt>
                <c:pt idx="17">
                  <c:v>2041</c:v>
                </c:pt>
                <c:pt idx="18">
                  <c:v>2042</c:v>
                </c:pt>
                <c:pt idx="19">
                  <c:v>2043</c:v>
                </c:pt>
                <c:pt idx="20">
                  <c:v>2044</c:v>
                </c:pt>
                <c:pt idx="21">
                  <c:v>2045</c:v>
                </c:pt>
              </c:strCache>
              <c:extLst/>
            </c:strRef>
          </c:cat>
          <c:val>
            <c:numRef>
              <c:f>'Emissions Amount'!$B$326:$Z$326</c:f>
              <c:numCache>
                <c:formatCode>#,##0.00</c:formatCode>
                <c:ptCount val="22"/>
                <c:pt idx="0">
                  <c:v>5.9616095884013305</c:v>
                </c:pt>
                <c:pt idx="1">
                  <c:v>5.6138894203576015</c:v>
                </c:pt>
                <c:pt idx="2">
                  <c:v>2.8239497687769965</c:v>
                </c:pt>
                <c:pt idx="3">
                  <c:v>3.3816048240707302</c:v>
                </c:pt>
                <c:pt idx="4">
                  <c:v>3.139365846115536</c:v>
                </c:pt>
                <c:pt idx="5">
                  <c:v>2.6964549152456767</c:v>
                </c:pt>
                <c:pt idx="6">
                  <c:v>2.1308233878852074</c:v>
                </c:pt>
                <c:pt idx="7">
                  <c:v>1.9296102531536767</c:v>
                </c:pt>
                <c:pt idx="8">
                  <c:v>1.7909501203880833</c:v>
                </c:pt>
                <c:pt idx="9">
                  <c:v>1.668243775757837</c:v>
                </c:pt>
                <c:pt idx="10">
                  <c:v>1.5365355387442565</c:v>
                </c:pt>
                <c:pt idx="11">
                  <c:v>1.149856056904335</c:v>
                </c:pt>
                <c:pt idx="12">
                  <c:v>1.1845923281080892</c:v>
                </c:pt>
                <c:pt idx="13">
                  <c:v>1.0889131617468164</c:v>
                </c:pt>
                <c:pt idx="14">
                  <c:v>0.75352677871398022</c:v>
                </c:pt>
                <c:pt idx="15">
                  <c:v>0.6738547366284342</c:v>
                </c:pt>
                <c:pt idx="16">
                  <c:v>0.60817027249094158</c:v>
                </c:pt>
                <c:pt idx="17">
                  <c:v>0.56565198517474924</c:v>
                </c:pt>
                <c:pt idx="18">
                  <c:v>0.55914081585203912</c:v>
                </c:pt>
                <c:pt idx="19">
                  <c:v>0.5061017634457331</c:v>
                </c:pt>
                <c:pt idx="20">
                  <c:v>0.46607508776222373</c:v>
                </c:pt>
                <c:pt idx="21">
                  <c:v>0.22913434562008392</c:v>
                </c:pt>
              </c:numCache>
              <c:extLst/>
            </c:numRef>
          </c:val>
          <c:smooth val="0"/>
          <c:extLst>
            <c:ext xmlns:c16="http://schemas.microsoft.com/office/drawing/2014/chart" uri="{C3380CC4-5D6E-409C-BE32-E72D297353CC}">
              <c16:uniqueId val="{00000000-6A37-47AB-9AAC-DA6089CC9F63}"/>
            </c:ext>
          </c:extLst>
        </c:ser>
        <c:ser>
          <c:idx val="1"/>
          <c:order val="1"/>
          <c:tx>
            <c:strRef>
              <c:f>'Emissions Amount'!$A$327</c:f>
              <c:strCache>
                <c:ptCount val="1"/>
                <c:pt idx="0">
                  <c:v>Min</c:v>
                </c:pt>
              </c:strCache>
            </c:strRef>
          </c:tx>
          <c:spPr>
            <a:ln w="19050">
              <a:noFill/>
            </a:ln>
          </c:spPr>
          <c:marker>
            <c:symbol val="dash"/>
            <c:size val="7"/>
          </c:marker>
          <c:cat>
            <c:strRef>
              <c:f>'Emissions Amount'!$B$325:$Z$325</c:f>
              <c:strCache>
                <c:ptCount val="22"/>
                <c:pt idx="0">
                  <c:v>2024</c:v>
                </c:pt>
                <c:pt idx="1">
                  <c:v>2025</c:v>
                </c:pt>
                <c:pt idx="2">
                  <c:v>2026</c:v>
                </c:pt>
                <c:pt idx="3">
                  <c:v>2027</c:v>
                </c:pt>
                <c:pt idx="4">
                  <c:v>2028</c:v>
                </c:pt>
                <c:pt idx="5">
                  <c:v>2029</c:v>
                </c:pt>
                <c:pt idx="6">
                  <c:v>2030</c:v>
                </c:pt>
                <c:pt idx="7">
                  <c:v>2031</c:v>
                </c:pt>
                <c:pt idx="8">
                  <c:v>2032</c:v>
                </c:pt>
                <c:pt idx="9">
                  <c:v>2033</c:v>
                </c:pt>
                <c:pt idx="10">
                  <c:v>2034</c:v>
                </c:pt>
                <c:pt idx="11">
                  <c:v>2035</c:v>
                </c:pt>
                <c:pt idx="12">
                  <c:v>2036</c:v>
                </c:pt>
                <c:pt idx="13">
                  <c:v>2037</c:v>
                </c:pt>
                <c:pt idx="14">
                  <c:v>2038</c:v>
                </c:pt>
                <c:pt idx="15">
                  <c:v>2039</c:v>
                </c:pt>
                <c:pt idx="16">
                  <c:v>2040</c:v>
                </c:pt>
                <c:pt idx="17">
                  <c:v>2041</c:v>
                </c:pt>
                <c:pt idx="18">
                  <c:v>2042</c:v>
                </c:pt>
                <c:pt idx="19">
                  <c:v>2043</c:v>
                </c:pt>
                <c:pt idx="20">
                  <c:v>2044</c:v>
                </c:pt>
                <c:pt idx="21">
                  <c:v>2045</c:v>
                </c:pt>
              </c:strCache>
              <c:extLst/>
            </c:strRef>
          </c:cat>
          <c:val>
            <c:numRef>
              <c:f>'Emissions Amount'!$B$327:$Z$327</c:f>
              <c:numCache>
                <c:formatCode>#,##0.00</c:formatCode>
                <c:ptCount val="22"/>
                <c:pt idx="0">
                  <c:v>4.9860469297756964</c:v>
                </c:pt>
                <c:pt idx="1">
                  <c:v>4.6958503622697831</c:v>
                </c:pt>
                <c:pt idx="2">
                  <c:v>1.615378977443866</c:v>
                </c:pt>
                <c:pt idx="3">
                  <c:v>1.9738818904339781</c:v>
                </c:pt>
                <c:pt idx="4">
                  <c:v>1.680030479365473</c:v>
                </c:pt>
                <c:pt idx="5">
                  <c:v>1.144066406126798</c:v>
                </c:pt>
                <c:pt idx="6">
                  <c:v>0.9119445718411463</c:v>
                </c:pt>
                <c:pt idx="7">
                  <c:v>0.77682338654176031</c:v>
                </c:pt>
                <c:pt idx="8">
                  <c:v>0.67781699499501658</c:v>
                </c:pt>
                <c:pt idx="9">
                  <c:v>0.61126823286935295</c:v>
                </c:pt>
                <c:pt idx="10">
                  <c:v>0.49825161625689834</c:v>
                </c:pt>
                <c:pt idx="11">
                  <c:v>0.4067883994831718</c:v>
                </c:pt>
                <c:pt idx="12">
                  <c:v>0.40603157765426928</c:v>
                </c:pt>
                <c:pt idx="13">
                  <c:v>0.34758829398720281</c:v>
                </c:pt>
                <c:pt idx="14">
                  <c:v>0.23713149097266939</c:v>
                </c:pt>
                <c:pt idx="15">
                  <c:v>0.2087028851362662</c:v>
                </c:pt>
                <c:pt idx="16">
                  <c:v>0.2193615609596834</c:v>
                </c:pt>
                <c:pt idx="17">
                  <c:v>0.19107827902045629</c:v>
                </c:pt>
                <c:pt idx="18">
                  <c:v>0.1890442571269694</c:v>
                </c:pt>
                <c:pt idx="19">
                  <c:v>0.16522423938730979</c:v>
                </c:pt>
                <c:pt idx="20">
                  <c:v>0.13220359658104441</c:v>
                </c:pt>
                <c:pt idx="21">
                  <c:v>5.0781946867349589E-2</c:v>
                </c:pt>
              </c:numCache>
              <c:extLst/>
            </c:numRef>
          </c:val>
          <c:smooth val="0"/>
          <c:extLst>
            <c:ext xmlns:c16="http://schemas.microsoft.com/office/drawing/2014/chart" uri="{C3380CC4-5D6E-409C-BE32-E72D297353CC}">
              <c16:uniqueId val="{00000001-6A37-47AB-9AAC-DA6089CC9F63}"/>
            </c:ext>
          </c:extLst>
        </c:ser>
        <c:ser>
          <c:idx val="2"/>
          <c:order val="2"/>
          <c:tx>
            <c:strRef>
              <c:f>'Emissions Amount'!$A$328</c:f>
              <c:strCache>
                <c:ptCount val="1"/>
                <c:pt idx="0">
                  <c:v>Median (P50)</c:v>
                </c:pt>
              </c:strCache>
            </c:strRef>
          </c:tx>
          <c:spPr>
            <a:ln w="19050">
              <a:noFill/>
            </a:ln>
          </c:spPr>
          <c:marker>
            <c:spPr>
              <a:solidFill>
                <a:srgbClr val="92D050"/>
              </a:solidFill>
              <a:ln>
                <a:solidFill>
                  <a:srgbClr val="92D050"/>
                </a:solidFill>
              </a:ln>
            </c:spPr>
          </c:marker>
          <c:cat>
            <c:strRef>
              <c:f>'Emissions Amount'!$B$325:$Z$325</c:f>
              <c:strCache>
                <c:ptCount val="22"/>
                <c:pt idx="0">
                  <c:v>2024</c:v>
                </c:pt>
                <c:pt idx="1">
                  <c:v>2025</c:v>
                </c:pt>
                <c:pt idx="2">
                  <c:v>2026</c:v>
                </c:pt>
                <c:pt idx="3">
                  <c:v>2027</c:v>
                </c:pt>
                <c:pt idx="4">
                  <c:v>2028</c:v>
                </c:pt>
                <c:pt idx="5">
                  <c:v>2029</c:v>
                </c:pt>
                <c:pt idx="6">
                  <c:v>2030</c:v>
                </c:pt>
                <c:pt idx="7">
                  <c:v>2031</c:v>
                </c:pt>
                <c:pt idx="8">
                  <c:v>2032</c:v>
                </c:pt>
                <c:pt idx="9">
                  <c:v>2033</c:v>
                </c:pt>
                <c:pt idx="10">
                  <c:v>2034</c:v>
                </c:pt>
                <c:pt idx="11">
                  <c:v>2035</c:v>
                </c:pt>
                <c:pt idx="12">
                  <c:v>2036</c:v>
                </c:pt>
                <c:pt idx="13">
                  <c:v>2037</c:v>
                </c:pt>
                <c:pt idx="14">
                  <c:v>2038</c:v>
                </c:pt>
                <c:pt idx="15">
                  <c:v>2039</c:v>
                </c:pt>
                <c:pt idx="16">
                  <c:v>2040</c:v>
                </c:pt>
                <c:pt idx="17">
                  <c:v>2041</c:v>
                </c:pt>
                <c:pt idx="18">
                  <c:v>2042</c:v>
                </c:pt>
                <c:pt idx="19">
                  <c:v>2043</c:v>
                </c:pt>
                <c:pt idx="20">
                  <c:v>2044</c:v>
                </c:pt>
                <c:pt idx="21">
                  <c:v>2045</c:v>
                </c:pt>
              </c:strCache>
              <c:extLst/>
            </c:strRef>
          </c:cat>
          <c:val>
            <c:numRef>
              <c:f>'Emissions Amount'!$B$328:$Z$328</c:f>
              <c:numCache>
                <c:formatCode>#,##0.00</c:formatCode>
                <c:ptCount val="22"/>
                <c:pt idx="0">
                  <c:v>6.3439217247144546</c:v>
                </c:pt>
                <c:pt idx="1">
                  <c:v>6.0287041710453808</c:v>
                </c:pt>
                <c:pt idx="2">
                  <c:v>3.3512074169247565</c:v>
                </c:pt>
                <c:pt idx="3">
                  <c:v>3.9526203223231757</c:v>
                </c:pt>
                <c:pt idx="4">
                  <c:v>3.7748851402661709</c:v>
                </c:pt>
                <c:pt idx="5">
                  <c:v>3.4599593811591842</c:v>
                </c:pt>
                <c:pt idx="6">
                  <c:v>2.7477706886754425</c:v>
                </c:pt>
                <c:pt idx="7">
                  <c:v>2.5367365200295739</c:v>
                </c:pt>
                <c:pt idx="8">
                  <c:v>2.3903995993249332</c:v>
                </c:pt>
                <c:pt idx="9">
                  <c:v>2.2609584300551657</c:v>
                </c:pt>
                <c:pt idx="10">
                  <c:v>2.1402705475969053</c:v>
                </c:pt>
                <c:pt idx="11">
                  <c:v>1.569776181528024</c:v>
                </c:pt>
                <c:pt idx="12">
                  <c:v>1.6276885070089357</c:v>
                </c:pt>
                <c:pt idx="13">
                  <c:v>1.502492389417823</c:v>
                </c:pt>
                <c:pt idx="14">
                  <c:v>1.1312098570550981</c:v>
                </c:pt>
                <c:pt idx="15">
                  <c:v>1.0132986945502955</c:v>
                </c:pt>
                <c:pt idx="16">
                  <c:v>0.90785467697969735</c:v>
                </c:pt>
                <c:pt idx="17">
                  <c:v>0.82890562318777827</c:v>
                </c:pt>
                <c:pt idx="18">
                  <c:v>0.83952371299632178</c:v>
                </c:pt>
                <c:pt idx="19">
                  <c:v>0.83574240916542919</c:v>
                </c:pt>
                <c:pt idx="20">
                  <c:v>0.79065637411362999</c:v>
                </c:pt>
                <c:pt idx="21">
                  <c:v>0.47185919250579739</c:v>
                </c:pt>
              </c:numCache>
              <c:extLst/>
            </c:numRef>
          </c:val>
          <c:smooth val="0"/>
          <c:extLst>
            <c:ext xmlns:c16="http://schemas.microsoft.com/office/drawing/2014/chart" uri="{C3380CC4-5D6E-409C-BE32-E72D297353CC}">
              <c16:uniqueId val="{00000002-6A37-47AB-9AAC-DA6089CC9F63}"/>
            </c:ext>
          </c:extLst>
        </c:ser>
        <c:ser>
          <c:idx val="3"/>
          <c:order val="3"/>
          <c:tx>
            <c:strRef>
              <c:f>'Emissions Amount'!$A$329</c:f>
              <c:strCache>
                <c:ptCount val="1"/>
                <c:pt idx="0">
                  <c:v>Max</c:v>
                </c:pt>
              </c:strCache>
            </c:strRef>
          </c:tx>
          <c:spPr>
            <a:ln w="19050">
              <a:noFill/>
            </a:ln>
          </c:spPr>
          <c:marker>
            <c:symbol val="dash"/>
            <c:size val="7"/>
            <c:spPr>
              <a:solidFill>
                <a:srgbClr val="C00000"/>
              </a:solidFill>
              <a:ln>
                <a:solidFill>
                  <a:schemeClr val="accent2"/>
                </a:solidFill>
              </a:ln>
            </c:spPr>
          </c:marker>
          <c:cat>
            <c:strRef>
              <c:f>'Emissions Amount'!$B$325:$Z$325</c:f>
              <c:strCache>
                <c:ptCount val="22"/>
                <c:pt idx="0">
                  <c:v>2024</c:v>
                </c:pt>
                <c:pt idx="1">
                  <c:v>2025</c:v>
                </c:pt>
                <c:pt idx="2">
                  <c:v>2026</c:v>
                </c:pt>
                <c:pt idx="3">
                  <c:v>2027</c:v>
                </c:pt>
                <c:pt idx="4">
                  <c:v>2028</c:v>
                </c:pt>
                <c:pt idx="5">
                  <c:v>2029</c:v>
                </c:pt>
                <c:pt idx="6">
                  <c:v>2030</c:v>
                </c:pt>
                <c:pt idx="7">
                  <c:v>2031</c:v>
                </c:pt>
                <c:pt idx="8">
                  <c:v>2032</c:v>
                </c:pt>
                <c:pt idx="9">
                  <c:v>2033</c:v>
                </c:pt>
                <c:pt idx="10">
                  <c:v>2034</c:v>
                </c:pt>
                <c:pt idx="11">
                  <c:v>2035</c:v>
                </c:pt>
                <c:pt idx="12">
                  <c:v>2036</c:v>
                </c:pt>
                <c:pt idx="13">
                  <c:v>2037</c:v>
                </c:pt>
                <c:pt idx="14">
                  <c:v>2038</c:v>
                </c:pt>
                <c:pt idx="15">
                  <c:v>2039</c:v>
                </c:pt>
                <c:pt idx="16">
                  <c:v>2040</c:v>
                </c:pt>
                <c:pt idx="17">
                  <c:v>2041</c:v>
                </c:pt>
                <c:pt idx="18">
                  <c:v>2042</c:v>
                </c:pt>
                <c:pt idx="19">
                  <c:v>2043</c:v>
                </c:pt>
                <c:pt idx="20">
                  <c:v>2044</c:v>
                </c:pt>
                <c:pt idx="21">
                  <c:v>2045</c:v>
                </c:pt>
              </c:strCache>
              <c:extLst/>
            </c:strRef>
          </c:cat>
          <c:val>
            <c:numRef>
              <c:f>'Emissions Amount'!$B$329:$Z$329</c:f>
              <c:numCache>
                <c:formatCode>#,##0.00</c:formatCode>
                <c:ptCount val="22"/>
                <c:pt idx="0">
                  <c:v>8.0354282772604986</c:v>
                </c:pt>
                <c:pt idx="1">
                  <c:v>7.8108040125506983</c:v>
                </c:pt>
                <c:pt idx="2">
                  <c:v>5.6015076339557535</c:v>
                </c:pt>
                <c:pt idx="3">
                  <c:v>6.3753334006191906</c:v>
                </c:pt>
                <c:pt idx="4">
                  <c:v>6.2760722944177258</c:v>
                </c:pt>
                <c:pt idx="5">
                  <c:v>6.2686027080688254</c:v>
                </c:pt>
                <c:pt idx="6">
                  <c:v>4.9063890912051367</c:v>
                </c:pt>
                <c:pt idx="7">
                  <c:v>4.6189470806827515</c:v>
                </c:pt>
                <c:pt idx="8">
                  <c:v>4.5263748284642888</c:v>
                </c:pt>
                <c:pt idx="9">
                  <c:v>4.3525283557802386</c:v>
                </c:pt>
                <c:pt idx="10">
                  <c:v>4.2479606472726088</c:v>
                </c:pt>
                <c:pt idx="11">
                  <c:v>3.178124883080597</c:v>
                </c:pt>
                <c:pt idx="12">
                  <c:v>3.202821501802037</c:v>
                </c:pt>
                <c:pt idx="13">
                  <c:v>3.0398540628441859</c:v>
                </c:pt>
                <c:pt idx="14">
                  <c:v>2.4149287458050401</c:v>
                </c:pt>
                <c:pt idx="15">
                  <c:v>2.238737238378683</c:v>
                </c:pt>
                <c:pt idx="16">
                  <c:v>2.1085052977724552</c:v>
                </c:pt>
                <c:pt idx="17">
                  <c:v>2.0941029413659438</c:v>
                </c:pt>
                <c:pt idx="18">
                  <c:v>2.271330902551373</c:v>
                </c:pt>
                <c:pt idx="19">
                  <c:v>2.3917646480924892</c:v>
                </c:pt>
                <c:pt idx="20">
                  <c:v>2.421603325477756</c:v>
                </c:pt>
                <c:pt idx="21">
                  <c:v>2.0268804994765652</c:v>
                </c:pt>
              </c:numCache>
              <c:extLst/>
            </c:numRef>
          </c:val>
          <c:smooth val="0"/>
          <c:extLst>
            <c:ext xmlns:c16="http://schemas.microsoft.com/office/drawing/2014/chart" uri="{C3380CC4-5D6E-409C-BE32-E72D297353CC}">
              <c16:uniqueId val="{00000003-6A37-47AB-9AAC-DA6089CC9F63}"/>
            </c:ext>
          </c:extLst>
        </c:ser>
        <c:ser>
          <c:idx val="4"/>
          <c:order val="4"/>
          <c:tx>
            <c:strRef>
              <c:f>'Emissions Amount'!$A$330</c:f>
              <c:strCache>
                <c:ptCount val="1"/>
                <c:pt idx="0">
                  <c:v>Q3 (P75)</c:v>
                </c:pt>
              </c:strCache>
            </c:strRef>
          </c:tx>
          <c:spPr>
            <a:ln w="19050">
              <a:noFill/>
            </a:ln>
          </c:spPr>
          <c:marker>
            <c:symbol val="diamond"/>
            <c:size val="7"/>
            <c:spPr>
              <a:solidFill>
                <a:srgbClr val="0070C0"/>
              </a:solidFill>
              <a:ln>
                <a:solidFill>
                  <a:srgbClr val="0070C0"/>
                </a:solidFill>
              </a:ln>
            </c:spPr>
          </c:marker>
          <c:cat>
            <c:strRef>
              <c:f>'Emissions Amount'!$B$325:$Z$325</c:f>
              <c:strCache>
                <c:ptCount val="22"/>
                <c:pt idx="0">
                  <c:v>2024</c:v>
                </c:pt>
                <c:pt idx="1">
                  <c:v>2025</c:v>
                </c:pt>
                <c:pt idx="2">
                  <c:v>2026</c:v>
                </c:pt>
                <c:pt idx="3">
                  <c:v>2027</c:v>
                </c:pt>
                <c:pt idx="4">
                  <c:v>2028</c:v>
                </c:pt>
                <c:pt idx="5">
                  <c:v>2029</c:v>
                </c:pt>
                <c:pt idx="6">
                  <c:v>2030</c:v>
                </c:pt>
                <c:pt idx="7">
                  <c:v>2031</c:v>
                </c:pt>
                <c:pt idx="8">
                  <c:v>2032</c:v>
                </c:pt>
                <c:pt idx="9">
                  <c:v>2033</c:v>
                </c:pt>
                <c:pt idx="10">
                  <c:v>2034</c:v>
                </c:pt>
                <c:pt idx="11">
                  <c:v>2035</c:v>
                </c:pt>
                <c:pt idx="12">
                  <c:v>2036</c:v>
                </c:pt>
                <c:pt idx="13">
                  <c:v>2037</c:v>
                </c:pt>
                <c:pt idx="14">
                  <c:v>2038</c:v>
                </c:pt>
                <c:pt idx="15">
                  <c:v>2039</c:v>
                </c:pt>
                <c:pt idx="16">
                  <c:v>2040</c:v>
                </c:pt>
                <c:pt idx="17">
                  <c:v>2041</c:v>
                </c:pt>
                <c:pt idx="18">
                  <c:v>2042</c:v>
                </c:pt>
                <c:pt idx="19">
                  <c:v>2043</c:v>
                </c:pt>
                <c:pt idx="20">
                  <c:v>2044</c:v>
                </c:pt>
                <c:pt idx="21">
                  <c:v>2045</c:v>
                </c:pt>
              </c:strCache>
              <c:extLst/>
            </c:strRef>
          </c:cat>
          <c:val>
            <c:numRef>
              <c:f>'Emissions Amount'!$B$330:$Z$330</c:f>
              <c:numCache>
                <c:formatCode>#,##0.00</c:formatCode>
                <c:ptCount val="22"/>
                <c:pt idx="0">
                  <c:v>6.7436390453657191</c:v>
                </c:pt>
                <c:pt idx="1">
                  <c:v>6.4512773268166486</c:v>
                </c:pt>
                <c:pt idx="2">
                  <c:v>3.8776457172072245</c:v>
                </c:pt>
                <c:pt idx="3">
                  <c:v>4.5582923052509825</c:v>
                </c:pt>
                <c:pt idx="4">
                  <c:v>4.41393636594516</c:v>
                </c:pt>
                <c:pt idx="5">
                  <c:v>4.1332645161650472</c:v>
                </c:pt>
                <c:pt idx="6">
                  <c:v>3.2830223935420291</c:v>
                </c:pt>
                <c:pt idx="7">
                  <c:v>3.0718297403925501</c:v>
                </c:pt>
                <c:pt idx="8">
                  <c:v>2.9255583947326893</c:v>
                </c:pt>
                <c:pt idx="9">
                  <c:v>2.7872136589442933</c:v>
                </c:pt>
                <c:pt idx="10">
                  <c:v>2.6422512719517823</c:v>
                </c:pt>
                <c:pt idx="11">
                  <c:v>1.9609416066887366</c:v>
                </c:pt>
                <c:pt idx="12">
                  <c:v>2.0307226085320513</c:v>
                </c:pt>
                <c:pt idx="13">
                  <c:v>1.8933594300193937</c:v>
                </c:pt>
                <c:pt idx="14">
                  <c:v>1.4214360368122478</c:v>
                </c:pt>
                <c:pt idx="15">
                  <c:v>1.2953405398357294</c:v>
                </c:pt>
                <c:pt idx="16">
                  <c:v>1.186787397946333</c:v>
                </c:pt>
                <c:pt idx="17">
                  <c:v>1.1213564804230909</c:v>
                </c:pt>
                <c:pt idx="18">
                  <c:v>1.1945760402019778</c:v>
                </c:pt>
                <c:pt idx="19">
                  <c:v>1.1956136138252691</c:v>
                </c:pt>
                <c:pt idx="20">
                  <c:v>1.1509216114393026</c:v>
                </c:pt>
                <c:pt idx="21">
                  <c:v>0.86875511480894207</c:v>
                </c:pt>
              </c:numCache>
              <c:extLst/>
            </c:numRef>
          </c:val>
          <c:smooth val="0"/>
          <c:extLst>
            <c:ext xmlns:c16="http://schemas.microsoft.com/office/drawing/2014/chart" uri="{C3380CC4-5D6E-409C-BE32-E72D297353CC}">
              <c16:uniqueId val="{00000004-6A37-47AB-9AAC-DA6089CC9F63}"/>
            </c:ext>
          </c:extLst>
        </c:ser>
        <c:dLbls>
          <c:showLegendKey val="0"/>
          <c:showVal val="0"/>
          <c:showCatName val="0"/>
          <c:showSerName val="0"/>
          <c:showPercent val="0"/>
          <c:showBubbleSize val="0"/>
        </c:dLbls>
        <c:hiLowLines/>
        <c:upDownBars>
          <c:gapWidth val="150"/>
          <c:upBars>
            <c:spPr>
              <a:solidFill>
                <a:schemeClr val="tx2">
                  <a:lumMod val="50000"/>
                </a:schemeClr>
              </a:solidFill>
              <a:ln>
                <a:solidFill>
                  <a:sysClr val="windowText" lastClr="000000"/>
                </a:solidFill>
              </a:ln>
            </c:spPr>
          </c:upBars>
          <c:downBars/>
        </c:upDownBars>
        <c:marker val="1"/>
        <c:smooth val="0"/>
        <c:axId val="535052800"/>
        <c:axId val="1025945536"/>
      </c:lineChart>
      <c:lineChart>
        <c:grouping val="standard"/>
        <c:varyColors val="0"/>
        <c:ser>
          <c:idx val="5"/>
          <c:order val="5"/>
          <c:tx>
            <c:strRef>
              <c:f>'Emissions Amount'!$A$334</c:f>
              <c:strCache>
                <c:ptCount val="1"/>
                <c:pt idx="0">
                  <c:v>Deterministic</c:v>
                </c:pt>
              </c:strCache>
            </c:strRef>
          </c:tx>
          <c:spPr>
            <a:ln w="28575">
              <a:solidFill>
                <a:schemeClr val="accent1"/>
              </a:solidFill>
            </a:ln>
          </c:spPr>
          <c:marker>
            <c:symbol val="none"/>
          </c:marker>
          <c:cat>
            <c:strRef>
              <c:f>'Emissions Amount'!$B$325:$Z$325</c:f>
              <c:strCache>
                <c:ptCount val="22"/>
                <c:pt idx="0">
                  <c:v>2024</c:v>
                </c:pt>
                <c:pt idx="1">
                  <c:v>2025</c:v>
                </c:pt>
                <c:pt idx="2">
                  <c:v>2026</c:v>
                </c:pt>
                <c:pt idx="3">
                  <c:v>2027</c:v>
                </c:pt>
                <c:pt idx="4">
                  <c:v>2028</c:v>
                </c:pt>
                <c:pt idx="5">
                  <c:v>2029</c:v>
                </c:pt>
                <c:pt idx="6">
                  <c:v>2030</c:v>
                </c:pt>
                <c:pt idx="7">
                  <c:v>2031</c:v>
                </c:pt>
                <c:pt idx="8">
                  <c:v>2032</c:v>
                </c:pt>
                <c:pt idx="9">
                  <c:v>2033</c:v>
                </c:pt>
                <c:pt idx="10">
                  <c:v>2034</c:v>
                </c:pt>
                <c:pt idx="11">
                  <c:v>2035</c:v>
                </c:pt>
                <c:pt idx="12">
                  <c:v>2036</c:v>
                </c:pt>
                <c:pt idx="13">
                  <c:v>2037</c:v>
                </c:pt>
                <c:pt idx="14">
                  <c:v>2038</c:v>
                </c:pt>
                <c:pt idx="15">
                  <c:v>2039</c:v>
                </c:pt>
                <c:pt idx="16">
                  <c:v>2040</c:v>
                </c:pt>
                <c:pt idx="17">
                  <c:v>2041</c:v>
                </c:pt>
                <c:pt idx="18">
                  <c:v>2042</c:v>
                </c:pt>
                <c:pt idx="19">
                  <c:v>2043</c:v>
                </c:pt>
                <c:pt idx="20">
                  <c:v>2044</c:v>
                </c:pt>
                <c:pt idx="21">
                  <c:v>2045</c:v>
                </c:pt>
              </c:strCache>
              <c:extLst/>
            </c:strRef>
          </c:cat>
          <c:val>
            <c:numRef>
              <c:f>'Emissions Amount'!$B$334:$Z$334</c:f>
              <c:numCache>
                <c:formatCode>#,##0.00</c:formatCode>
                <c:ptCount val="22"/>
                <c:pt idx="0">
                  <c:v>6.2324573565924357</c:v>
                </c:pt>
                <c:pt idx="1">
                  <c:v>5.8913907974917583</c:v>
                </c:pt>
                <c:pt idx="2">
                  <c:v>3.122896953076097</c:v>
                </c:pt>
                <c:pt idx="3">
                  <c:v>3.8073302928680981</c:v>
                </c:pt>
                <c:pt idx="4">
                  <c:v>3.5422208423611767</c:v>
                </c:pt>
                <c:pt idx="5">
                  <c:v>3.1797692546980301</c:v>
                </c:pt>
                <c:pt idx="6">
                  <c:v>2.5507926351245431</c:v>
                </c:pt>
                <c:pt idx="7">
                  <c:v>2.2482206171610986</c:v>
                </c:pt>
                <c:pt idx="8">
                  <c:v>2.0667694760152688</c:v>
                </c:pt>
                <c:pt idx="9">
                  <c:v>1.8567795540556591</c:v>
                </c:pt>
                <c:pt idx="10">
                  <c:v>1.6496641432866226</c:v>
                </c:pt>
                <c:pt idx="11">
                  <c:v>1.2029659474062584</c:v>
                </c:pt>
                <c:pt idx="12">
                  <c:v>1.2590706618793137</c:v>
                </c:pt>
                <c:pt idx="13">
                  <c:v>1.1033949926075286</c:v>
                </c:pt>
                <c:pt idx="14">
                  <c:v>0.73672706422311163</c:v>
                </c:pt>
                <c:pt idx="15">
                  <c:v>0.6308831447575538</c:v>
                </c:pt>
                <c:pt idx="16">
                  <c:v>0.56601639872844212</c:v>
                </c:pt>
                <c:pt idx="17">
                  <c:v>0.5293565067524586</c:v>
                </c:pt>
                <c:pt idx="18">
                  <c:v>0.60308498580217806</c:v>
                </c:pt>
                <c:pt idx="19">
                  <c:v>0.59990676983581681</c:v>
                </c:pt>
                <c:pt idx="20">
                  <c:v>0.58319092165192399</c:v>
                </c:pt>
                <c:pt idx="21">
                  <c:v>0.40971210382091339</c:v>
                </c:pt>
              </c:numCache>
              <c:extLst/>
            </c:numRef>
          </c:val>
          <c:smooth val="0"/>
          <c:extLst>
            <c:ext xmlns:c16="http://schemas.microsoft.com/office/drawing/2014/chart" uri="{C3380CC4-5D6E-409C-BE32-E72D297353CC}">
              <c16:uniqueId val="{00000005-6A37-47AB-9AAC-DA6089CC9F63}"/>
            </c:ext>
          </c:extLst>
        </c:ser>
        <c:ser>
          <c:idx val="6"/>
          <c:order val="6"/>
          <c:tx>
            <c:strRef>
              <c:f>'Emissions Amount'!$A$335</c:f>
              <c:strCache>
                <c:ptCount val="1"/>
                <c:pt idx="0">
                  <c:v>P90</c:v>
                </c:pt>
              </c:strCache>
            </c:strRef>
          </c:tx>
          <c:spPr>
            <a:ln>
              <a:noFill/>
            </a:ln>
          </c:spPr>
          <c:marker>
            <c:symbol val="circle"/>
            <c:size val="7"/>
            <c:spPr>
              <a:solidFill>
                <a:srgbClr val="C00000"/>
              </a:solidFill>
            </c:spPr>
          </c:marker>
          <c:cat>
            <c:strLit>
              <c:ptCount val="22"/>
              <c:pt idx="0">
                <c:v>2024</c:v>
              </c:pt>
              <c:pt idx="1">
                <c:v>2025</c:v>
              </c:pt>
              <c:pt idx="2">
                <c:v>2026</c:v>
              </c:pt>
              <c:pt idx="3">
                <c:v>2027</c:v>
              </c:pt>
              <c:pt idx="4">
                <c:v>2028</c:v>
              </c:pt>
              <c:pt idx="5">
                <c:v>2029</c:v>
              </c:pt>
              <c:pt idx="6">
                <c:v>2030</c:v>
              </c:pt>
              <c:pt idx="7">
                <c:v>2031</c:v>
              </c:pt>
              <c:pt idx="8">
                <c:v>2032</c:v>
              </c:pt>
              <c:pt idx="9">
                <c:v>2033</c:v>
              </c:pt>
              <c:pt idx="10">
                <c:v>2034</c:v>
              </c:pt>
              <c:pt idx="11">
                <c:v>2035</c:v>
              </c:pt>
              <c:pt idx="12">
                <c:v>2036</c:v>
              </c:pt>
              <c:pt idx="13">
                <c:v>2037</c:v>
              </c:pt>
              <c:pt idx="14">
                <c:v>2038</c:v>
              </c:pt>
              <c:pt idx="15">
                <c:v>2039</c:v>
              </c:pt>
              <c:pt idx="16">
                <c:v>2040</c:v>
              </c:pt>
              <c:pt idx="17">
                <c:v>2041</c:v>
              </c:pt>
              <c:pt idx="18">
                <c:v>2042</c:v>
              </c:pt>
              <c:pt idx="19">
                <c:v>2043</c:v>
              </c:pt>
              <c:pt idx="20">
                <c:v>2044</c:v>
              </c:pt>
              <c:pt idx="21">
                <c:v>2045</c:v>
              </c:pt>
              <c:extLst>
                <c:ext xmlns:c15="http://schemas.microsoft.com/office/drawing/2012/chart" uri="{02D57815-91ED-43cb-92C2-25804820EDAC}">
                  <c15:autoCat val="1"/>
                </c:ext>
              </c:extLst>
            </c:strLit>
          </c:cat>
          <c:val>
            <c:numRef>
              <c:f>'Emissions Amount'!$B$335:$Z$335</c:f>
              <c:numCache>
                <c:formatCode>#,##0.00</c:formatCode>
                <c:ptCount val="22"/>
                <c:pt idx="0">
                  <c:v>7.1066521241029106</c:v>
                </c:pt>
                <c:pt idx="1">
                  <c:v>6.7874013579589381</c:v>
                </c:pt>
                <c:pt idx="2">
                  <c:v>4.2774007692467233</c:v>
                </c:pt>
                <c:pt idx="3">
                  <c:v>5.0032387871884518</c:v>
                </c:pt>
                <c:pt idx="4">
                  <c:v>4.8435015286432384</c:v>
                </c:pt>
                <c:pt idx="5">
                  <c:v>4.7285116013729631</c:v>
                </c:pt>
                <c:pt idx="6">
                  <c:v>3.7530095130469392</c:v>
                </c:pt>
                <c:pt idx="7">
                  <c:v>3.4971953944996184</c:v>
                </c:pt>
                <c:pt idx="8">
                  <c:v>3.3725084567161248</c:v>
                </c:pt>
                <c:pt idx="9">
                  <c:v>3.281827598109333</c:v>
                </c:pt>
                <c:pt idx="10">
                  <c:v>3.1738148197727316</c:v>
                </c:pt>
                <c:pt idx="11">
                  <c:v>2.3242910423334662</c:v>
                </c:pt>
                <c:pt idx="12">
                  <c:v>2.4499785194307004</c:v>
                </c:pt>
                <c:pt idx="13">
                  <c:v>2.2801508578980596</c:v>
                </c:pt>
                <c:pt idx="14">
                  <c:v>1.7693991453373756</c:v>
                </c:pt>
                <c:pt idx="15">
                  <c:v>1.629869808108465</c:v>
                </c:pt>
                <c:pt idx="16">
                  <c:v>1.4973947111249983</c:v>
                </c:pt>
                <c:pt idx="17">
                  <c:v>1.4380676556646277</c:v>
                </c:pt>
                <c:pt idx="18">
                  <c:v>1.538570091371106</c:v>
                </c:pt>
                <c:pt idx="19">
                  <c:v>1.6140204762734347</c:v>
                </c:pt>
                <c:pt idx="20">
                  <c:v>1.5769230169746133</c:v>
                </c:pt>
                <c:pt idx="21">
                  <c:v>1.2388884304913719</c:v>
                </c:pt>
              </c:numCache>
              <c:extLst/>
            </c:numRef>
          </c:val>
          <c:smooth val="0"/>
          <c:extLst>
            <c:ext xmlns:c16="http://schemas.microsoft.com/office/drawing/2014/chart" uri="{C3380CC4-5D6E-409C-BE32-E72D297353CC}">
              <c16:uniqueId val="{00000006-6A37-47AB-9AAC-DA6089CC9F63}"/>
            </c:ext>
          </c:extLst>
        </c:ser>
        <c:dLbls>
          <c:showLegendKey val="0"/>
          <c:showVal val="0"/>
          <c:showCatName val="0"/>
          <c:showSerName val="0"/>
          <c:showPercent val="0"/>
          <c:showBubbleSize val="0"/>
        </c:dLbls>
        <c:marker val="1"/>
        <c:smooth val="0"/>
        <c:axId val="807289016"/>
        <c:axId val="807282456"/>
      </c:lineChart>
      <c:catAx>
        <c:axId val="535052800"/>
        <c:scaling>
          <c:orientation val="minMax"/>
        </c:scaling>
        <c:delete val="0"/>
        <c:axPos val="b"/>
        <c:numFmt formatCode="General" sourceLinked="1"/>
        <c:majorTickMark val="out"/>
        <c:minorTickMark val="none"/>
        <c:tickLblPos val="nextTo"/>
        <c:txPr>
          <a:bodyPr/>
          <a:lstStyle/>
          <a:p>
            <a:pPr>
              <a:defRPr sz="1000"/>
            </a:pPr>
            <a:endParaRPr lang="en-US"/>
          </a:p>
        </c:txPr>
        <c:crossAx val="1025945536"/>
        <c:crosses val="autoZero"/>
        <c:auto val="1"/>
        <c:lblAlgn val="ctr"/>
        <c:lblOffset val="100"/>
        <c:noMultiLvlLbl val="0"/>
      </c:catAx>
      <c:valAx>
        <c:axId val="1025945536"/>
        <c:scaling>
          <c:orientation val="minMax"/>
        </c:scaling>
        <c:delete val="0"/>
        <c:axPos val="l"/>
        <c:majorGridlines/>
        <c:title>
          <c:tx>
            <c:rich>
              <a:bodyPr rot="-5400000" vert="horz"/>
              <a:lstStyle/>
              <a:p>
                <a:pPr>
                  <a:defRPr sz="1400"/>
                </a:pPr>
                <a:r>
                  <a:rPr lang="en-US" sz="1400" b="1" i="0" baseline="0">
                    <a:effectLst/>
                  </a:rPr>
                  <a:t>CO2 Emissions (Millions short ton)</a:t>
                </a:r>
                <a:endParaRPr lang="en-US" sz="1400">
                  <a:effectLst/>
                </a:endParaRPr>
              </a:p>
            </c:rich>
          </c:tx>
          <c:layout>
            <c:manualLayout>
              <c:xMode val="edge"/>
              <c:yMode val="edge"/>
              <c:x val="1.9023678147145496E-2"/>
              <c:y val="0.19563869258560654"/>
            </c:manualLayout>
          </c:layout>
          <c:overlay val="0"/>
        </c:title>
        <c:numFmt formatCode="#,##0.00" sourceLinked="1"/>
        <c:majorTickMark val="out"/>
        <c:minorTickMark val="none"/>
        <c:tickLblPos val="nextTo"/>
        <c:crossAx val="535052800"/>
        <c:crosses val="autoZero"/>
        <c:crossBetween val="between"/>
      </c:valAx>
      <c:valAx>
        <c:axId val="807282456"/>
        <c:scaling>
          <c:orientation val="minMax"/>
          <c:max val="9"/>
        </c:scaling>
        <c:delete val="0"/>
        <c:axPos val="r"/>
        <c:numFmt formatCode="#,##0.00" sourceLinked="1"/>
        <c:majorTickMark val="out"/>
        <c:minorTickMark val="none"/>
        <c:tickLblPos val="nextTo"/>
        <c:crossAx val="807289016"/>
        <c:crosses val="max"/>
        <c:crossBetween val="between"/>
      </c:valAx>
      <c:catAx>
        <c:axId val="807289016"/>
        <c:scaling>
          <c:orientation val="minMax"/>
        </c:scaling>
        <c:delete val="1"/>
        <c:axPos val="b"/>
        <c:numFmt formatCode="General" sourceLinked="1"/>
        <c:majorTickMark val="out"/>
        <c:minorTickMark val="none"/>
        <c:tickLblPos val="nextTo"/>
        <c:crossAx val="807282456"/>
        <c:crosses val="autoZero"/>
        <c:auto val="1"/>
        <c:lblAlgn val="ctr"/>
        <c:lblOffset val="100"/>
        <c:noMultiLvlLbl val="0"/>
      </c:catAx>
    </c:plotArea>
    <c:legend>
      <c:legendPos val="l"/>
      <c:layout>
        <c:manualLayout>
          <c:xMode val="edge"/>
          <c:yMode val="edge"/>
          <c:x val="0.70190808717392827"/>
          <c:y val="8.9763609514949369E-2"/>
          <c:w val="0.17605944320676301"/>
          <c:h val="0.29669357480879699"/>
        </c:manualLayout>
      </c:layout>
      <c:overlay val="1"/>
      <c:spPr>
        <a:solidFill>
          <a:sysClr val="window" lastClr="FFFFFF"/>
        </a:solidFill>
        <a:ln>
          <a:solidFill>
            <a:sysClr val="windowText" lastClr="000000"/>
          </a:solidFill>
        </a:ln>
      </c:spPr>
    </c:legend>
    <c:plotVisOnly val="1"/>
    <c:dispBlanksAs val="gap"/>
    <c:showDLblsOverMax val="0"/>
  </c:chart>
  <c:txPr>
    <a:bodyPr/>
    <a:lstStyle/>
    <a:p>
      <a:pPr>
        <a:defRPr sz="1050">
          <a:latin typeface="Arial" panose="020B0604020202020204" pitchFamily="34" charset="0"/>
          <a:cs typeface="Arial" panose="020B0604020202020204" pitchFamily="34"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770375803200348E-2"/>
          <c:y val="4.2187937976199574E-2"/>
          <c:w val="0.88191455747293457"/>
          <c:h val="0.77755443646000566"/>
        </c:manualLayout>
      </c:layout>
      <c:bubbleChart>
        <c:varyColors val="0"/>
        <c:ser>
          <c:idx val="3"/>
          <c:order val="0"/>
          <c:tx>
            <c:strRef>
              <c:f>Plot_Data!$A$4</c:f>
              <c:strCache>
                <c:ptCount val="1"/>
                <c:pt idx="0">
                  <c:v>Reference Portfolio</c:v>
                </c:pt>
              </c:strCache>
            </c:strRef>
          </c:tx>
          <c:spPr>
            <a:solidFill>
              <a:srgbClr val="006671"/>
            </a:solidFill>
            <a:ln w="9525">
              <a:solidFill>
                <a:schemeClr val="tx1"/>
              </a:solidFill>
            </a:ln>
            <a:effectLst/>
          </c:spPr>
          <c:invertIfNegative val="0"/>
          <c:dLbls>
            <c:dLbl>
              <c:idx val="0"/>
              <c:layout>
                <c:manualLayout>
                  <c:x val="1.2841467824447941E-2"/>
                  <c:y val="-1.2130802527409872E-2"/>
                </c:manualLayout>
              </c:layout>
              <c:tx>
                <c:rich>
                  <a:bodyPr/>
                  <a:lstStyle/>
                  <a:p>
                    <a:fld id="{E224D8FA-48AA-4FDD-801A-9A5ECB5C0D38}"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3C37-4EC2-9544-9B194E8D487E}"/>
                </c:ext>
              </c:extLst>
            </c:dLbl>
            <c:spPr>
              <a:noFill/>
              <a:ln>
                <a:noFill/>
              </a:ln>
              <a:effectLst/>
            </c:spPr>
            <c:txPr>
              <a:bodyPr rot="0" spcFirstLastPara="1" vertOverflow="ellipsis" vert="horz" wrap="square" lIns="38100" tIns="19050" rIns="38100" bIns="19050" anchor="ctr" anchorCtr="1">
                <a:spAutoFit/>
              </a:bodyPr>
              <a:lstStyle/>
              <a:p>
                <a:pPr>
                  <a:defRPr sz="1100" b="1" i="1"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xVal>
            <c:numRef>
              <c:f>Plot_Data!$C$6</c:f>
              <c:numCache>
                <c:formatCode>0.00</c:formatCode>
                <c:ptCount val="1"/>
                <c:pt idx="0">
                  <c:v>0</c:v>
                </c:pt>
              </c:numCache>
            </c:numRef>
          </c:xVal>
          <c:yVal>
            <c:numRef>
              <c:f>Plot_Data!$D$6</c:f>
              <c:numCache>
                <c:formatCode>0.00</c:formatCode>
                <c:ptCount val="1"/>
                <c:pt idx="0">
                  <c:v>20.84664822817858</c:v>
                </c:pt>
              </c:numCache>
            </c:numRef>
          </c:yVal>
          <c:bubbleSize>
            <c:numRef>
              <c:f>Plot_Data!$E$6</c:f>
              <c:numCache>
                <c:formatCode>0.00</c:formatCode>
                <c:ptCount val="1"/>
                <c:pt idx="0">
                  <c:v>1</c:v>
                </c:pt>
              </c:numCache>
            </c:numRef>
          </c:bubbleSize>
          <c:bubble3D val="0"/>
          <c:extLst>
            <c:ext xmlns:c15="http://schemas.microsoft.com/office/drawing/2012/chart" uri="{02D57815-91ED-43cb-92C2-25804820EDAC}">
              <c15:datalabelsRange>
                <c15:f>Plot_Data!$A$6</c15:f>
                <c15:dlblRangeCache>
                  <c:ptCount val="1"/>
                  <c:pt idx="0">
                    <c:v>1</c:v>
                  </c:pt>
                </c15:dlblRangeCache>
              </c15:datalabelsRange>
            </c:ext>
            <c:ext xmlns:c16="http://schemas.microsoft.com/office/drawing/2014/chart" uri="{C3380CC4-5D6E-409C-BE32-E72D297353CC}">
              <c16:uniqueId val="{00000001-3C37-4EC2-9544-9B194E8D487E}"/>
            </c:ext>
          </c:extLst>
        </c:ser>
        <c:ser>
          <c:idx val="0"/>
          <c:order val="1"/>
          <c:tx>
            <c:strRef>
              <c:f>Plot_Data!$N$4</c:f>
              <c:strCache>
                <c:ptCount val="1"/>
                <c:pt idx="0">
                  <c:v>Diversified Portfolios</c:v>
                </c:pt>
              </c:strCache>
            </c:strRef>
          </c:tx>
          <c:spPr>
            <a:solidFill>
              <a:srgbClr val="58C3B4"/>
            </a:solidFill>
            <a:ln>
              <a:solidFill>
                <a:schemeClr val="tx1"/>
              </a:solidFill>
            </a:ln>
            <a:effectLst/>
          </c:spPr>
          <c:invertIfNegative val="0"/>
          <c:dLbls>
            <c:dLbl>
              <c:idx val="0"/>
              <c:tx>
                <c:rich>
                  <a:bodyPr/>
                  <a:lstStyle/>
                  <a:p>
                    <a:fld id="{E7ECF0BD-0ED1-4545-A330-E7DEBA30660C}"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3C37-4EC2-9544-9B194E8D487E}"/>
                </c:ext>
              </c:extLst>
            </c:dLbl>
            <c:dLbl>
              <c:idx val="1"/>
              <c:tx>
                <c:rich>
                  <a:bodyPr/>
                  <a:lstStyle/>
                  <a:p>
                    <a:fld id="{9D509DD0-5757-470A-B0DF-213FFB69809E}"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3C37-4EC2-9544-9B194E8D487E}"/>
                </c:ext>
              </c:extLst>
            </c:dLbl>
            <c:dLbl>
              <c:idx val="2"/>
              <c:tx>
                <c:rich>
                  <a:bodyPr/>
                  <a:lstStyle/>
                  <a:p>
                    <a:fld id="{2AB16AFC-0FCE-4462-8398-F57FF64C4C72}"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3C37-4EC2-9544-9B194E8D487E}"/>
                </c:ext>
              </c:extLst>
            </c:dLbl>
            <c:dLbl>
              <c:idx val="3"/>
              <c:tx>
                <c:rich>
                  <a:bodyPr/>
                  <a:lstStyle/>
                  <a:p>
                    <a:fld id="{407167C5-9B52-4964-A03F-2E84B83B7BFE}"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3C37-4EC2-9544-9B194E8D487E}"/>
                </c:ext>
              </c:extLst>
            </c:dLbl>
            <c:dLbl>
              <c:idx val="4"/>
              <c:tx>
                <c:rich>
                  <a:bodyPr/>
                  <a:lstStyle/>
                  <a:p>
                    <a:fld id="{774AC8DB-ECED-43EC-96F0-2B55593132F3}"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3C37-4EC2-9544-9B194E8D487E}"/>
                </c:ext>
              </c:extLst>
            </c:dLbl>
            <c:dLbl>
              <c:idx val="5"/>
              <c:layout>
                <c:manualLayout>
                  <c:x val="-4.8397574133008235E-2"/>
                  <c:y val="-1.9597773153992738E-2"/>
                </c:manualLayout>
              </c:layout>
              <c:tx>
                <c:rich>
                  <a:bodyPr/>
                  <a:lstStyle/>
                  <a:p>
                    <a:fld id="{1DE621F8-997E-4C51-BA66-26665639C10F}"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3C37-4EC2-9544-9B194E8D487E}"/>
                </c:ext>
              </c:extLst>
            </c:dLbl>
            <c:dLbl>
              <c:idx val="6"/>
              <c:layout>
                <c:manualLayout>
                  <c:x val="-9.1184621253082611E-3"/>
                  <c:y val="-4.6274554129328363E-2"/>
                </c:manualLayout>
              </c:layout>
              <c:tx>
                <c:rich>
                  <a:bodyPr/>
                  <a:lstStyle/>
                  <a:p>
                    <a:fld id="{A82BAC1A-06EA-4A67-872A-DA3250C60D56}"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3C37-4EC2-9544-9B194E8D487E}"/>
                </c:ext>
              </c:extLst>
            </c:dLbl>
            <c:spPr>
              <a:noFill/>
              <a:ln>
                <a:noFill/>
              </a:ln>
              <a:effectLst/>
            </c:spPr>
            <c:txPr>
              <a:bodyPr rot="0" spcFirstLastPara="1" vertOverflow="ellipsis" vert="horz" wrap="square" anchor="ctr" anchorCtr="1"/>
              <a:lstStyle/>
              <a:p>
                <a:pPr>
                  <a:defRPr sz="1100" b="1" i="1"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t"/>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xVal>
            <c:numRef>
              <c:f>Plot_Data!$P$6:$P$12</c:f>
              <c:numCache>
                <c:formatCode>0.00</c:formatCode>
                <c:ptCount val="7"/>
                <c:pt idx="0">
                  <c:v>0.37609267825589621</c:v>
                </c:pt>
                <c:pt idx="1">
                  <c:v>-5.4470935544611257E-2</c:v>
                </c:pt>
                <c:pt idx="2">
                  <c:v>0.69112059307509088</c:v>
                </c:pt>
                <c:pt idx="3">
                  <c:v>0.52951959725525344</c:v>
                </c:pt>
                <c:pt idx="4">
                  <c:v>1.3249103248338068</c:v>
                </c:pt>
                <c:pt idx="5">
                  <c:v>-4.9867279522662795E-2</c:v>
                </c:pt>
                <c:pt idx="6">
                  <c:v>1.3243143908290278</c:v>
                </c:pt>
              </c:numCache>
            </c:numRef>
          </c:xVal>
          <c:yVal>
            <c:numRef>
              <c:f>Plot_Data!$Q$6:$Q$12</c:f>
              <c:numCache>
                <c:formatCode>0.00</c:formatCode>
                <c:ptCount val="7"/>
                <c:pt idx="0">
                  <c:v>22.833307055282855</c:v>
                </c:pt>
                <c:pt idx="1">
                  <c:v>23.246543958925759</c:v>
                </c:pt>
                <c:pt idx="2">
                  <c:v>23.270266167553359</c:v>
                </c:pt>
                <c:pt idx="3">
                  <c:v>23.641991348718197</c:v>
                </c:pt>
                <c:pt idx="4">
                  <c:v>23.671190557229849</c:v>
                </c:pt>
                <c:pt idx="5">
                  <c:v>21.086702797645255</c:v>
                </c:pt>
                <c:pt idx="6">
                  <c:v>22.511398191198033</c:v>
                </c:pt>
              </c:numCache>
            </c:numRef>
          </c:yVal>
          <c:bubbleSize>
            <c:numRef>
              <c:f>Plot_Data!$R$6:$R$12</c:f>
              <c:numCache>
                <c:formatCode>0.00</c:formatCode>
                <c:ptCount val="7"/>
                <c:pt idx="0">
                  <c:v>2.6471231142528744</c:v>
                </c:pt>
                <c:pt idx="1">
                  <c:v>0.76568157554578531</c:v>
                </c:pt>
                <c:pt idx="2">
                  <c:v>3.9699728748214635</c:v>
                </c:pt>
                <c:pt idx="3">
                  <c:v>3.2397419466273618</c:v>
                </c:pt>
                <c:pt idx="4">
                  <c:v>6.5971427445973641</c:v>
                </c:pt>
                <c:pt idx="5">
                  <c:v>0.76351314854102537</c:v>
                </c:pt>
                <c:pt idx="6">
                  <c:v>6.8828615600910794</c:v>
                </c:pt>
              </c:numCache>
            </c:numRef>
          </c:bubbleSize>
          <c:bubble3D val="0"/>
          <c:extLst>
            <c:ext xmlns:c15="http://schemas.microsoft.com/office/drawing/2012/chart" uri="{02D57815-91ED-43cb-92C2-25804820EDAC}">
              <c15:datalabelsRange>
                <c15:f>Plot_Data!$N$6:$N$12</c15:f>
                <c15:dlblRangeCache>
                  <c:ptCount val="7"/>
                  <c:pt idx="0">
                    <c:v>11 A1</c:v>
                  </c:pt>
                  <c:pt idx="1">
                    <c:v>11 A2</c:v>
                  </c:pt>
                  <c:pt idx="2">
                    <c:v>11 A3</c:v>
                  </c:pt>
                  <c:pt idx="3">
                    <c:v>11 A4</c:v>
                  </c:pt>
                  <c:pt idx="4">
                    <c:v>11 A5</c:v>
                  </c:pt>
                  <c:pt idx="5">
                    <c:v>11 B1</c:v>
                  </c:pt>
                  <c:pt idx="6">
                    <c:v>11 B2</c:v>
                  </c:pt>
                </c15:dlblRangeCache>
              </c15:datalabelsRange>
            </c:ext>
            <c:ext xmlns:c16="http://schemas.microsoft.com/office/drawing/2014/chart" uri="{C3380CC4-5D6E-409C-BE32-E72D297353CC}">
              <c16:uniqueId val="{00000009-3C37-4EC2-9544-9B194E8D487E}"/>
            </c:ext>
          </c:extLst>
        </c:ser>
        <c:dLbls>
          <c:dLblPos val="ctr"/>
          <c:showLegendKey val="0"/>
          <c:showVal val="1"/>
          <c:showCatName val="0"/>
          <c:showSerName val="0"/>
          <c:showPercent val="0"/>
          <c:showBubbleSize val="0"/>
        </c:dLbls>
        <c:bubbleScale val="20"/>
        <c:showNegBubbles val="1"/>
        <c:axId val="467837168"/>
        <c:axId val="467837496"/>
        <c:extLst>
          <c:ext xmlns:c15="http://schemas.microsoft.com/office/drawing/2012/chart" uri="{02D57815-91ED-43cb-92C2-25804820EDAC}">
            <c15:filteredBubbleSeries>
              <c15:ser>
                <c:idx val="1"/>
                <c:order val="2"/>
                <c:tx>
                  <c:strRef>
                    <c:extLst>
                      <c:ext uri="{02D57815-91ED-43cb-92C2-25804820EDAC}">
                        <c15:formulaRef>
                          <c15:sqref>Plot_Data!$G$4</c15:sqref>
                        </c15:formulaRef>
                      </c:ext>
                    </c:extLst>
                    <c:strCache>
                      <c:ptCount val="1"/>
                      <c:pt idx="0">
                        <c:v>Other Portfolios</c:v>
                      </c:pt>
                    </c:strCache>
                  </c:strRef>
                </c:tx>
                <c:spPr>
                  <a:solidFill>
                    <a:srgbClr val="C3E7E3"/>
                  </a:solidFill>
                  <a:ln w="9525">
                    <a:solidFill>
                      <a:schemeClr val="tx1"/>
                    </a:solidFill>
                  </a:ln>
                  <a:effectLst/>
                </c:spPr>
                <c:invertIfNegative val="0"/>
                <c:dLbls>
                  <c:dLbl>
                    <c:idx val="0"/>
                    <c:tx>
                      <c:rich>
                        <a:bodyPr/>
                        <a:lstStyle/>
                        <a:p>
                          <a:fld id="{B9CA3222-6893-4C8E-8B6B-E7E910E9098A}" type="CELLRANGE">
                            <a:rPr lang="en-US"/>
                            <a:pPr/>
                            <a:t>[CELLRANGE]</a:t>
                          </a:fld>
                          <a:endParaRPr lang="en-US"/>
                        </a:p>
                      </c:rich>
                    </c:tx>
                    <c:dLblPos val="t"/>
                    <c:showLegendKey val="0"/>
                    <c:showVal val="0"/>
                    <c:showCatName val="0"/>
                    <c:showSerName val="0"/>
                    <c:showPercent val="0"/>
                    <c:showBubbleSize val="0"/>
                    <c:extLst>
                      <c:ext uri="{CE6537A1-D6FC-4f65-9D91-7224C49458BB}">
                        <c15:dlblFieldTable/>
                        <c15:xForSave val="1"/>
                        <c15:showDataLabelsRange val="1"/>
                      </c:ext>
                      <c:ext xmlns:c16="http://schemas.microsoft.com/office/drawing/2014/chart" uri="{C3380CC4-5D6E-409C-BE32-E72D297353CC}">
                        <c16:uniqueId val="{0000000A-3C37-4EC2-9544-9B194E8D487E}"/>
                      </c:ext>
                    </c:extLst>
                  </c:dLbl>
                  <c:dLbl>
                    <c:idx val="1"/>
                    <c:tx>
                      <c:rich>
                        <a:bodyPr/>
                        <a:lstStyle/>
                        <a:p>
                          <a:fld id="{F36BAB9D-AF50-441C-8651-5BC6E1006790}" type="CELLRANGE">
                            <a:rPr lang="en-US"/>
                            <a:pPr/>
                            <a:t>[CELLRANGE]</a:t>
                          </a:fld>
                          <a:endParaRPr lang="en-US"/>
                        </a:p>
                      </c:rich>
                    </c:tx>
                    <c:dLblPos val="t"/>
                    <c:showLegendKey val="0"/>
                    <c:showVal val="0"/>
                    <c:showCatName val="0"/>
                    <c:showSerName val="0"/>
                    <c:showPercent val="0"/>
                    <c:showBubbleSize val="0"/>
                    <c:extLst>
                      <c:ext uri="{CE6537A1-D6FC-4f65-9D91-7224C49458BB}">
                        <c15:dlblFieldTable/>
                        <c15:xForSave val="1"/>
                        <c15:showDataLabelsRange val="1"/>
                      </c:ext>
                      <c:ext xmlns:c16="http://schemas.microsoft.com/office/drawing/2014/chart" uri="{C3380CC4-5D6E-409C-BE32-E72D297353CC}">
                        <c16:uniqueId val="{0000000B-3C37-4EC2-9544-9B194E8D487E}"/>
                      </c:ext>
                    </c:extLst>
                  </c:dLbl>
                  <c:dLbl>
                    <c:idx val="2"/>
                    <c:tx>
                      <c:rich>
                        <a:bodyPr/>
                        <a:lstStyle/>
                        <a:p>
                          <a:fld id="{68497ED2-27FA-4529-9113-A60C0BC35188}" type="CELLRANGE">
                            <a:rPr lang="en-US"/>
                            <a:pPr/>
                            <a:t>[CELLRANGE]</a:t>
                          </a:fld>
                          <a:endParaRPr lang="en-US"/>
                        </a:p>
                      </c:rich>
                    </c:tx>
                    <c:dLblPos val="t"/>
                    <c:showLegendKey val="0"/>
                    <c:showVal val="0"/>
                    <c:showCatName val="0"/>
                    <c:showSerName val="0"/>
                    <c:showPercent val="0"/>
                    <c:showBubbleSize val="0"/>
                    <c:extLst>
                      <c:ext uri="{CE6537A1-D6FC-4f65-9D91-7224C49458BB}">
                        <c15:dlblFieldTable/>
                        <c15:xForSave val="1"/>
                        <c15:showDataLabelsRange val="1"/>
                      </c:ext>
                      <c:ext xmlns:c16="http://schemas.microsoft.com/office/drawing/2014/chart" uri="{C3380CC4-5D6E-409C-BE32-E72D297353CC}">
                        <c16:uniqueId val="{0000000C-3C37-4EC2-9544-9B194E8D487E}"/>
                      </c:ext>
                    </c:extLst>
                  </c:dLbl>
                  <c:dLbl>
                    <c:idx val="3"/>
                    <c:layout>
                      <c:manualLayout>
                        <c:x val="-4.1244827894863001E-2"/>
                        <c:y val="1.1555566176382733E-2"/>
                      </c:manualLayout>
                    </c:layout>
                    <c:tx>
                      <c:rich>
                        <a:bodyPr/>
                        <a:lstStyle/>
                        <a:p>
                          <a:fld id="{E55ABD1B-9B7E-4331-A053-81303CA01CE7}" type="CELLRANGE">
                            <a:rPr lang="en-US"/>
                            <a:pPr/>
                            <a:t>[CELLRANGE]</a:t>
                          </a:fld>
                          <a:endParaRPr lang="en-US"/>
                        </a:p>
                      </c:rich>
                    </c:tx>
                    <c:dLblPos val="r"/>
                    <c:showLegendKey val="0"/>
                    <c:showVal val="0"/>
                    <c:showCatName val="0"/>
                    <c:showSerName val="0"/>
                    <c:showPercent val="0"/>
                    <c:showBubbleSize val="0"/>
                    <c:extLst>
                      <c:ext uri="{CE6537A1-D6FC-4f65-9D91-7224C49458BB}">
                        <c15:dlblFieldTable/>
                        <c15:showDataLabelsRange val="1"/>
                      </c:ext>
                      <c:ext xmlns:c16="http://schemas.microsoft.com/office/drawing/2014/chart" uri="{C3380CC4-5D6E-409C-BE32-E72D297353CC}">
                        <c16:uniqueId val="{0000000D-3C37-4EC2-9544-9B194E8D487E}"/>
                      </c:ext>
                    </c:extLst>
                  </c:dLbl>
                  <c:dLbl>
                    <c:idx val="4"/>
                    <c:tx>
                      <c:rich>
                        <a:bodyPr/>
                        <a:lstStyle/>
                        <a:p>
                          <a:fld id="{9B16D9D9-D35B-400D-8450-42DD24A38FEC}" type="CELLRANGE">
                            <a:rPr lang="en-US"/>
                            <a:pPr/>
                            <a:t>[CELLRANGE]</a:t>
                          </a:fld>
                          <a:endParaRPr lang="en-US"/>
                        </a:p>
                      </c:rich>
                    </c:tx>
                    <c:dLblPos val="t"/>
                    <c:showLegendKey val="0"/>
                    <c:showVal val="0"/>
                    <c:showCatName val="0"/>
                    <c:showSerName val="0"/>
                    <c:showPercent val="0"/>
                    <c:showBubbleSize val="0"/>
                    <c:extLst>
                      <c:ext uri="{CE6537A1-D6FC-4f65-9D91-7224C49458BB}">
                        <c15:dlblFieldTable/>
                        <c15:xForSave val="1"/>
                        <c15:showDataLabelsRange val="1"/>
                      </c:ext>
                      <c:ext xmlns:c16="http://schemas.microsoft.com/office/drawing/2014/chart" uri="{C3380CC4-5D6E-409C-BE32-E72D297353CC}">
                        <c16:uniqueId val="{0000000E-3C37-4EC2-9544-9B194E8D487E}"/>
                      </c:ext>
                    </c:extLst>
                  </c:dLbl>
                  <c:dLbl>
                    <c:idx val="5"/>
                    <c:tx>
                      <c:rich>
                        <a:bodyPr/>
                        <a:lstStyle/>
                        <a:p>
                          <a:fld id="{9581A3F5-542D-4007-8281-E6C47A4AD76E}" type="CELLRANGE">
                            <a:rPr lang="en-US"/>
                            <a:pPr/>
                            <a:t>[CELLRANGE]</a:t>
                          </a:fld>
                          <a:endParaRPr lang="en-US"/>
                        </a:p>
                      </c:rich>
                    </c:tx>
                    <c:dLblPos val="t"/>
                    <c:showLegendKey val="0"/>
                    <c:showVal val="0"/>
                    <c:showCatName val="0"/>
                    <c:showSerName val="0"/>
                    <c:showPercent val="0"/>
                    <c:showBubbleSize val="0"/>
                    <c:extLst>
                      <c:ext uri="{CE6537A1-D6FC-4f65-9D91-7224C49458BB}">
                        <c15:dlblFieldTable/>
                        <c15:xForSave val="1"/>
                        <c15:showDataLabelsRange val="1"/>
                      </c:ext>
                      <c:ext xmlns:c16="http://schemas.microsoft.com/office/drawing/2014/chart" uri="{C3380CC4-5D6E-409C-BE32-E72D297353CC}">
                        <c16:uniqueId val="{0000000F-3C37-4EC2-9544-9B194E8D487E}"/>
                      </c:ext>
                    </c:extLst>
                  </c:dLbl>
                  <c:dLbl>
                    <c:idx val="6"/>
                    <c:tx>
                      <c:rich>
                        <a:bodyPr/>
                        <a:lstStyle/>
                        <a:p>
                          <a:fld id="{A7B068BA-D35C-44A4-8C0D-E8247DF08B15}" type="CELLRANGE">
                            <a:rPr lang="en-US"/>
                            <a:pPr/>
                            <a:t>[CELLRANGE]</a:t>
                          </a:fld>
                          <a:endParaRPr lang="en-US"/>
                        </a:p>
                      </c:rich>
                    </c:tx>
                    <c:dLblPos val="t"/>
                    <c:showLegendKey val="0"/>
                    <c:showVal val="0"/>
                    <c:showCatName val="0"/>
                    <c:showSerName val="0"/>
                    <c:showPercent val="0"/>
                    <c:showBubbleSize val="0"/>
                    <c:extLst>
                      <c:ext uri="{CE6537A1-D6FC-4f65-9D91-7224C49458BB}">
                        <c15:dlblFieldTable/>
                        <c15:xForSave val="1"/>
                        <c15:showDataLabelsRange val="1"/>
                      </c:ext>
                      <c:ext xmlns:c16="http://schemas.microsoft.com/office/drawing/2014/chart" uri="{C3380CC4-5D6E-409C-BE32-E72D297353CC}">
                        <c16:uniqueId val="{00000010-3C37-4EC2-9544-9B194E8D487E}"/>
                      </c:ext>
                    </c:extLst>
                  </c:dLbl>
                  <c:dLbl>
                    <c:idx val="7"/>
                    <c:tx>
                      <c:rich>
                        <a:bodyPr/>
                        <a:lstStyle/>
                        <a:p>
                          <a:fld id="{D2AEE013-39D8-43E7-8FD1-EB9454F721BA}" type="CELLRANGE">
                            <a:rPr lang="en-US"/>
                            <a:pPr/>
                            <a:t>[CELLRANGE]</a:t>
                          </a:fld>
                          <a:endParaRPr lang="en-US"/>
                        </a:p>
                      </c:rich>
                    </c:tx>
                    <c:dLblPos val="t"/>
                    <c:showLegendKey val="0"/>
                    <c:showVal val="0"/>
                    <c:showCatName val="0"/>
                    <c:showSerName val="0"/>
                    <c:showPercent val="0"/>
                    <c:showBubbleSize val="0"/>
                    <c:extLst>
                      <c:ext uri="{CE6537A1-D6FC-4f65-9D91-7224C49458BB}">
                        <c15:dlblFieldTable/>
                        <c15:xForSave val="1"/>
                        <c15:showDataLabelsRange val="1"/>
                      </c:ext>
                      <c:ext xmlns:c16="http://schemas.microsoft.com/office/drawing/2014/chart" uri="{C3380CC4-5D6E-409C-BE32-E72D297353CC}">
                        <c16:uniqueId val="{00000011-3C37-4EC2-9544-9B194E8D487E}"/>
                      </c:ext>
                    </c:extLst>
                  </c:dLbl>
                  <c:dLbl>
                    <c:idx val="8"/>
                    <c:tx>
                      <c:rich>
                        <a:bodyPr/>
                        <a:lstStyle/>
                        <a:p>
                          <a:fld id="{01585CFA-B619-4C97-BFA1-1DC3F085631E}" type="CELLRANGE">
                            <a:rPr lang="en-US"/>
                            <a:pPr/>
                            <a:t>[CELLRANGE]</a:t>
                          </a:fld>
                          <a:endParaRPr lang="en-US"/>
                        </a:p>
                      </c:rich>
                    </c:tx>
                    <c:dLblPos val="t"/>
                    <c:showLegendKey val="0"/>
                    <c:showVal val="0"/>
                    <c:showCatName val="0"/>
                    <c:showSerName val="0"/>
                    <c:showPercent val="0"/>
                    <c:showBubbleSize val="0"/>
                    <c:extLst>
                      <c:ext uri="{CE6537A1-D6FC-4f65-9D91-7224C49458BB}">
                        <c15:dlblFieldTable/>
                        <c15:xForSave val="1"/>
                        <c15:showDataLabelsRange val="1"/>
                      </c:ext>
                      <c:ext xmlns:c16="http://schemas.microsoft.com/office/drawing/2014/chart" uri="{C3380CC4-5D6E-409C-BE32-E72D297353CC}">
                        <c16:uniqueId val="{00000012-3C37-4EC2-9544-9B194E8D487E}"/>
                      </c:ext>
                    </c:extLst>
                  </c:dLbl>
                  <c:dLbl>
                    <c:idx val="9"/>
                    <c:tx>
                      <c:rich>
                        <a:bodyPr/>
                        <a:lstStyle/>
                        <a:p>
                          <a:fld id="{EA031DF0-7351-4093-A78B-B4BC4A98F668}" type="CELLRANGE">
                            <a:rPr lang="en-US"/>
                            <a:pPr/>
                            <a:t>[CELLRANGE]</a:t>
                          </a:fld>
                          <a:endParaRPr lang="en-US"/>
                        </a:p>
                      </c:rich>
                    </c:tx>
                    <c:dLblPos val="t"/>
                    <c:showLegendKey val="0"/>
                    <c:showVal val="0"/>
                    <c:showCatName val="0"/>
                    <c:showSerName val="0"/>
                    <c:showPercent val="0"/>
                    <c:showBubbleSize val="0"/>
                    <c:extLst>
                      <c:ext uri="{CE6537A1-D6FC-4f65-9D91-7224C49458BB}">
                        <c15:dlblFieldTable/>
                        <c15:xForSave val="1"/>
                        <c15:showDataLabelsRange val="1"/>
                      </c:ext>
                      <c:ext xmlns:c16="http://schemas.microsoft.com/office/drawing/2014/chart" uri="{C3380CC4-5D6E-409C-BE32-E72D297353CC}">
                        <c16:uniqueId val="{00000013-3C37-4EC2-9544-9B194E8D487E}"/>
                      </c:ext>
                    </c:extLst>
                  </c:dLbl>
                  <c:dLbl>
                    <c:idx val="10"/>
                    <c:tx>
                      <c:rich>
                        <a:bodyPr/>
                        <a:lstStyle/>
                        <a:p>
                          <a:fld id="{881610B3-6D48-471F-9C65-F2DFAFA68946}" type="CELLRANGE">
                            <a:rPr lang="en-US"/>
                            <a:pPr/>
                            <a:t>[CELLRANGE]</a:t>
                          </a:fld>
                          <a:endParaRPr lang="en-US"/>
                        </a:p>
                      </c:rich>
                    </c:tx>
                    <c:dLblPos val="t"/>
                    <c:showLegendKey val="0"/>
                    <c:showVal val="0"/>
                    <c:showCatName val="0"/>
                    <c:showSerName val="0"/>
                    <c:showPercent val="0"/>
                    <c:showBubbleSize val="0"/>
                    <c:extLst>
                      <c:ext uri="{CE6537A1-D6FC-4f65-9D91-7224C49458BB}">
                        <c15:dlblFieldTable/>
                        <c15:xForSave val="1"/>
                        <c15:showDataLabelsRange val="1"/>
                      </c:ext>
                      <c:ext xmlns:c16="http://schemas.microsoft.com/office/drawing/2014/chart" uri="{C3380CC4-5D6E-409C-BE32-E72D297353CC}">
                        <c16:uniqueId val="{00000014-3C37-4EC2-9544-9B194E8D487E}"/>
                      </c:ext>
                    </c:extLst>
                  </c:dLbl>
                  <c:spPr>
                    <a:noFill/>
                    <a:ln>
                      <a:noFill/>
                    </a:ln>
                    <a:effectLst/>
                  </c:spPr>
                  <c:txPr>
                    <a:bodyPr rot="0" spcFirstLastPara="1" vertOverflow="ellipsis" vert="horz" wrap="square" lIns="38100" tIns="19050" rIns="38100" bIns="19050" anchor="ctr" anchorCtr="1">
                      <a:spAutoFit/>
                    </a:bodyPr>
                    <a:lstStyle/>
                    <a:p>
                      <a:pPr>
                        <a:defRPr sz="1100" b="1" i="1"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t"/>
                  <c:showLegendKey val="0"/>
                  <c:showVal val="0"/>
                  <c:showCatName val="0"/>
                  <c:showSerName val="0"/>
                  <c:showPercent val="0"/>
                  <c:showBubbleSize val="0"/>
                  <c:showLeaderLines val="0"/>
                  <c:extLst>
                    <c:ex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xVal>
                  <c:numRef>
                    <c:extLst>
                      <c:ext uri="{02D57815-91ED-43cb-92C2-25804820EDAC}">
                        <c15:formulaRef>
                          <c15:sqref>Plot_Data!$I$6:$I$16</c15:sqref>
                        </c15:formulaRef>
                      </c:ext>
                    </c:extLst>
                    <c:numCache>
                      <c:formatCode>0.00</c:formatCode>
                      <c:ptCount val="11"/>
                      <c:pt idx="0">
                        <c:v>0.14407104590263572</c:v>
                      </c:pt>
                      <c:pt idx="1">
                        <c:v>0.43795074930463179</c:v>
                      </c:pt>
                      <c:pt idx="2">
                        <c:v>4.3621905399316138E-2</c:v>
                      </c:pt>
                      <c:pt idx="3">
                        <c:v>-8.4791467692201805E-3</c:v>
                      </c:pt>
                      <c:pt idx="4">
                        <c:v>-0.34192030849244059</c:v>
                      </c:pt>
                      <c:pt idx="5">
                        <c:v>-0.26493148737481675</c:v>
                      </c:pt>
                      <c:pt idx="6">
                        <c:v>-0.30137863362237943</c:v>
                      </c:pt>
                      <c:pt idx="7">
                        <c:v>-0.26066239097265942</c:v>
                      </c:pt>
                      <c:pt idx="8">
                        <c:v>0.45938105303188193</c:v>
                      </c:pt>
                      <c:pt idx="9">
                        <c:v>-0.23720614173632704</c:v>
                      </c:pt>
                      <c:pt idx="10">
                        <c:v>-1.4095776550465573</c:v>
                      </c:pt>
                    </c:numCache>
                  </c:numRef>
                </c:xVal>
                <c:yVal>
                  <c:numRef>
                    <c:extLst>
                      <c:ext uri="{02D57815-91ED-43cb-92C2-25804820EDAC}">
                        <c15:formulaRef>
                          <c15:sqref>Plot_Data!$J$6:$J$16</c15:sqref>
                        </c15:formulaRef>
                      </c:ext>
                    </c:extLst>
                    <c:numCache>
                      <c:formatCode>0.00</c:formatCode>
                      <c:ptCount val="11"/>
                      <c:pt idx="0">
                        <c:v>21.653798997941848</c:v>
                      </c:pt>
                      <c:pt idx="1">
                        <c:v>20.859553919278238</c:v>
                      </c:pt>
                      <c:pt idx="2">
                        <c:v>21.077209171618279</c:v>
                      </c:pt>
                      <c:pt idx="3">
                        <c:v>20.765250096881626</c:v>
                      </c:pt>
                      <c:pt idx="4">
                        <c:v>20.874577560431113</c:v>
                      </c:pt>
                      <c:pt idx="5">
                        <c:v>21.182535580371194</c:v>
                      </c:pt>
                      <c:pt idx="6">
                        <c:v>21.282063041680402</c:v>
                      </c:pt>
                      <c:pt idx="7">
                        <c:v>22.319807370332054</c:v>
                      </c:pt>
                      <c:pt idx="8">
                        <c:v>21.752056091785363</c:v>
                      </c:pt>
                      <c:pt idx="9">
                        <c:v>20.832597793563796</c:v>
                      </c:pt>
                      <c:pt idx="10">
                        <c:v>25.074316654892353</c:v>
                      </c:pt>
                    </c:numCache>
                  </c:numRef>
                </c:yVal>
                <c:bubbleSize>
                  <c:numRef>
                    <c:extLst>
                      <c:ext uri="{02D57815-91ED-43cb-92C2-25804820EDAC}">
                        <c15:formulaRef>
                          <c15:sqref>Plot_Data!$K$6:$K$16</c15:sqref>
                        </c15:formulaRef>
                      </c:ext>
                    </c:extLst>
                    <c:numCache>
                      <c:formatCode>0.00</c:formatCode>
                      <c:ptCount val="11"/>
                      <c:pt idx="0">
                        <c:v>1.6653384282191288</c:v>
                      </c:pt>
                      <c:pt idx="1">
                        <c:v>3.0995211642559677</c:v>
                      </c:pt>
                      <c:pt idx="2">
                        <c:v>1.2069624353211603</c:v>
                      </c:pt>
                      <c:pt idx="3">
                        <c:v>0.9591666523174045</c:v>
                      </c:pt>
                      <c:pt idx="4">
                        <c:v>0.63797474465097181</c:v>
                      </c:pt>
                      <c:pt idx="5">
                        <c:v>0.25070715150982981</c:v>
                      </c:pt>
                      <c:pt idx="6">
                        <c:v>0.41611568874754634</c:v>
                      </c:pt>
                      <c:pt idx="7">
                        <c:v>0.16785233244950493</c:v>
                      </c:pt>
                      <c:pt idx="8">
                        <c:v>3.1118971516691087</c:v>
                      </c:pt>
                      <c:pt idx="9">
                        <c:v>0.1386296806901901</c:v>
                      </c:pt>
                      <c:pt idx="10">
                        <c:v>0.1</c:v>
                      </c:pt>
                    </c:numCache>
                  </c:numRef>
                </c:bubbleSize>
                <c:bubble3D val="0"/>
                <c:extLst>
                  <c:ext uri="{02D57815-91ED-43cb-92C2-25804820EDAC}">
                    <c15:datalabelsRange>
                      <c15:f>Plot_Data!$G$6:$G$16</c15:f>
                      <c15:dlblRangeCache>
                        <c:ptCount val="11"/>
                        <c:pt idx="0">
                          <c:v>2</c:v>
                        </c:pt>
                        <c:pt idx="1">
                          <c:v>3</c:v>
                        </c:pt>
                        <c:pt idx="2">
                          <c:v>4</c:v>
                        </c:pt>
                        <c:pt idx="3">
                          <c:v>5</c:v>
                        </c:pt>
                        <c:pt idx="4">
                          <c:v>6</c:v>
                        </c:pt>
                        <c:pt idx="5">
                          <c:v>7</c:v>
                        </c:pt>
                        <c:pt idx="6">
                          <c:v>8</c:v>
                        </c:pt>
                        <c:pt idx="7">
                          <c:v>9</c:v>
                        </c:pt>
                        <c:pt idx="8">
                          <c:v>10</c:v>
                        </c:pt>
                        <c:pt idx="9">
                          <c:v>13</c:v>
                        </c:pt>
                        <c:pt idx="10">
                          <c:v>14</c:v>
                        </c:pt>
                      </c15:dlblRangeCache>
                    </c15:datalabelsRange>
                  </c:ext>
                  <c:ext xmlns:c16="http://schemas.microsoft.com/office/drawing/2014/chart" uri="{C3380CC4-5D6E-409C-BE32-E72D297353CC}">
                    <c16:uniqueId val="{00000015-3C37-4EC2-9544-9B194E8D487E}"/>
                  </c:ext>
                </c:extLst>
              </c15:ser>
            </c15:filteredBubbleSeries>
          </c:ext>
        </c:extLst>
      </c:bubbleChart>
      <c:valAx>
        <c:axId val="467837168"/>
        <c:scaling>
          <c:orientation val="minMax"/>
          <c:max val="2"/>
          <c:min val="-0.5"/>
        </c:scaling>
        <c:delete val="0"/>
        <c:axPos val="b"/>
        <c:title>
          <c:tx>
            <c:rich>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sz="1100"/>
                  <a:t>CBI Index</a:t>
                </a:r>
              </a:p>
            </c:rich>
          </c:tx>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0.0" sourceLinked="0"/>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467837496"/>
        <c:crosses val="autoZero"/>
        <c:crossBetween val="midCat"/>
      </c:valAx>
      <c:valAx>
        <c:axId val="467837496"/>
        <c:scaling>
          <c:orientation val="minMax"/>
          <c:max val="26"/>
          <c:min val="2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sz="1100"/>
                  <a:t>Total  Portfolio Cost ($ Billions)</a:t>
                </a:r>
              </a:p>
            </c:rich>
          </c:tx>
          <c:overlay val="0"/>
          <c:spPr>
            <a:noFill/>
            <a:ln>
              <a:noFill/>
            </a:ln>
            <a:effectLst/>
          </c:spPr>
          <c:txPr>
            <a:bodyPr rot="-540000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0" sourceLinked="0"/>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467837168"/>
        <c:crosses val="autoZero"/>
        <c:crossBetween val="midCat"/>
      </c:valAx>
      <c:spPr>
        <a:noFill/>
        <a:ln>
          <a:solidFill>
            <a:schemeClr val="bg1">
              <a:lumMod val="85000"/>
            </a:schemeClr>
          </a:solidFill>
        </a:ln>
        <a:effectLst/>
      </c:spPr>
    </c:plotArea>
    <c:legend>
      <c:legendPos val="r"/>
      <c:layout>
        <c:manualLayout>
          <c:xMode val="edge"/>
          <c:yMode val="edge"/>
          <c:x val="0.64639472871171633"/>
          <c:y val="0.60946060801580382"/>
          <c:w val="0.22454185463346141"/>
          <c:h val="0.12908064792356191"/>
        </c:manualLayout>
      </c:layout>
      <c:overlay val="0"/>
      <c:spPr>
        <a:solidFill>
          <a:schemeClr val="bg1"/>
        </a:solid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498172180195973"/>
          <c:y val="0.1531062951496388"/>
          <c:w val="0.80807505444798144"/>
          <c:h val="0.71760958005249353"/>
        </c:manualLayout>
      </c:layout>
      <c:lineChart>
        <c:grouping val="standard"/>
        <c:varyColors val="0"/>
        <c:ser>
          <c:idx val="0"/>
          <c:order val="0"/>
          <c:tx>
            <c:strRef>
              <c:f>Sheet1!$B$7</c:f>
              <c:strCache>
                <c:ptCount val="1"/>
                <c:pt idx="0">
                  <c:v>23 PR Climate Change Hydro</c:v>
                </c:pt>
              </c:strCache>
            </c:strRef>
          </c:tx>
          <c:spPr>
            <a:ln w="28575" cap="rnd">
              <a:solidFill>
                <a:srgbClr val="006671"/>
              </a:solidFill>
              <a:round/>
            </a:ln>
            <a:effectLst/>
          </c:spPr>
          <c:marker>
            <c:symbol val="none"/>
          </c:marker>
          <c:cat>
            <c:numRef>
              <c:f>Sheet1!$A$8:$A$19</c:f>
              <c:numCache>
                <c:formatCode>General</c:formatCode>
                <c:ptCount val="12"/>
                <c:pt idx="0">
                  <c:v>1</c:v>
                </c:pt>
                <c:pt idx="1">
                  <c:v>2</c:v>
                </c:pt>
                <c:pt idx="2">
                  <c:v>3</c:v>
                </c:pt>
                <c:pt idx="3">
                  <c:v>4</c:v>
                </c:pt>
                <c:pt idx="4">
                  <c:v>5</c:v>
                </c:pt>
                <c:pt idx="5">
                  <c:v>6</c:v>
                </c:pt>
                <c:pt idx="6">
                  <c:v>7</c:v>
                </c:pt>
                <c:pt idx="7">
                  <c:v>8</c:v>
                </c:pt>
                <c:pt idx="8">
                  <c:v>9</c:v>
                </c:pt>
                <c:pt idx="9">
                  <c:v>10</c:v>
                </c:pt>
                <c:pt idx="10">
                  <c:v>11</c:v>
                </c:pt>
                <c:pt idx="11">
                  <c:v>12</c:v>
                </c:pt>
              </c:numCache>
            </c:numRef>
          </c:cat>
          <c:val>
            <c:numRef>
              <c:f>Sheet1!$B$8:$B$19</c:f>
              <c:numCache>
                <c:formatCode>General</c:formatCode>
                <c:ptCount val="12"/>
                <c:pt idx="0">
                  <c:v>20073.772934014003</c:v>
                </c:pt>
                <c:pt idx="1">
                  <c:v>20411.2502658134</c:v>
                </c:pt>
                <c:pt idx="2">
                  <c:v>17912.028376013208</c:v>
                </c:pt>
                <c:pt idx="3">
                  <c:v>15632.990550048604</c:v>
                </c:pt>
                <c:pt idx="4">
                  <c:v>18595.673649958404</c:v>
                </c:pt>
                <c:pt idx="5">
                  <c:v>19223.565362689809</c:v>
                </c:pt>
                <c:pt idx="6">
                  <c:v>14892.871277262406</c:v>
                </c:pt>
                <c:pt idx="7">
                  <c:v>15664.1647947496</c:v>
                </c:pt>
                <c:pt idx="8">
                  <c:v>10256.743633316004</c:v>
                </c:pt>
                <c:pt idx="9">
                  <c:v>10762.848205329201</c:v>
                </c:pt>
                <c:pt idx="10">
                  <c:v>14944.554337969408</c:v>
                </c:pt>
                <c:pt idx="11">
                  <c:v>17237.534278894404</c:v>
                </c:pt>
              </c:numCache>
            </c:numRef>
          </c:val>
          <c:smooth val="0"/>
          <c:extLst>
            <c:ext xmlns:c16="http://schemas.microsoft.com/office/drawing/2014/chart" uri="{C3380CC4-5D6E-409C-BE32-E72D297353CC}">
              <c16:uniqueId val="{00000000-11E7-4E52-8608-6967577C4D19}"/>
            </c:ext>
          </c:extLst>
        </c:ser>
        <c:ser>
          <c:idx val="1"/>
          <c:order val="1"/>
          <c:tx>
            <c:strRef>
              <c:f>Sheet1!$C$7</c:f>
              <c:strCache>
                <c:ptCount val="1"/>
                <c:pt idx="0">
                  <c:v>80yr Hydro</c:v>
                </c:pt>
              </c:strCache>
            </c:strRef>
          </c:tx>
          <c:spPr>
            <a:ln w="28575" cap="rnd">
              <a:solidFill>
                <a:srgbClr val="E45D48"/>
              </a:solidFill>
              <a:round/>
            </a:ln>
            <a:effectLst/>
          </c:spPr>
          <c:marker>
            <c:symbol val="none"/>
          </c:marker>
          <c:cat>
            <c:numRef>
              <c:f>Sheet1!$A$8:$A$19</c:f>
              <c:numCache>
                <c:formatCode>General</c:formatCode>
                <c:ptCount val="12"/>
                <c:pt idx="0">
                  <c:v>1</c:v>
                </c:pt>
                <c:pt idx="1">
                  <c:v>2</c:v>
                </c:pt>
                <c:pt idx="2">
                  <c:v>3</c:v>
                </c:pt>
                <c:pt idx="3">
                  <c:v>4</c:v>
                </c:pt>
                <c:pt idx="4">
                  <c:v>5</c:v>
                </c:pt>
                <c:pt idx="5">
                  <c:v>6</c:v>
                </c:pt>
                <c:pt idx="6">
                  <c:v>7</c:v>
                </c:pt>
                <c:pt idx="7">
                  <c:v>8</c:v>
                </c:pt>
                <c:pt idx="8">
                  <c:v>9</c:v>
                </c:pt>
                <c:pt idx="9">
                  <c:v>10</c:v>
                </c:pt>
                <c:pt idx="10">
                  <c:v>11</c:v>
                </c:pt>
                <c:pt idx="11">
                  <c:v>12</c:v>
                </c:pt>
              </c:numCache>
            </c:numRef>
          </c:cat>
          <c:val>
            <c:numRef>
              <c:f>Sheet1!$C$8:$C$19</c:f>
              <c:numCache>
                <c:formatCode>General</c:formatCode>
                <c:ptCount val="12"/>
                <c:pt idx="0">
                  <c:v>17528.930844598006</c:v>
                </c:pt>
                <c:pt idx="1">
                  <c:v>15498.136357141002</c:v>
                </c:pt>
                <c:pt idx="2">
                  <c:v>16409.233222282004</c:v>
                </c:pt>
                <c:pt idx="3">
                  <c:v>16457.293520035004</c:v>
                </c:pt>
                <c:pt idx="4">
                  <c:v>20513.459508646007</c:v>
                </c:pt>
                <c:pt idx="5">
                  <c:v>19759.641661605008</c:v>
                </c:pt>
                <c:pt idx="6">
                  <c:v>17176.031275692003</c:v>
                </c:pt>
                <c:pt idx="7">
                  <c:v>13516.238536889005</c:v>
                </c:pt>
                <c:pt idx="8">
                  <c:v>10853.514043803003</c:v>
                </c:pt>
                <c:pt idx="9">
                  <c:v>11269.202968148002</c:v>
                </c:pt>
                <c:pt idx="10">
                  <c:v>14766.689147624002</c:v>
                </c:pt>
                <c:pt idx="11">
                  <c:v>16508.920279344005</c:v>
                </c:pt>
              </c:numCache>
            </c:numRef>
          </c:val>
          <c:smooth val="0"/>
          <c:extLst>
            <c:ext xmlns:c16="http://schemas.microsoft.com/office/drawing/2014/chart" uri="{C3380CC4-5D6E-409C-BE32-E72D297353CC}">
              <c16:uniqueId val="{00000001-11E7-4E52-8608-6967577C4D19}"/>
            </c:ext>
          </c:extLst>
        </c:ser>
        <c:dLbls>
          <c:showLegendKey val="0"/>
          <c:showVal val="0"/>
          <c:showCatName val="0"/>
          <c:showSerName val="0"/>
          <c:showPercent val="0"/>
          <c:showBubbleSize val="0"/>
        </c:dLbls>
        <c:smooth val="0"/>
        <c:axId val="515341584"/>
        <c:axId val="515341256"/>
      </c:lineChart>
      <c:catAx>
        <c:axId val="515341584"/>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US"/>
                  <a:t>Month</a:t>
                </a:r>
              </a:p>
            </c:rich>
          </c:tx>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515341256"/>
        <c:crosses val="autoZero"/>
        <c:auto val="1"/>
        <c:lblAlgn val="ctr"/>
        <c:lblOffset val="100"/>
        <c:noMultiLvlLbl val="0"/>
      </c:catAx>
      <c:valAx>
        <c:axId val="5153412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US"/>
                  <a:t>Hydro Capacity (aMW)</a:t>
                </a:r>
              </a:p>
            </c:rich>
          </c:tx>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515341584"/>
        <c:crosses val="autoZero"/>
        <c:crossBetween val="between"/>
      </c:valAx>
      <c:spPr>
        <a:noFill/>
        <a:ln>
          <a:noFill/>
        </a:ln>
        <a:effectLst/>
      </c:spPr>
    </c:plotArea>
    <c:legend>
      <c:legendPos val="r"/>
      <c:layout>
        <c:manualLayout>
          <c:xMode val="edge"/>
          <c:yMode val="edge"/>
          <c:x val="0.17498717733933014"/>
          <c:y val="0.59008902012248465"/>
          <c:w val="0.38544978113415035"/>
          <c:h val="0.13931986055922579"/>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solidFill>
            <a:schemeClr val="tx1"/>
          </a:solidFill>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8C95B3-9C84-42EA-8447-A6CB58CEF552}"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n-US"/>
        </a:p>
      </dgm:t>
    </dgm:pt>
    <dgm:pt modelId="{727321D7-077E-473F-AA7E-8E9D5304468F}">
      <dgm:prSet custT="1"/>
      <dgm:spPr>
        <a:solidFill>
          <a:srgbClr val="006671"/>
        </a:solidFill>
      </dgm:spPr>
      <dgm:t>
        <a:bodyPr/>
        <a:lstStyle/>
        <a:p>
          <a:pPr rtl="0"/>
          <a:r>
            <a:rPr lang="en-US" sz="2400"/>
            <a:t>Climate Commitment Act (CCA)</a:t>
          </a:r>
        </a:p>
      </dgm:t>
    </dgm:pt>
    <dgm:pt modelId="{18E5C6AD-BB34-47B6-BD5C-317CA04261A0}" type="parTrans" cxnId="{FA1E49CE-2546-4599-9C8F-7FBB46E3734E}">
      <dgm:prSet/>
      <dgm:spPr/>
      <dgm:t>
        <a:bodyPr/>
        <a:lstStyle/>
        <a:p>
          <a:endParaRPr lang="en-US" sz="2400"/>
        </a:p>
      </dgm:t>
    </dgm:pt>
    <dgm:pt modelId="{A2FF34AB-DC8C-41BD-9E2C-6CDF66A7ADEE}" type="sibTrans" cxnId="{FA1E49CE-2546-4599-9C8F-7FBB46E3734E}">
      <dgm:prSet/>
      <dgm:spPr>
        <a:ln>
          <a:solidFill>
            <a:srgbClr val="006671"/>
          </a:solidFill>
        </a:ln>
      </dgm:spPr>
      <dgm:t>
        <a:bodyPr/>
        <a:lstStyle/>
        <a:p>
          <a:endParaRPr lang="en-US" sz="2400"/>
        </a:p>
      </dgm:t>
    </dgm:pt>
    <dgm:pt modelId="{6D1EEA6F-836B-4563-BC44-39EF87E566E9}">
      <dgm:prSet custT="1"/>
      <dgm:spPr>
        <a:solidFill>
          <a:srgbClr val="668B53"/>
        </a:solidFill>
      </dgm:spPr>
      <dgm:t>
        <a:bodyPr/>
        <a:lstStyle/>
        <a:p>
          <a:pPr rtl="0"/>
          <a:r>
            <a:rPr lang="en-US" sz="2400"/>
            <a:t>Climate Change modeling for demand and hydro generation</a:t>
          </a:r>
        </a:p>
      </dgm:t>
    </dgm:pt>
    <dgm:pt modelId="{E00769B7-9B77-4FFD-B271-BBACD1B5E8D7}" type="parTrans" cxnId="{E939D620-ADBE-4024-B4DA-032C61A2C3BC}">
      <dgm:prSet/>
      <dgm:spPr/>
      <dgm:t>
        <a:bodyPr/>
        <a:lstStyle/>
        <a:p>
          <a:endParaRPr lang="en-US" sz="2400"/>
        </a:p>
      </dgm:t>
    </dgm:pt>
    <dgm:pt modelId="{6C11E82F-541D-4509-A844-032F6D3C0956}" type="sibTrans" cxnId="{E939D620-ADBE-4024-B4DA-032C61A2C3BC}">
      <dgm:prSet/>
      <dgm:spPr/>
      <dgm:t>
        <a:bodyPr/>
        <a:lstStyle/>
        <a:p>
          <a:endParaRPr lang="en-US" sz="2400"/>
        </a:p>
      </dgm:t>
    </dgm:pt>
    <dgm:pt modelId="{4F6EF053-5348-494A-A2EC-EC74F7C278C4}">
      <dgm:prSet custT="1"/>
      <dgm:spPr>
        <a:solidFill>
          <a:srgbClr val="9CADB7"/>
        </a:solidFill>
      </dgm:spPr>
      <dgm:t>
        <a:bodyPr/>
        <a:lstStyle/>
        <a:p>
          <a:pPr rtl="0"/>
          <a:r>
            <a:rPr lang="en-US" sz="2400">
              <a:latin typeface="Calibri Light" panose="020F0302020204030204"/>
            </a:rPr>
            <a:t>Reliability</a:t>
          </a:r>
          <a:r>
            <a:rPr lang="en-US" sz="2400"/>
            <a:t> </a:t>
          </a:r>
          <a:r>
            <a:rPr lang="en-US" sz="2400">
              <a:latin typeface="Calibri Light" panose="020F0302020204030204"/>
            </a:rPr>
            <a:t>amidst</a:t>
          </a:r>
          <a:r>
            <a:rPr lang="en-US" sz="2400"/>
            <a:t> lots of renewable resources</a:t>
          </a:r>
        </a:p>
      </dgm:t>
    </dgm:pt>
    <dgm:pt modelId="{8097BC11-8370-47AE-AD35-76E2B68C352A}" type="parTrans" cxnId="{AC9B485A-4A96-4B58-8FC9-1334419655C7}">
      <dgm:prSet/>
      <dgm:spPr/>
      <dgm:t>
        <a:bodyPr/>
        <a:lstStyle/>
        <a:p>
          <a:endParaRPr lang="en-US" sz="2400"/>
        </a:p>
      </dgm:t>
    </dgm:pt>
    <dgm:pt modelId="{7D0FC1FB-DC2F-4043-ABF5-5729EB5847FB}" type="sibTrans" cxnId="{AC9B485A-4A96-4B58-8FC9-1334419655C7}">
      <dgm:prSet/>
      <dgm:spPr/>
      <dgm:t>
        <a:bodyPr/>
        <a:lstStyle/>
        <a:p>
          <a:endParaRPr lang="en-US" sz="2400"/>
        </a:p>
      </dgm:t>
    </dgm:pt>
    <dgm:pt modelId="{75437B3B-4A97-48D8-AC07-965CA750C407}">
      <dgm:prSet custT="1"/>
      <dgm:spPr>
        <a:solidFill>
          <a:srgbClr val="474B55"/>
        </a:solidFill>
      </dgm:spPr>
      <dgm:t>
        <a:bodyPr/>
        <a:lstStyle/>
        <a:p>
          <a:pPr rtl="0"/>
          <a:r>
            <a:rPr lang="en-US" sz="2400"/>
            <a:t>Electrification analysis and coordination with the gas portfolio</a:t>
          </a:r>
        </a:p>
      </dgm:t>
    </dgm:pt>
    <dgm:pt modelId="{B0538C76-355B-4CB0-9C93-EC7CDEE98F20}" type="parTrans" cxnId="{3D38F2D2-7887-459A-9B48-F8FB32E24546}">
      <dgm:prSet/>
      <dgm:spPr/>
      <dgm:t>
        <a:bodyPr/>
        <a:lstStyle/>
        <a:p>
          <a:endParaRPr lang="en-US" sz="2400"/>
        </a:p>
      </dgm:t>
    </dgm:pt>
    <dgm:pt modelId="{B6893E13-E9F2-4CAE-A31D-BB67761CA787}" type="sibTrans" cxnId="{3D38F2D2-7887-459A-9B48-F8FB32E24546}">
      <dgm:prSet/>
      <dgm:spPr/>
      <dgm:t>
        <a:bodyPr/>
        <a:lstStyle/>
        <a:p>
          <a:endParaRPr lang="en-US" sz="2400"/>
        </a:p>
      </dgm:t>
    </dgm:pt>
    <dgm:pt modelId="{7270C992-D840-48A8-975C-DC860E714B36}">
      <dgm:prSet custT="1"/>
      <dgm:spPr>
        <a:solidFill>
          <a:srgbClr val="58C3B4"/>
        </a:solidFill>
      </dgm:spPr>
      <dgm:t>
        <a:bodyPr/>
        <a:lstStyle/>
        <a:p>
          <a:pPr rtl="0"/>
          <a:r>
            <a:rPr lang="en-US" sz="2400">
              <a:solidFill>
                <a:schemeClr val="tx1"/>
              </a:solidFill>
            </a:rPr>
            <a:t>Inflation Reduction Act</a:t>
          </a:r>
        </a:p>
      </dgm:t>
    </dgm:pt>
    <dgm:pt modelId="{7370E6A1-8502-49A0-A0CD-B606CEF6832A}" type="parTrans" cxnId="{722675F8-0DE1-46A8-90C2-21541BC16788}">
      <dgm:prSet/>
      <dgm:spPr/>
      <dgm:t>
        <a:bodyPr/>
        <a:lstStyle/>
        <a:p>
          <a:endParaRPr lang="en-US" sz="2400"/>
        </a:p>
      </dgm:t>
    </dgm:pt>
    <dgm:pt modelId="{293B21EA-0CAC-450E-85E9-1737B54D9E0F}" type="sibTrans" cxnId="{722675F8-0DE1-46A8-90C2-21541BC16788}">
      <dgm:prSet/>
      <dgm:spPr/>
      <dgm:t>
        <a:bodyPr/>
        <a:lstStyle/>
        <a:p>
          <a:endParaRPr lang="en-US" sz="2400"/>
        </a:p>
      </dgm:t>
    </dgm:pt>
    <dgm:pt modelId="{BDED95C1-A5DF-4882-A510-4B14FA1009D6}">
      <dgm:prSet custT="1"/>
      <dgm:spPr>
        <a:solidFill>
          <a:srgbClr val="E45D48"/>
        </a:solidFill>
      </dgm:spPr>
      <dgm:t>
        <a:bodyPr/>
        <a:lstStyle/>
        <a:p>
          <a:pPr rtl="0"/>
          <a:r>
            <a:rPr lang="en-US" sz="2400"/>
            <a:t>Quantifying customer benefits</a:t>
          </a:r>
        </a:p>
      </dgm:t>
    </dgm:pt>
    <dgm:pt modelId="{02650464-E3B4-4FC7-BE11-79990ECC5D1D}" type="parTrans" cxnId="{C46847C7-2F4E-4E24-A6B9-6862FF4CFE79}">
      <dgm:prSet/>
      <dgm:spPr/>
      <dgm:t>
        <a:bodyPr/>
        <a:lstStyle/>
        <a:p>
          <a:endParaRPr lang="en-US" sz="2400"/>
        </a:p>
      </dgm:t>
    </dgm:pt>
    <dgm:pt modelId="{2578F45E-7CCB-4D75-8968-3FFCAC83984D}" type="sibTrans" cxnId="{C46847C7-2F4E-4E24-A6B9-6862FF4CFE79}">
      <dgm:prSet/>
      <dgm:spPr/>
      <dgm:t>
        <a:bodyPr/>
        <a:lstStyle/>
        <a:p>
          <a:endParaRPr lang="en-US" sz="2400"/>
        </a:p>
      </dgm:t>
    </dgm:pt>
    <dgm:pt modelId="{329BB383-F091-4EB6-AE8B-6CD77541C847}">
      <dgm:prSet custT="1"/>
      <dgm:spPr>
        <a:solidFill>
          <a:srgbClr val="EEC28D"/>
        </a:solidFill>
      </dgm:spPr>
      <dgm:t>
        <a:bodyPr/>
        <a:lstStyle/>
        <a:p>
          <a:pPr rtl="0"/>
          <a:r>
            <a:rPr lang="en-US" sz="2400">
              <a:solidFill>
                <a:schemeClr val="tx1"/>
              </a:solidFill>
            </a:rPr>
            <a:t>Resource Adequacy modeling for two peaks: Winter &amp; Summer</a:t>
          </a:r>
        </a:p>
      </dgm:t>
    </dgm:pt>
    <dgm:pt modelId="{53D3639A-1164-456A-877C-C49E712033BD}" type="parTrans" cxnId="{C49BE2AC-B816-4ADA-86EF-BE1859AF2B65}">
      <dgm:prSet/>
      <dgm:spPr/>
      <dgm:t>
        <a:bodyPr/>
        <a:lstStyle/>
        <a:p>
          <a:endParaRPr lang="en-US" sz="2400"/>
        </a:p>
      </dgm:t>
    </dgm:pt>
    <dgm:pt modelId="{1D15B00A-4B6B-4BF6-A424-62F41AAD82F3}" type="sibTrans" cxnId="{C49BE2AC-B816-4ADA-86EF-BE1859AF2B65}">
      <dgm:prSet/>
      <dgm:spPr/>
      <dgm:t>
        <a:bodyPr/>
        <a:lstStyle/>
        <a:p>
          <a:endParaRPr lang="en-US" sz="2400"/>
        </a:p>
      </dgm:t>
    </dgm:pt>
    <dgm:pt modelId="{7ECFD095-10C9-41F7-81BC-2BBB2399AE0E}" type="pres">
      <dgm:prSet presAssocID="{748C95B3-9C84-42EA-8447-A6CB58CEF552}" presName="Name0" presStyleCnt="0">
        <dgm:presLayoutVars>
          <dgm:chMax val="7"/>
          <dgm:chPref val="7"/>
          <dgm:dir/>
        </dgm:presLayoutVars>
      </dgm:prSet>
      <dgm:spPr/>
      <dgm:t>
        <a:bodyPr/>
        <a:lstStyle/>
        <a:p>
          <a:endParaRPr lang="en-US"/>
        </a:p>
      </dgm:t>
    </dgm:pt>
    <dgm:pt modelId="{753E40B1-4507-4DE2-8E89-162B9A4CA9B5}" type="pres">
      <dgm:prSet presAssocID="{748C95B3-9C84-42EA-8447-A6CB58CEF552}" presName="Name1" presStyleCnt="0"/>
      <dgm:spPr/>
    </dgm:pt>
    <dgm:pt modelId="{0F6386E5-8283-4910-B00F-84CC88E63297}" type="pres">
      <dgm:prSet presAssocID="{748C95B3-9C84-42EA-8447-A6CB58CEF552}" presName="cycle" presStyleCnt="0"/>
      <dgm:spPr/>
    </dgm:pt>
    <dgm:pt modelId="{6951F1F0-D84D-45B1-9F57-CE32B407B4E5}" type="pres">
      <dgm:prSet presAssocID="{748C95B3-9C84-42EA-8447-A6CB58CEF552}" presName="srcNode" presStyleLbl="node1" presStyleIdx="0" presStyleCnt="7"/>
      <dgm:spPr/>
    </dgm:pt>
    <dgm:pt modelId="{912F8D85-507B-4A9F-8E74-114D7FDD2609}" type="pres">
      <dgm:prSet presAssocID="{748C95B3-9C84-42EA-8447-A6CB58CEF552}" presName="conn" presStyleLbl="parChTrans1D2" presStyleIdx="0" presStyleCnt="1"/>
      <dgm:spPr/>
      <dgm:t>
        <a:bodyPr/>
        <a:lstStyle/>
        <a:p>
          <a:endParaRPr lang="en-US"/>
        </a:p>
      </dgm:t>
    </dgm:pt>
    <dgm:pt modelId="{03BBA0C4-31BD-43AE-9EA6-FBBBCC50F142}" type="pres">
      <dgm:prSet presAssocID="{748C95B3-9C84-42EA-8447-A6CB58CEF552}" presName="extraNode" presStyleLbl="node1" presStyleIdx="0" presStyleCnt="7"/>
      <dgm:spPr/>
    </dgm:pt>
    <dgm:pt modelId="{DA496BC9-6955-4232-85C6-8B81BD2E8AA8}" type="pres">
      <dgm:prSet presAssocID="{748C95B3-9C84-42EA-8447-A6CB58CEF552}" presName="dstNode" presStyleLbl="node1" presStyleIdx="0" presStyleCnt="7"/>
      <dgm:spPr/>
    </dgm:pt>
    <dgm:pt modelId="{F7688F0D-A274-437A-8130-A69FEEA77A62}" type="pres">
      <dgm:prSet presAssocID="{727321D7-077E-473F-AA7E-8E9D5304468F}" presName="text_1" presStyleLbl="node1" presStyleIdx="0" presStyleCnt="7">
        <dgm:presLayoutVars>
          <dgm:bulletEnabled val="1"/>
        </dgm:presLayoutVars>
      </dgm:prSet>
      <dgm:spPr/>
      <dgm:t>
        <a:bodyPr/>
        <a:lstStyle/>
        <a:p>
          <a:endParaRPr lang="en-US"/>
        </a:p>
      </dgm:t>
    </dgm:pt>
    <dgm:pt modelId="{03D0BC3A-0A24-4D47-8DEC-4EC2D7BB4C92}" type="pres">
      <dgm:prSet presAssocID="{727321D7-077E-473F-AA7E-8E9D5304468F}" presName="accent_1" presStyleCnt="0"/>
      <dgm:spPr/>
    </dgm:pt>
    <dgm:pt modelId="{46741ACA-2C8C-4349-AC84-F26525D90F47}" type="pres">
      <dgm:prSet presAssocID="{727321D7-077E-473F-AA7E-8E9D5304468F}" presName="accentRepeatNode" presStyleLbl="solidFgAcc1" presStyleIdx="0" presStyleCnt="7"/>
      <dgm:spPr>
        <a:ln>
          <a:solidFill>
            <a:srgbClr val="006671"/>
          </a:solidFill>
        </a:ln>
      </dgm:spPr>
    </dgm:pt>
    <dgm:pt modelId="{A58BC115-C6D4-4BF2-A8A4-EA409950A050}" type="pres">
      <dgm:prSet presAssocID="{7270C992-D840-48A8-975C-DC860E714B36}" presName="text_2" presStyleLbl="node1" presStyleIdx="1" presStyleCnt="7">
        <dgm:presLayoutVars>
          <dgm:bulletEnabled val="1"/>
        </dgm:presLayoutVars>
      </dgm:prSet>
      <dgm:spPr/>
      <dgm:t>
        <a:bodyPr/>
        <a:lstStyle/>
        <a:p>
          <a:endParaRPr lang="en-US"/>
        </a:p>
      </dgm:t>
    </dgm:pt>
    <dgm:pt modelId="{FA3EE5C8-7FFD-4F4C-A9D1-38AF585E85C1}" type="pres">
      <dgm:prSet presAssocID="{7270C992-D840-48A8-975C-DC860E714B36}" presName="accent_2" presStyleCnt="0"/>
      <dgm:spPr/>
    </dgm:pt>
    <dgm:pt modelId="{FCDBB8CC-AE3B-4192-A1E3-F306D6610D9A}" type="pres">
      <dgm:prSet presAssocID="{7270C992-D840-48A8-975C-DC860E714B36}" presName="accentRepeatNode" presStyleLbl="solidFgAcc1" presStyleIdx="1" presStyleCnt="7"/>
      <dgm:spPr>
        <a:ln>
          <a:solidFill>
            <a:srgbClr val="58C3B4"/>
          </a:solidFill>
        </a:ln>
      </dgm:spPr>
    </dgm:pt>
    <dgm:pt modelId="{2EF45C22-391C-4FE4-B3F4-670AC0F6FBC3}" type="pres">
      <dgm:prSet presAssocID="{6D1EEA6F-836B-4563-BC44-39EF87E566E9}" presName="text_3" presStyleLbl="node1" presStyleIdx="2" presStyleCnt="7">
        <dgm:presLayoutVars>
          <dgm:bulletEnabled val="1"/>
        </dgm:presLayoutVars>
      </dgm:prSet>
      <dgm:spPr/>
      <dgm:t>
        <a:bodyPr/>
        <a:lstStyle/>
        <a:p>
          <a:endParaRPr lang="en-US"/>
        </a:p>
      </dgm:t>
    </dgm:pt>
    <dgm:pt modelId="{4E53D7B9-6B90-4E6D-A61C-FC0DBFBB0CDF}" type="pres">
      <dgm:prSet presAssocID="{6D1EEA6F-836B-4563-BC44-39EF87E566E9}" presName="accent_3" presStyleCnt="0"/>
      <dgm:spPr/>
    </dgm:pt>
    <dgm:pt modelId="{FA450DB4-4212-47D7-B9EF-C812ED70A7EA}" type="pres">
      <dgm:prSet presAssocID="{6D1EEA6F-836B-4563-BC44-39EF87E566E9}" presName="accentRepeatNode" presStyleLbl="solidFgAcc1" presStyleIdx="2" presStyleCnt="7"/>
      <dgm:spPr>
        <a:ln>
          <a:solidFill>
            <a:srgbClr val="668B53"/>
          </a:solidFill>
        </a:ln>
      </dgm:spPr>
    </dgm:pt>
    <dgm:pt modelId="{04931394-716F-4D6A-A926-A4EB3BED8E5E}" type="pres">
      <dgm:prSet presAssocID="{329BB383-F091-4EB6-AE8B-6CD77541C847}" presName="text_4" presStyleLbl="node1" presStyleIdx="3" presStyleCnt="7">
        <dgm:presLayoutVars>
          <dgm:bulletEnabled val="1"/>
        </dgm:presLayoutVars>
      </dgm:prSet>
      <dgm:spPr/>
      <dgm:t>
        <a:bodyPr/>
        <a:lstStyle/>
        <a:p>
          <a:endParaRPr lang="en-US"/>
        </a:p>
      </dgm:t>
    </dgm:pt>
    <dgm:pt modelId="{BC65E7FD-FA8C-40AA-999F-D8648EEBBFA0}" type="pres">
      <dgm:prSet presAssocID="{329BB383-F091-4EB6-AE8B-6CD77541C847}" presName="accent_4" presStyleCnt="0"/>
      <dgm:spPr/>
    </dgm:pt>
    <dgm:pt modelId="{4A5095D9-AEDF-43D5-BD2B-A24A6FF83CB0}" type="pres">
      <dgm:prSet presAssocID="{329BB383-F091-4EB6-AE8B-6CD77541C847}" presName="accentRepeatNode" presStyleLbl="solidFgAcc1" presStyleIdx="3" presStyleCnt="7" custLinFactNeighborY="-3992"/>
      <dgm:spPr>
        <a:ln>
          <a:solidFill>
            <a:srgbClr val="EEC28D"/>
          </a:solidFill>
        </a:ln>
      </dgm:spPr>
    </dgm:pt>
    <dgm:pt modelId="{15340653-D205-4550-83EE-2CB6C0E598F5}" type="pres">
      <dgm:prSet presAssocID="{4F6EF053-5348-494A-A2EC-EC74F7C278C4}" presName="text_5" presStyleLbl="node1" presStyleIdx="4" presStyleCnt="7">
        <dgm:presLayoutVars>
          <dgm:bulletEnabled val="1"/>
        </dgm:presLayoutVars>
      </dgm:prSet>
      <dgm:spPr/>
      <dgm:t>
        <a:bodyPr/>
        <a:lstStyle/>
        <a:p>
          <a:endParaRPr lang="en-US"/>
        </a:p>
      </dgm:t>
    </dgm:pt>
    <dgm:pt modelId="{77470B80-E9E9-4904-83E9-0F0205090FD3}" type="pres">
      <dgm:prSet presAssocID="{4F6EF053-5348-494A-A2EC-EC74F7C278C4}" presName="accent_5" presStyleCnt="0"/>
      <dgm:spPr/>
    </dgm:pt>
    <dgm:pt modelId="{91CB9EFE-4671-4EAA-B725-C8D1703ED759}" type="pres">
      <dgm:prSet presAssocID="{4F6EF053-5348-494A-A2EC-EC74F7C278C4}" presName="accentRepeatNode" presStyleLbl="solidFgAcc1" presStyleIdx="4" presStyleCnt="7"/>
      <dgm:spPr>
        <a:ln>
          <a:solidFill>
            <a:srgbClr val="9CADB7"/>
          </a:solidFill>
        </a:ln>
      </dgm:spPr>
    </dgm:pt>
    <dgm:pt modelId="{21BA35A2-9536-4B6B-A0CD-AEBF9F5D0F82}" type="pres">
      <dgm:prSet presAssocID="{75437B3B-4A97-48D8-AC07-965CA750C407}" presName="text_6" presStyleLbl="node1" presStyleIdx="5" presStyleCnt="7">
        <dgm:presLayoutVars>
          <dgm:bulletEnabled val="1"/>
        </dgm:presLayoutVars>
      </dgm:prSet>
      <dgm:spPr/>
      <dgm:t>
        <a:bodyPr/>
        <a:lstStyle/>
        <a:p>
          <a:endParaRPr lang="en-US"/>
        </a:p>
      </dgm:t>
    </dgm:pt>
    <dgm:pt modelId="{7E4C033A-96AB-445C-8E8F-96C305A15677}" type="pres">
      <dgm:prSet presAssocID="{75437B3B-4A97-48D8-AC07-965CA750C407}" presName="accent_6" presStyleCnt="0"/>
      <dgm:spPr/>
    </dgm:pt>
    <dgm:pt modelId="{E81B0965-773A-47E2-B40F-C7E50B587EE0}" type="pres">
      <dgm:prSet presAssocID="{75437B3B-4A97-48D8-AC07-965CA750C407}" presName="accentRepeatNode" presStyleLbl="solidFgAcc1" presStyleIdx="5" presStyleCnt="7"/>
      <dgm:spPr>
        <a:ln>
          <a:solidFill>
            <a:srgbClr val="474B55"/>
          </a:solidFill>
        </a:ln>
      </dgm:spPr>
    </dgm:pt>
    <dgm:pt modelId="{18D35E36-A4F5-4EFE-B640-A9070344801F}" type="pres">
      <dgm:prSet presAssocID="{BDED95C1-A5DF-4882-A510-4B14FA1009D6}" presName="text_7" presStyleLbl="node1" presStyleIdx="6" presStyleCnt="7">
        <dgm:presLayoutVars>
          <dgm:bulletEnabled val="1"/>
        </dgm:presLayoutVars>
      </dgm:prSet>
      <dgm:spPr/>
      <dgm:t>
        <a:bodyPr/>
        <a:lstStyle/>
        <a:p>
          <a:endParaRPr lang="en-US"/>
        </a:p>
      </dgm:t>
    </dgm:pt>
    <dgm:pt modelId="{CD731276-E702-4627-B1BD-FB75857CFE91}" type="pres">
      <dgm:prSet presAssocID="{BDED95C1-A5DF-4882-A510-4B14FA1009D6}" presName="accent_7" presStyleCnt="0"/>
      <dgm:spPr/>
    </dgm:pt>
    <dgm:pt modelId="{36D54187-4CD5-4CA0-A68C-B73A5D4B7B20}" type="pres">
      <dgm:prSet presAssocID="{BDED95C1-A5DF-4882-A510-4B14FA1009D6}" presName="accentRepeatNode" presStyleLbl="solidFgAcc1" presStyleIdx="6" presStyleCnt="7"/>
      <dgm:spPr>
        <a:ln>
          <a:solidFill>
            <a:srgbClr val="E45D48"/>
          </a:solidFill>
        </a:ln>
      </dgm:spPr>
    </dgm:pt>
  </dgm:ptLst>
  <dgm:cxnLst>
    <dgm:cxn modelId="{722675F8-0DE1-46A8-90C2-21541BC16788}" srcId="{748C95B3-9C84-42EA-8447-A6CB58CEF552}" destId="{7270C992-D840-48A8-975C-DC860E714B36}" srcOrd="1" destOrd="0" parTransId="{7370E6A1-8502-49A0-A0CD-B606CEF6832A}" sibTransId="{293B21EA-0CAC-450E-85E9-1737B54D9E0F}"/>
    <dgm:cxn modelId="{C46847C7-2F4E-4E24-A6B9-6862FF4CFE79}" srcId="{748C95B3-9C84-42EA-8447-A6CB58CEF552}" destId="{BDED95C1-A5DF-4882-A510-4B14FA1009D6}" srcOrd="6" destOrd="0" parTransId="{02650464-E3B4-4FC7-BE11-79990ECC5D1D}" sibTransId="{2578F45E-7CCB-4D75-8968-3FFCAC83984D}"/>
    <dgm:cxn modelId="{C6303E99-1D1D-4D37-82F2-551B54A4CD3B}" type="presOf" srcId="{6D1EEA6F-836B-4563-BC44-39EF87E566E9}" destId="{2EF45C22-391C-4FE4-B3F4-670AC0F6FBC3}" srcOrd="0" destOrd="0" presId="urn:microsoft.com/office/officeart/2008/layout/VerticalCurvedList"/>
    <dgm:cxn modelId="{75D73AC0-C6ED-4E21-A264-CCBAA5D19134}" type="presOf" srcId="{329BB383-F091-4EB6-AE8B-6CD77541C847}" destId="{04931394-716F-4D6A-A926-A4EB3BED8E5E}" srcOrd="0" destOrd="0" presId="urn:microsoft.com/office/officeart/2008/layout/VerticalCurvedList"/>
    <dgm:cxn modelId="{FA1E49CE-2546-4599-9C8F-7FBB46E3734E}" srcId="{748C95B3-9C84-42EA-8447-A6CB58CEF552}" destId="{727321D7-077E-473F-AA7E-8E9D5304468F}" srcOrd="0" destOrd="0" parTransId="{18E5C6AD-BB34-47B6-BD5C-317CA04261A0}" sibTransId="{A2FF34AB-DC8C-41BD-9E2C-6CDF66A7ADEE}"/>
    <dgm:cxn modelId="{3D38F2D2-7887-459A-9B48-F8FB32E24546}" srcId="{748C95B3-9C84-42EA-8447-A6CB58CEF552}" destId="{75437B3B-4A97-48D8-AC07-965CA750C407}" srcOrd="5" destOrd="0" parTransId="{B0538C76-355B-4CB0-9C93-EC7CDEE98F20}" sibTransId="{B6893E13-E9F2-4CAE-A31D-BB67761CA787}"/>
    <dgm:cxn modelId="{E939D620-ADBE-4024-B4DA-032C61A2C3BC}" srcId="{748C95B3-9C84-42EA-8447-A6CB58CEF552}" destId="{6D1EEA6F-836B-4563-BC44-39EF87E566E9}" srcOrd="2" destOrd="0" parTransId="{E00769B7-9B77-4FFD-B271-BBACD1B5E8D7}" sibTransId="{6C11E82F-541D-4509-A844-032F6D3C0956}"/>
    <dgm:cxn modelId="{55226B98-AF39-4888-ADC2-C6D922F3F719}" type="presOf" srcId="{A2FF34AB-DC8C-41BD-9E2C-6CDF66A7ADEE}" destId="{912F8D85-507B-4A9F-8E74-114D7FDD2609}" srcOrd="0" destOrd="0" presId="urn:microsoft.com/office/officeart/2008/layout/VerticalCurvedList"/>
    <dgm:cxn modelId="{C87C6BAB-9EDF-496E-8877-16FF0706F291}" type="presOf" srcId="{4F6EF053-5348-494A-A2EC-EC74F7C278C4}" destId="{15340653-D205-4550-83EE-2CB6C0E598F5}" srcOrd="0" destOrd="0" presId="urn:microsoft.com/office/officeart/2008/layout/VerticalCurvedList"/>
    <dgm:cxn modelId="{83E6627E-6EC6-4223-808B-280CADFA5968}" type="presOf" srcId="{748C95B3-9C84-42EA-8447-A6CB58CEF552}" destId="{7ECFD095-10C9-41F7-81BC-2BBB2399AE0E}" srcOrd="0" destOrd="0" presId="urn:microsoft.com/office/officeart/2008/layout/VerticalCurvedList"/>
    <dgm:cxn modelId="{213AA525-9430-4E23-AEB0-19CA6D9A6DD5}" type="presOf" srcId="{7270C992-D840-48A8-975C-DC860E714B36}" destId="{A58BC115-C6D4-4BF2-A8A4-EA409950A050}" srcOrd="0" destOrd="0" presId="urn:microsoft.com/office/officeart/2008/layout/VerticalCurvedList"/>
    <dgm:cxn modelId="{1B86DCCF-31F9-451F-8C2A-5F7D238B941E}" type="presOf" srcId="{75437B3B-4A97-48D8-AC07-965CA750C407}" destId="{21BA35A2-9536-4B6B-A0CD-AEBF9F5D0F82}" srcOrd="0" destOrd="0" presId="urn:microsoft.com/office/officeart/2008/layout/VerticalCurvedList"/>
    <dgm:cxn modelId="{70C33A03-92AB-40CD-A003-E592F1FF2AA4}" type="presOf" srcId="{727321D7-077E-473F-AA7E-8E9D5304468F}" destId="{F7688F0D-A274-437A-8130-A69FEEA77A62}" srcOrd="0" destOrd="0" presId="urn:microsoft.com/office/officeart/2008/layout/VerticalCurvedList"/>
    <dgm:cxn modelId="{AC9B485A-4A96-4B58-8FC9-1334419655C7}" srcId="{748C95B3-9C84-42EA-8447-A6CB58CEF552}" destId="{4F6EF053-5348-494A-A2EC-EC74F7C278C4}" srcOrd="4" destOrd="0" parTransId="{8097BC11-8370-47AE-AD35-76E2B68C352A}" sibTransId="{7D0FC1FB-DC2F-4043-ABF5-5729EB5847FB}"/>
    <dgm:cxn modelId="{C49BE2AC-B816-4ADA-86EF-BE1859AF2B65}" srcId="{748C95B3-9C84-42EA-8447-A6CB58CEF552}" destId="{329BB383-F091-4EB6-AE8B-6CD77541C847}" srcOrd="3" destOrd="0" parTransId="{53D3639A-1164-456A-877C-C49E712033BD}" sibTransId="{1D15B00A-4B6B-4BF6-A424-62F41AAD82F3}"/>
    <dgm:cxn modelId="{6B7DDDAD-8EE0-48D1-B45C-BE01EEC7FB90}" type="presOf" srcId="{BDED95C1-A5DF-4882-A510-4B14FA1009D6}" destId="{18D35E36-A4F5-4EFE-B640-A9070344801F}" srcOrd="0" destOrd="0" presId="urn:microsoft.com/office/officeart/2008/layout/VerticalCurvedList"/>
    <dgm:cxn modelId="{15A14C8F-F6CD-458F-9675-600A53962DFA}" type="presParOf" srcId="{7ECFD095-10C9-41F7-81BC-2BBB2399AE0E}" destId="{753E40B1-4507-4DE2-8E89-162B9A4CA9B5}" srcOrd="0" destOrd="0" presId="urn:microsoft.com/office/officeart/2008/layout/VerticalCurvedList"/>
    <dgm:cxn modelId="{4D3F84EF-81AD-4102-A439-AC94C9789E40}" type="presParOf" srcId="{753E40B1-4507-4DE2-8E89-162B9A4CA9B5}" destId="{0F6386E5-8283-4910-B00F-84CC88E63297}" srcOrd="0" destOrd="0" presId="urn:microsoft.com/office/officeart/2008/layout/VerticalCurvedList"/>
    <dgm:cxn modelId="{7846FD9C-9D43-4430-9072-A290B23523E5}" type="presParOf" srcId="{0F6386E5-8283-4910-B00F-84CC88E63297}" destId="{6951F1F0-D84D-45B1-9F57-CE32B407B4E5}" srcOrd="0" destOrd="0" presId="urn:microsoft.com/office/officeart/2008/layout/VerticalCurvedList"/>
    <dgm:cxn modelId="{1E0D9883-1D95-4F7F-A84C-3BC0DE0EE12F}" type="presParOf" srcId="{0F6386E5-8283-4910-B00F-84CC88E63297}" destId="{912F8D85-507B-4A9F-8E74-114D7FDD2609}" srcOrd="1" destOrd="0" presId="urn:microsoft.com/office/officeart/2008/layout/VerticalCurvedList"/>
    <dgm:cxn modelId="{B6AB0700-8546-4A2A-8D0E-3BDDDCA0CA19}" type="presParOf" srcId="{0F6386E5-8283-4910-B00F-84CC88E63297}" destId="{03BBA0C4-31BD-43AE-9EA6-FBBBCC50F142}" srcOrd="2" destOrd="0" presId="urn:microsoft.com/office/officeart/2008/layout/VerticalCurvedList"/>
    <dgm:cxn modelId="{C182E90C-40EB-4B80-840D-66388BA0E6AA}" type="presParOf" srcId="{0F6386E5-8283-4910-B00F-84CC88E63297}" destId="{DA496BC9-6955-4232-85C6-8B81BD2E8AA8}" srcOrd="3" destOrd="0" presId="urn:microsoft.com/office/officeart/2008/layout/VerticalCurvedList"/>
    <dgm:cxn modelId="{4B499441-2AC6-4F2D-85D1-4B5312A8F035}" type="presParOf" srcId="{753E40B1-4507-4DE2-8E89-162B9A4CA9B5}" destId="{F7688F0D-A274-437A-8130-A69FEEA77A62}" srcOrd="1" destOrd="0" presId="urn:microsoft.com/office/officeart/2008/layout/VerticalCurvedList"/>
    <dgm:cxn modelId="{D4D8E3C0-3558-4BB6-BE6C-F8CFFCBD7309}" type="presParOf" srcId="{753E40B1-4507-4DE2-8E89-162B9A4CA9B5}" destId="{03D0BC3A-0A24-4D47-8DEC-4EC2D7BB4C92}" srcOrd="2" destOrd="0" presId="urn:microsoft.com/office/officeart/2008/layout/VerticalCurvedList"/>
    <dgm:cxn modelId="{4A6AFADA-96CB-4ABB-9449-BF3322F8AB03}" type="presParOf" srcId="{03D0BC3A-0A24-4D47-8DEC-4EC2D7BB4C92}" destId="{46741ACA-2C8C-4349-AC84-F26525D90F47}" srcOrd="0" destOrd="0" presId="urn:microsoft.com/office/officeart/2008/layout/VerticalCurvedList"/>
    <dgm:cxn modelId="{4709300D-857B-4D76-86C1-7AE9673A7F61}" type="presParOf" srcId="{753E40B1-4507-4DE2-8E89-162B9A4CA9B5}" destId="{A58BC115-C6D4-4BF2-A8A4-EA409950A050}" srcOrd="3" destOrd="0" presId="urn:microsoft.com/office/officeart/2008/layout/VerticalCurvedList"/>
    <dgm:cxn modelId="{380DB251-60F3-4960-91F2-8632FEC9DFC7}" type="presParOf" srcId="{753E40B1-4507-4DE2-8E89-162B9A4CA9B5}" destId="{FA3EE5C8-7FFD-4F4C-A9D1-38AF585E85C1}" srcOrd="4" destOrd="0" presId="urn:microsoft.com/office/officeart/2008/layout/VerticalCurvedList"/>
    <dgm:cxn modelId="{D616AFFC-3C1E-4296-8A0D-F86AA87671E7}" type="presParOf" srcId="{FA3EE5C8-7FFD-4F4C-A9D1-38AF585E85C1}" destId="{FCDBB8CC-AE3B-4192-A1E3-F306D6610D9A}" srcOrd="0" destOrd="0" presId="urn:microsoft.com/office/officeart/2008/layout/VerticalCurvedList"/>
    <dgm:cxn modelId="{FD77997E-B316-4021-9C24-0FCE973B5DFD}" type="presParOf" srcId="{753E40B1-4507-4DE2-8E89-162B9A4CA9B5}" destId="{2EF45C22-391C-4FE4-B3F4-670AC0F6FBC3}" srcOrd="5" destOrd="0" presId="urn:microsoft.com/office/officeart/2008/layout/VerticalCurvedList"/>
    <dgm:cxn modelId="{858B76E0-8817-447C-ADEB-8DFAFA10415C}" type="presParOf" srcId="{753E40B1-4507-4DE2-8E89-162B9A4CA9B5}" destId="{4E53D7B9-6B90-4E6D-A61C-FC0DBFBB0CDF}" srcOrd="6" destOrd="0" presId="urn:microsoft.com/office/officeart/2008/layout/VerticalCurvedList"/>
    <dgm:cxn modelId="{C772E909-89EC-441D-BF3B-FD20D71071A7}" type="presParOf" srcId="{4E53D7B9-6B90-4E6D-A61C-FC0DBFBB0CDF}" destId="{FA450DB4-4212-47D7-B9EF-C812ED70A7EA}" srcOrd="0" destOrd="0" presId="urn:microsoft.com/office/officeart/2008/layout/VerticalCurvedList"/>
    <dgm:cxn modelId="{285383D9-640E-4E8A-A49F-B6E90B54C5BB}" type="presParOf" srcId="{753E40B1-4507-4DE2-8E89-162B9A4CA9B5}" destId="{04931394-716F-4D6A-A926-A4EB3BED8E5E}" srcOrd="7" destOrd="0" presId="urn:microsoft.com/office/officeart/2008/layout/VerticalCurvedList"/>
    <dgm:cxn modelId="{82E1922E-B367-4A0C-95DB-F114000C2AF4}" type="presParOf" srcId="{753E40B1-4507-4DE2-8E89-162B9A4CA9B5}" destId="{BC65E7FD-FA8C-40AA-999F-D8648EEBBFA0}" srcOrd="8" destOrd="0" presId="urn:microsoft.com/office/officeart/2008/layout/VerticalCurvedList"/>
    <dgm:cxn modelId="{8A8108CA-B818-4827-BBC1-ECA63D3D18AB}" type="presParOf" srcId="{BC65E7FD-FA8C-40AA-999F-D8648EEBBFA0}" destId="{4A5095D9-AEDF-43D5-BD2B-A24A6FF83CB0}" srcOrd="0" destOrd="0" presId="urn:microsoft.com/office/officeart/2008/layout/VerticalCurvedList"/>
    <dgm:cxn modelId="{3DFBBB20-F309-49CD-A883-038228555A98}" type="presParOf" srcId="{753E40B1-4507-4DE2-8E89-162B9A4CA9B5}" destId="{15340653-D205-4550-83EE-2CB6C0E598F5}" srcOrd="9" destOrd="0" presId="urn:microsoft.com/office/officeart/2008/layout/VerticalCurvedList"/>
    <dgm:cxn modelId="{304B4EDF-A6F5-450E-A4F5-C17D88F17CF5}" type="presParOf" srcId="{753E40B1-4507-4DE2-8E89-162B9A4CA9B5}" destId="{77470B80-E9E9-4904-83E9-0F0205090FD3}" srcOrd="10" destOrd="0" presId="urn:microsoft.com/office/officeart/2008/layout/VerticalCurvedList"/>
    <dgm:cxn modelId="{6712D88D-7D96-472E-A53E-454C41910679}" type="presParOf" srcId="{77470B80-E9E9-4904-83E9-0F0205090FD3}" destId="{91CB9EFE-4671-4EAA-B725-C8D1703ED759}" srcOrd="0" destOrd="0" presId="urn:microsoft.com/office/officeart/2008/layout/VerticalCurvedList"/>
    <dgm:cxn modelId="{C8D28D0E-AB14-4284-9652-8BA7B3BEE382}" type="presParOf" srcId="{753E40B1-4507-4DE2-8E89-162B9A4CA9B5}" destId="{21BA35A2-9536-4B6B-A0CD-AEBF9F5D0F82}" srcOrd="11" destOrd="0" presId="urn:microsoft.com/office/officeart/2008/layout/VerticalCurvedList"/>
    <dgm:cxn modelId="{96D8D0A4-1DA0-46E4-999E-26B55C243663}" type="presParOf" srcId="{753E40B1-4507-4DE2-8E89-162B9A4CA9B5}" destId="{7E4C033A-96AB-445C-8E8F-96C305A15677}" srcOrd="12" destOrd="0" presId="urn:microsoft.com/office/officeart/2008/layout/VerticalCurvedList"/>
    <dgm:cxn modelId="{1D33A3D6-ED49-439F-8FBC-86E2FCF024AC}" type="presParOf" srcId="{7E4C033A-96AB-445C-8E8F-96C305A15677}" destId="{E81B0965-773A-47E2-B40F-C7E50B587EE0}" srcOrd="0" destOrd="0" presId="urn:microsoft.com/office/officeart/2008/layout/VerticalCurvedList"/>
    <dgm:cxn modelId="{1F1A46AE-FCC4-4AB8-A590-BDB26E1FB182}" type="presParOf" srcId="{753E40B1-4507-4DE2-8E89-162B9A4CA9B5}" destId="{18D35E36-A4F5-4EFE-B640-A9070344801F}" srcOrd="13" destOrd="0" presId="urn:microsoft.com/office/officeart/2008/layout/VerticalCurvedList"/>
    <dgm:cxn modelId="{B48F8312-D11A-4B4E-AFD3-DF9F401ACBD7}" type="presParOf" srcId="{753E40B1-4507-4DE2-8E89-162B9A4CA9B5}" destId="{CD731276-E702-4627-B1BD-FB75857CFE91}" srcOrd="14" destOrd="0" presId="urn:microsoft.com/office/officeart/2008/layout/VerticalCurvedList"/>
    <dgm:cxn modelId="{9AAE29AF-BDF3-453B-B3BF-552A12A32D4A}" type="presParOf" srcId="{CD731276-E702-4627-B1BD-FB75857CFE91}" destId="{36D54187-4CD5-4CA0-A68C-B73A5D4B7B20}"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253B71F-F641-498F-8AA2-52250050B6E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02785A5-6122-4BA7-B350-9ACF9496DD6C}">
      <dgm:prSet/>
      <dgm:spPr>
        <a:solidFill>
          <a:srgbClr val="668B53"/>
        </a:solidFill>
      </dgm:spPr>
      <dgm:t>
        <a:bodyPr/>
        <a:lstStyle/>
        <a:p>
          <a:pPr rtl="0"/>
          <a:r>
            <a:rPr lang="en-US">
              <a:latin typeface="Arial"/>
              <a:cs typeface="Arial"/>
            </a:rPr>
            <a:t>This 2023 Electric Report is a planning exercise that evaluates how PSE will meet customer electric supply needs. The analysis considers policies, costs, changing economic conditions, and the existing energy system to develop a plan to meet the needs of our customers at the lowest reasonable cost over the next 20+ years.</a:t>
          </a:r>
        </a:p>
      </dgm:t>
    </dgm:pt>
    <dgm:pt modelId="{EC5CA690-0002-4339-8EA5-843A350C7AF7}" type="parTrans" cxnId="{1D353410-25D8-44DA-819B-794C49F729F7}">
      <dgm:prSet/>
      <dgm:spPr/>
      <dgm:t>
        <a:bodyPr/>
        <a:lstStyle/>
        <a:p>
          <a:endParaRPr lang="en-US"/>
        </a:p>
      </dgm:t>
    </dgm:pt>
    <dgm:pt modelId="{DDC2DB6F-5BF2-4AB4-AD09-E70C57DF677E}" type="sibTrans" cxnId="{1D353410-25D8-44DA-819B-794C49F729F7}">
      <dgm:prSet/>
      <dgm:spPr/>
      <dgm:t>
        <a:bodyPr/>
        <a:lstStyle/>
        <a:p>
          <a:endParaRPr lang="en-US"/>
        </a:p>
      </dgm:t>
    </dgm:pt>
    <dgm:pt modelId="{97CB6DE0-151D-441D-AA4B-203067347C36}" type="pres">
      <dgm:prSet presAssocID="{C253B71F-F641-498F-8AA2-52250050B6ED}" presName="linear" presStyleCnt="0">
        <dgm:presLayoutVars>
          <dgm:animLvl val="lvl"/>
          <dgm:resizeHandles val="exact"/>
        </dgm:presLayoutVars>
      </dgm:prSet>
      <dgm:spPr/>
      <dgm:t>
        <a:bodyPr/>
        <a:lstStyle/>
        <a:p>
          <a:endParaRPr lang="en-US"/>
        </a:p>
      </dgm:t>
    </dgm:pt>
    <dgm:pt modelId="{AF0B1E69-B6CC-43E9-882C-FE8BD5A95705}" type="pres">
      <dgm:prSet presAssocID="{E02785A5-6122-4BA7-B350-9ACF9496DD6C}" presName="parentText" presStyleLbl="node1" presStyleIdx="0" presStyleCnt="1">
        <dgm:presLayoutVars>
          <dgm:chMax val="0"/>
          <dgm:bulletEnabled val="1"/>
        </dgm:presLayoutVars>
      </dgm:prSet>
      <dgm:spPr/>
      <dgm:t>
        <a:bodyPr/>
        <a:lstStyle/>
        <a:p>
          <a:endParaRPr lang="en-US"/>
        </a:p>
      </dgm:t>
    </dgm:pt>
  </dgm:ptLst>
  <dgm:cxnLst>
    <dgm:cxn modelId="{7C0F3FA2-D2FF-4CFA-9BEB-C8013F9B98A7}" type="presOf" srcId="{E02785A5-6122-4BA7-B350-9ACF9496DD6C}" destId="{AF0B1E69-B6CC-43E9-882C-FE8BD5A95705}" srcOrd="0" destOrd="0" presId="urn:microsoft.com/office/officeart/2005/8/layout/vList2"/>
    <dgm:cxn modelId="{1D353410-25D8-44DA-819B-794C49F729F7}" srcId="{C253B71F-F641-498F-8AA2-52250050B6ED}" destId="{E02785A5-6122-4BA7-B350-9ACF9496DD6C}" srcOrd="0" destOrd="0" parTransId="{EC5CA690-0002-4339-8EA5-843A350C7AF7}" sibTransId="{DDC2DB6F-5BF2-4AB4-AD09-E70C57DF677E}"/>
    <dgm:cxn modelId="{16705BFE-0FDA-4F63-AC66-DFA1F2FF83FA}" type="presOf" srcId="{C253B71F-F641-498F-8AA2-52250050B6ED}" destId="{97CB6DE0-151D-441D-AA4B-203067347C36}" srcOrd="0" destOrd="0" presId="urn:microsoft.com/office/officeart/2005/8/layout/vList2"/>
    <dgm:cxn modelId="{AD82895F-FB08-4CA1-86F2-B6718DB1C0EB}" type="presParOf" srcId="{97CB6DE0-151D-441D-AA4B-203067347C36}" destId="{AF0B1E69-B6CC-43E9-882C-FE8BD5A95705}"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6EFC9E7-4628-45C3-A3BE-6E426ADB8A77}" type="doc">
      <dgm:prSet loTypeId="urn:microsoft.com/office/officeart/2009/3/layout/BlockDescendingList" loCatId="list" qsTypeId="urn:microsoft.com/office/officeart/2005/8/quickstyle/simple5" qsCatId="simple" csTypeId="urn:microsoft.com/office/officeart/2005/8/colors/colorful5" csCatId="colorful" phldr="1"/>
      <dgm:spPr/>
      <dgm:t>
        <a:bodyPr/>
        <a:lstStyle/>
        <a:p>
          <a:endParaRPr lang="en-US"/>
        </a:p>
      </dgm:t>
    </dgm:pt>
    <dgm:pt modelId="{5C34653B-7A03-4204-98A7-3C1C7F5A3D2D}">
      <dgm:prSet/>
      <dgm:spPr>
        <a:solidFill>
          <a:srgbClr val="668B53"/>
        </a:solidFill>
      </dgm:spPr>
      <dgm:t>
        <a:bodyPr/>
        <a:lstStyle/>
        <a:p>
          <a:endParaRPr lang="en-US">
            <a:latin typeface="Helvetica"/>
            <a:cs typeface="Helvetica"/>
          </a:endParaRPr>
        </a:p>
      </dgm:t>
    </dgm:pt>
    <dgm:pt modelId="{0185F3E9-3247-4C3C-B19B-3FB496EF9DCD}" type="parTrans" cxnId="{65CFCF3B-FB1E-4C1A-BE20-2558F463831B}">
      <dgm:prSet/>
      <dgm:spPr/>
      <dgm:t>
        <a:bodyPr/>
        <a:lstStyle/>
        <a:p>
          <a:endParaRPr lang="en-US"/>
        </a:p>
      </dgm:t>
    </dgm:pt>
    <dgm:pt modelId="{A641AB32-977B-480E-A0E0-05D58B4EBF01}" type="sibTrans" cxnId="{65CFCF3B-FB1E-4C1A-BE20-2558F463831B}">
      <dgm:prSet/>
      <dgm:spPr/>
      <dgm:t>
        <a:bodyPr/>
        <a:lstStyle/>
        <a:p>
          <a:endParaRPr lang="en-US"/>
        </a:p>
      </dgm:t>
    </dgm:pt>
    <dgm:pt modelId="{1C91EBA4-A154-47C1-B4AF-4CE44CB59CDD}">
      <dgm:prSet/>
      <dgm:spPr>
        <a:solidFill>
          <a:srgbClr val="E45D48"/>
        </a:solidFill>
      </dgm:spPr>
      <dgm:t>
        <a:bodyPr/>
        <a:lstStyle/>
        <a:p>
          <a:pPr rtl="0"/>
          <a:endParaRPr lang="en-US">
            <a:latin typeface="Helvetica" panose="020B0604020202020204" pitchFamily="34" charset="0"/>
            <a:cs typeface="Helvetica" panose="020B0604020202020204" pitchFamily="34" charset="0"/>
          </a:endParaRPr>
        </a:p>
      </dgm:t>
    </dgm:pt>
    <dgm:pt modelId="{FC1896FD-D35B-491C-97F0-3C53FB594A30}" type="parTrans" cxnId="{D5422727-344D-43B8-B8FA-1C679A37CD53}">
      <dgm:prSet/>
      <dgm:spPr/>
      <dgm:t>
        <a:bodyPr/>
        <a:lstStyle/>
        <a:p>
          <a:endParaRPr lang="en-US"/>
        </a:p>
      </dgm:t>
    </dgm:pt>
    <dgm:pt modelId="{F82531E4-CECA-482C-8065-25FD2FCF5155}" type="sibTrans" cxnId="{D5422727-344D-43B8-B8FA-1C679A37CD53}">
      <dgm:prSet/>
      <dgm:spPr/>
      <dgm:t>
        <a:bodyPr/>
        <a:lstStyle/>
        <a:p>
          <a:endParaRPr lang="en-US"/>
        </a:p>
      </dgm:t>
    </dgm:pt>
    <dgm:pt modelId="{05095DF7-39E2-403D-A806-CFC206EB2363}">
      <dgm:prSet phldr="0"/>
      <dgm:spPr>
        <a:solidFill>
          <a:srgbClr val="58C3B4"/>
        </a:solidFill>
      </dgm:spPr>
      <dgm:t>
        <a:bodyPr/>
        <a:lstStyle/>
        <a:p>
          <a:pPr rtl="0"/>
          <a:endParaRPr lang="en-US">
            <a:latin typeface="Helvetica"/>
            <a:cs typeface="Helvetica"/>
          </a:endParaRPr>
        </a:p>
      </dgm:t>
    </dgm:pt>
    <dgm:pt modelId="{CE30EAFA-33D4-4207-9FF4-7F8015B0DFD2}" type="parTrans" cxnId="{53DF0A05-BDD8-40E3-A605-3366F0913B04}">
      <dgm:prSet/>
      <dgm:spPr/>
      <dgm:t>
        <a:bodyPr/>
        <a:lstStyle/>
        <a:p>
          <a:endParaRPr lang="en-US"/>
        </a:p>
      </dgm:t>
    </dgm:pt>
    <dgm:pt modelId="{DC506FB1-AFF2-4130-AED8-81BBB6B0E089}" type="sibTrans" cxnId="{53DF0A05-BDD8-40E3-A605-3366F0913B04}">
      <dgm:prSet/>
      <dgm:spPr/>
      <dgm:t>
        <a:bodyPr/>
        <a:lstStyle/>
        <a:p>
          <a:endParaRPr lang="en-US"/>
        </a:p>
      </dgm:t>
    </dgm:pt>
    <dgm:pt modelId="{4B414D68-C020-4B3F-A399-F7ABA27ECBC4}">
      <dgm:prSet>
        <dgm:style>
          <a:lnRef idx="0">
            <a:scrgbClr r="0" g="0" b="0"/>
          </a:lnRef>
          <a:fillRef idx="0">
            <a:scrgbClr r="0" g="0" b="0"/>
          </a:fillRef>
          <a:effectRef idx="0">
            <a:scrgbClr r="0" g="0" b="0"/>
          </a:effectRef>
          <a:fontRef idx="minor">
            <a:schemeClr val="dk1"/>
          </a:fontRef>
        </dgm:style>
      </dgm:prSet>
      <dgm:spPr>
        <a:noFill/>
        <a:ln>
          <a:noFill/>
        </a:ln>
      </dgm:spPr>
      <dgm:t>
        <a:bodyPr/>
        <a:lstStyle/>
        <a:p>
          <a:r>
            <a:rPr lang="en-US" b="0">
              <a:solidFill>
                <a:schemeClr val="bg1"/>
              </a:solidFill>
              <a:latin typeface="Helvetica" panose="020B0604020202020204" pitchFamily="34" charset="0"/>
              <a:cs typeface="Helvetica" panose="020B0604020202020204" pitchFamily="34" charset="0"/>
            </a:rPr>
            <a:t>Hopkins Ridge</a:t>
          </a:r>
        </a:p>
      </dgm:t>
    </dgm:pt>
    <dgm:pt modelId="{DEB5D93D-6E34-484B-B3EA-54DB18F8D1A4}" type="parTrans" cxnId="{4BF49C44-2095-4097-96E0-35EA01C42986}">
      <dgm:prSet/>
      <dgm:spPr/>
      <dgm:t>
        <a:bodyPr/>
        <a:lstStyle/>
        <a:p>
          <a:endParaRPr lang="en-US"/>
        </a:p>
      </dgm:t>
    </dgm:pt>
    <dgm:pt modelId="{C7694CFE-F3DE-4A48-9506-10584E5FBACC}" type="sibTrans" cxnId="{4BF49C44-2095-4097-96E0-35EA01C42986}">
      <dgm:prSet/>
      <dgm:spPr/>
      <dgm:t>
        <a:bodyPr/>
        <a:lstStyle/>
        <a:p>
          <a:endParaRPr lang="en-US"/>
        </a:p>
      </dgm:t>
    </dgm:pt>
    <dgm:pt modelId="{A824CB91-5B02-47FD-8646-4FD9A2D61902}">
      <dgm:prSet phldr="0"/>
      <dgm:spPr>
        <a:solidFill>
          <a:srgbClr val="EEC28D"/>
        </a:solidFill>
      </dgm:spPr>
      <dgm:t>
        <a:bodyPr/>
        <a:lstStyle/>
        <a:p>
          <a:pPr rtl="0"/>
          <a:endParaRPr lang="en-US">
            <a:latin typeface="Helvetica"/>
            <a:cs typeface="Helvetica"/>
          </a:endParaRPr>
        </a:p>
      </dgm:t>
    </dgm:pt>
    <dgm:pt modelId="{28614752-6F8E-4C17-8C0C-376FA6B0B1CF}" type="parTrans" cxnId="{768AAE0C-D7BE-4152-A4A0-0D717F2B9027}">
      <dgm:prSet/>
      <dgm:spPr/>
      <dgm:t>
        <a:bodyPr/>
        <a:lstStyle/>
        <a:p>
          <a:endParaRPr lang="en-US"/>
        </a:p>
      </dgm:t>
    </dgm:pt>
    <dgm:pt modelId="{EC3D0997-A2CC-406C-B541-CABFD63CCD00}" type="sibTrans" cxnId="{768AAE0C-D7BE-4152-A4A0-0D717F2B9027}">
      <dgm:prSet/>
      <dgm:spPr/>
      <dgm:t>
        <a:bodyPr/>
        <a:lstStyle/>
        <a:p>
          <a:endParaRPr lang="en-US"/>
        </a:p>
      </dgm:t>
    </dgm:pt>
    <dgm:pt modelId="{09A83A80-28EB-4AE8-8D08-E455E40511F3}">
      <dgm:prSet phldr="0">
        <dgm:style>
          <a:lnRef idx="0">
            <a:scrgbClr r="0" g="0" b="0"/>
          </a:lnRef>
          <a:fillRef idx="0">
            <a:scrgbClr r="0" g="0" b="0"/>
          </a:fillRef>
          <a:effectRef idx="0">
            <a:scrgbClr r="0" g="0" b="0"/>
          </a:effectRef>
          <a:fontRef idx="minor">
            <a:schemeClr val="dk1"/>
          </a:fontRef>
        </dgm:style>
      </dgm:prSet>
      <dgm:spPr>
        <a:noFill/>
        <a:ln>
          <a:noFill/>
        </a:ln>
      </dgm:spPr>
      <dgm:t>
        <a:bodyPr/>
        <a:lstStyle/>
        <a:p>
          <a:pPr rtl="0"/>
          <a:r>
            <a:rPr lang="en-US" b="0" err="1">
              <a:solidFill>
                <a:schemeClr val="tx1"/>
              </a:solidFill>
              <a:latin typeface="Helvetica"/>
              <a:cs typeface="Helvetica"/>
            </a:rPr>
            <a:t>Encogen</a:t>
          </a:r>
          <a:endParaRPr lang="en-US" b="0">
            <a:solidFill>
              <a:schemeClr val="tx1"/>
            </a:solidFill>
            <a:latin typeface="Helvetica"/>
            <a:cs typeface="Helvetica"/>
          </a:endParaRPr>
        </a:p>
      </dgm:t>
    </dgm:pt>
    <dgm:pt modelId="{A6D40941-B025-4118-8752-D379CDE22752}" type="parTrans" cxnId="{584BF748-16A8-4E75-A775-F2ADE5FE1483}">
      <dgm:prSet/>
      <dgm:spPr/>
      <dgm:t>
        <a:bodyPr/>
        <a:lstStyle/>
        <a:p>
          <a:endParaRPr lang="en-US"/>
        </a:p>
      </dgm:t>
    </dgm:pt>
    <dgm:pt modelId="{B4877F85-E16A-475E-8BDE-1E4F60831E50}" type="sibTrans" cxnId="{584BF748-16A8-4E75-A775-F2ADE5FE1483}">
      <dgm:prSet/>
      <dgm:spPr/>
      <dgm:t>
        <a:bodyPr/>
        <a:lstStyle/>
        <a:p>
          <a:endParaRPr lang="en-US"/>
        </a:p>
      </dgm:t>
    </dgm:pt>
    <dgm:pt modelId="{D5EFE506-F7F1-4CF0-B16A-5B64C869B3B0}">
      <dgm:prSet phldr="0">
        <dgm:style>
          <a:lnRef idx="0">
            <a:scrgbClr r="0" g="0" b="0"/>
          </a:lnRef>
          <a:fillRef idx="0">
            <a:scrgbClr r="0" g="0" b="0"/>
          </a:fillRef>
          <a:effectRef idx="0">
            <a:scrgbClr r="0" g="0" b="0"/>
          </a:effectRef>
          <a:fontRef idx="minor">
            <a:schemeClr val="dk1"/>
          </a:fontRef>
        </dgm:style>
      </dgm:prSet>
      <dgm:spPr>
        <a:noFill/>
        <a:ln>
          <a:noFill/>
        </a:ln>
      </dgm:spPr>
      <dgm:t>
        <a:bodyPr/>
        <a:lstStyle/>
        <a:p>
          <a:r>
            <a:rPr lang="en-US" b="0">
              <a:solidFill>
                <a:schemeClr val="tx1"/>
              </a:solidFill>
              <a:latin typeface="Helvetica"/>
              <a:cs typeface="Helvetica"/>
            </a:rPr>
            <a:t>Ferndale</a:t>
          </a:r>
        </a:p>
      </dgm:t>
    </dgm:pt>
    <dgm:pt modelId="{00ABB12E-9385-46D7-82C2-F1205564F825}" type="parTrans" cxnId="{5C33B57F-C10F-454C-8FB6-089EA7002950}">
      <dgm:prSet/>
      <dgm:spPr/>
      <dgm:t>
        <a:bodyPr/>
        <a:lstStyle/>
        <a:p>
          <a:endParaRPr lang="en-US"/>
        </a:p>
      </dgm:t>
    </dgm:pt>
    <dgm:pt modelId="{E2C73F77-DB8A-44C6-ACDA-F94214B2052E}" type="sibTrans" cxnId="{5C33B57F-C10F-454C-8FB6-089EA7002950}">
      <dgm:prSet/>
      <dgm:spPr/>
      <dgm:t>
        <a:bodyPr/>
        <a:lstStyle/>
        <a:p>
          <a:endParaRPr lang="en-US"/>
        </a:p>
      </dgm:t>
    </dgm:pt>
    <dgm:pt modelId="{EAB58D5F-7600-4C98-AA0F-B5CF9CCA60AA}">
      <dgm:prSet phldr="0">
        <dgm:style>
          <a:lnRef idx="0">
            <a:scrgbClr r="0" g="0" b="0"/>
          </a:lnRef>
          <a:fillRef idx="0">
            <a:scrgbClr r="0" g="0" b="0"/>
          </a:fillRef>
          <a:effectRef idx="0">
            <a:scrgbClr r="0" g="0" b="0"/>
          </a:effectRef>
          <a:fontRef idx="minor">
            <a:schemeClr val="dk1"/>
          </a:fontRef>
        </dgm:style>
      </dgm:prSet>
      <dgm:spPr>
        <a:noFill/>
        <a:ln>
          <a:noFill/>
        </a:ln>
      </dgm:spPr>
      <dgm:t>
        <a:bodyPr/>
        <a:lstStyle/>
        <a:p>
          <a:r>
            <a:rPr lang="en-US" b="0">
              <a:solidFill>
                <a:schemeClr val="tx1"/>
              </a:solidFill>
              <a:latin typeface="Helvetica"/>
              <a:cs typeface="Helvetica"/>
            </a:rPr>
            <a:t>Fredonia</a:t>
          </a:r>
        </a:p>
      </dgm:t>
    </dgm:pt>
    <dgm:pt modelId="{AB59D98D-2E45-4F6B-BC94-A29936ABF7E8}" type="parTrans" cxnId="{1C7F6FCB-0974-43FA-8A2D-3E5BDD8ECF7E}">
      <dgm:prSet/>
      <dgm:spPr/>
      <dgm:t>
        <a:bodyPr/>
        <a:lstStyle/>
        <a:p>
          <a:endParaRPr lang="en-US"/>
        </a:p>
      </dgm:t>
    </dgm:pt>
    <dgm:pt modelId="{274CB3FD-A38F-42A6-BD92-F7A6A52702E3}" type="sibTrans" cxnId="{1C7F6FCB-0974-43FA-8A2D-3E5BDD8ECF7E}">
      <dgm:prSet/>
      <dgm:spPr/>
      <dgm:t>
        <a:bodyPr/>
        <a:lstStyle/>
        <a:p>
          <a:endParaRPr lang="en-US"/>
        </a:p>
      </dgm:t>
    </dgm:pt>
    <dgm:pt modelId="{0BA2B67A-1D04-413D-80A1-3AFF5FF3E71C}">
      <dgm:prSet phldr="0">
        <dgm:style>
          <a:lnRef idx="0">
            <a:scrgbClr r="0" g="0" b="0"/>
          </a:lnRef>
          <a:fillRef idx="0">
            <a:scrgbClr r="0" g="0" b="0"/>
          </a:fillRef>
          <a:effectRef idx="0">
            <a:scrgbClr r="0" g="0" b="0"/>
          </a:effectRef>
          <a:fontRef idx="minor">
            <a:schemeClr val="dk1"/>
          </a:fontRef>
        </dgm:style>
      </dgm:prSet>
      <dgm:spPr>
        <a:noFill/>
        <a:ln>
          <a:noFill/>
        </a:ln>
      </dgm:spPr>
      <dgm:t>
        <a:bodyPr/>
        <a:lstStyle/>
        <a:p>
          <a:r>
            <a:rPr lang="en-US" b="0" err="1">
              <a:solidFill>
                <a:schemeClr val="tx1"/>
              </a:solidFill>
              <a:latin typeface="Helvetica"/>
              <a:cs typeface="Helvetica"/>
            </a:rPr>
            <a:t>Whitehorn</a:t>
          </a:r>
          <a:endParaRPr lang="en-US" b="0">
            <a:solidFill>
              <a:schemeClr val="tx1"/>
            </a:solidFill>
            <a:latin typeface="Helvetica"/>
            <a:cs typeface="Helvetica"/>
          </a:endParaRPr>
        </a:p>
      </dgm:t>
    </dgm:pt>
    <dgm:pt modelId="{B029E5AD-58F9-4466-8CCC-8771F5ECA3EE}" type="parTrans" cxnId="{DA06E220-76B7-4AEA-ADCC-4C123FFC8F46}">
      <dgm:prSet/>
      <dgm:spPr/>
      <dgm:t>
        <a:bodyPr/>
        <a:lstStyle/>
        <a:p>
          <a:endParaRPr lang="en-US"/>
        </a:p>
      </dgm:t>
    </dgm:pt>
    <dgm:pt modelId="{40CE437A-3727-4B50-B570-33113CAD5E02}" type="sibTrans" cxnId="{DA06E220-76B7-4AEA-ADCC-4C123FFC8F46}">
      <dgm:prSet/>
      <dgm:spPr/>
      <dgm:t>
        <a:bodyPr/>
        <a:lstStyle/>
        <a:p>
          <a:endParaRPr lang="en-US"/>
        </a:p>
      </dgm:t>
    </dgm:pt>
    <dgm:pt modelId="{92CB4347-74DA-4418-934B-DDBE5A70EF69}">
      <dgm:prSet phldr="0">
        <dgm:style>
          <a:lnRef idx="0">
            <a:scrgbClr r="0" g="0" b="0"/>
          </a:lnRef>
          <a:fillRef idx="0">
            <a:scrgbClr r="0" g="0" b="0"/>
          </a:fillRef>
          <a:effectRef idx="0">
            <a:scrgbClr r="0" g="0" b="0"/>
          </a:effectRef>
          <a:fontRef idx="minor">
            <a:schemeClr val="dk1"/>
          </a:fontRef>
        </dgm:style>
      </dgm:prSet>
      <dgm:spPr>
        <a:noFill/>
        <a:ln>
          <a:noFill/>
        </a:ln>
      </dgm:spPr>
      <dgm:t>
        <a:bodyPr/>
        <a:lstStyle/>
        <a:p>
          <a:pPr rtl="0"/>
          <a:r>
            <a:rPr lang="en-US" b="0">
              <a:solidFill>
                <a:schemeClr val="tx1"/>
              </a:solidFill>
              <a:latin typeface="Helvetica"/>
              <a:cs typeface="Helvetica"/>
            </a:rPr>
            <a:t>Frederickson</a:t>
          </a:r>
        </a:p>
      </dgm:t>
    </dgm:pt>
    <dgm:pt modelId="{04F38C20-5D29-4468-A6EB-553D422F1B95}" type="parTrans" cxnId="{77269A88-1808-4D1E-800B-158373E5097E}">
      <dgm:prSet/>
      <dgm:spPr/>
      <dgm:t>
        <a:bodyPr/>
        <a:lstStyle/>
        <a:p>
          <a:endParaRPr lang="en-US"/>
        </a:p>
      </dgm:t>
    </dgm:pt>
    <dgm:pt modelId="{98986135-362E-4D1C-BCF8-87B05530017C}" type="sibTrans" cxnId="{77269A88-1808-4D1E-800B-158373E5097E}">
      <dgm:prSet/>
      <dgm:spPr/>
      <dgm:t>
        <a:bodyPr/>
        <a:lstStyle/>
        <a:p>
          <a:endParaRPr lang="en-US"/>
        </a:p>
      </dgm:t>
    </dgm:pt>
    <dgm:pt modelId="{0D797B9B-6C5B-49F9-8FDB-4BDC0F6A2EB2}">
      <dgm:prSet phldr="0">
        <dgm:style>
          <a:lnRef idx="0">
            <a:scrgbClr r="0" g="0" b="0"/>
          </a:lnRef>
          <a:fillRef idx="0">
            <a:scrgbClr r="0" g="0" b="0"/>
          </a:fillRef>
          <a:effectRef idx="0">
            <a:scrgbClr r="0" g="0" b="0"/>
          </a:effectRef>
          <a:fontRef idx="minor">
            <a:schemeClr val="dk1"/>
          </a:fontRef>
        </dgm:style>
      </dgm:prSet>
      <dgm:spPr>
        <a:noFill/>
        <a:ln w="9525" cap="flat" cmpd="sng" algn="ctr">
          <a:solidFill>
            <a:schemeClr val="dk1"/>
          </a:solidFill>
          <a:prstDash val="solid"/>
          <a:round/>
          <a:headEnd type="none" w="med" len="med"/>
          <a:tailEnd type="none" w="med" len="med"/>
        </a:ln>
      </dgm:spPr>
      <dgm:t>
        <a:bodyPr/>
        <a:lstStyle/>
        <a:p>
          <a:pPr rtl="0"/>
          <a:r>
            <a:rPr lang="en-US">
              <a:latin typeface="Helvetica"/>
              <a:cs typeface="Helvetica"/>
            </a:rPr>
            <a:t>Upper Baker</a:t>
          </a:r>
        </a:p>
      </dgm:t>
    </dgm:pt>
    <dgm:pt modelId="{413B1C19-0E4E-46A1-A200-C6118218D55B}" type="parTrans" cxnId="{3D6A1625-E698-4B57-A145-BD3E4514E5CB}">
      <dgm:prSet/>
      <dgm:spPr/>
      <dgm:t>
        <a:bodyPr/>
        <a:lstStyle/>
        <a:p>
          <a:endParaRPr lang="en-US"/>
        </a:p>
      </dgm:t>
    </dgm:pt>
    <dgm:pt modelId="{97B3BC4C-A27E-4E7E-9CB9-BFE3AE775E74}" type="sibTrans" cxnId="{3D6A1625-E698-4B57-A145-BD3E4514E5CB}">
      <dgm:prSet/>
      <dgm:spPr/>
      <dgm:t>
        <a:bodyPr/>
        <a:lstStyle/>
        <a:p>
          <a:endParaRPr lang="en-US"/>
        </a:p>
      </dgm:t>
    </dgm:pt>
    <dgm:pt modelId="{116E9709-D823-4F70-A599-2CEE983FA8A8}">
      <dgm:prSet phldr="0">
        <dgm:style>
          <a:lnRef idx="0">
            <a:scrgbClr r="0" g="0" b="0"/>
          </a:lnRef>
          <a:fillRef idx="0">
            <a:scrgbClr r="0" g="0" b="0"/>
          </a:fillRef>
          <a:effectRef idx="0">
            <a:scrgbClr r="0" g="0" b="0"/>
          </a:effectRef>
          <a:fontRef idx="minor">
            <a:schemeClr val="dk1"/>
          </a:fontRef>
        </dgm:style>
      </dgm:prSet>
      <dgm:spPr>
        <a:noFill/>
        <a:ln w="9525" cap="flat" cmpd="sng" algn="ctr">
          <a:solidFill>
            <a:schemeClr val="dk1"/>
          </a:solidFill>
          <a:prstDash val="solid"/>
          <a:round/>
          <a:headEnd type="none" w="med" len="med"/>
          <a:tailEnd type="none" w="med" len="med"/>
        </a:ln>
      </dgm:spPr>
      <dgm:t>
        <a:bodyPr/>
        <a:lstStyle/>
        <a:p>
          <a:pPr rtl="0"/>
          <a:r>
            <a:rPr lang="en-US">
              <a:latin typeface="Helvetica"/>
              <a:cs typeface="Helvetica"/>
            </a:rPr>
            <a:t>Lower Baker</a:t>
          </a:r>
        </a:p>
      </dgm:t>
    </dgm:pt>
    <dgm:pt modelId="{A4DD58E6-3FA3-41F4-BDD5-28741A70F23D}" type="parTrans" cxnId="{120552C8-0309-4BEB-9F5D-9E5FCD43A9F8}">
      <dgm:prSet/>
      <dgm:spPr/>
      <dgm:t>
        <a:bodyPr/>
        <a:lstStyle/>
        <a:p>
          <a:endParaRPr lang="en-US"/>
        </a:p>
      </dgm:t>
    </dgm:pt>
    <dgm:pt modelId="{294331DE-967B-4A81-A611-619C048EA5BD}" type="sibTrans" cxnId="{120552C8-0309-4BEB-9F5D-9E5FCD43A9F8}">
      <dgm:prSet/>
      <dgm:spPr/>
      <dgm:t>
        <a:bodyPr/>
        <a:lstStyle/>
        <a:p>
          <a:endParaRPr lang="en-US"/>
        </a:p>
      </dgm:t>
    </dgm:pt>
    <dgm:pt modelId="{3571D1F2-75B6-47C3-AE65-1BA4454FCB70}">
      <dgm:prSet phldr="0">
        <dgm:style>
          <a:lnRef idx="0">
            <a:scrgbClr r="0" g="0" b="0"/>
          </a:lnRef>
          <a:fillRef idx="0">
            <a:scrgbClr r="0" g="0" b="0"/>
          </a:fillRef>
          <a:effectRef idx="0">
            <a:scrgbClr r="0" g="0" b="0"/>
          </a:effectRef>
          <a:fontRef idx="minor">
            <a:schemeClr val="dk1"/>
          </a:fontRef>
        </dgm:style>
      </dgm:prSet>
      <dgm:spPr>
        <a:noFill/>
        <a:ln w="9525" cap="flat" cmpd="sng" algn="ctr">
          <a:solidFill>
            <a:schemeClr val="dk1"/>
          </a:solidFill>
          <a:prstDash val="solid"/>
          <a:round/>
          <a:headEnd type="none" w="med" len="med"/>
          <a:tailEnd type="none" w="med" len="med"/>
        </a:ln>
      </dgm:spPr>
      <dgm:t>
        <a:bodyPr/>
        <a:lstStyle/>
        <a:p>
          <a:r>
            <a:rPr lang="en-US">
              <a:latin typeface="Helvetica"/>
              <a:cs typeface="Helvetica"/>
            </a:rPr>
            <a:t>Wells</a:t>
          </a:r>
        </a:p>
      </dgm:t>
    </dgm:pt>
    <dgm:pt modelId="{AF663688-DB6D-4BD3-A753-11AEC5FADFD8}" type="parTrans" cxnId="{42A4D081-F9A6-456A-B956-EB5D14D3CA36}">
      <dgm:prSet/>
      <dgm:spPr/>
      <dgm:t>
        <a:bodyPr/>
        <a:lstStyle/>
        <a:p>
          <a:endParaRPr lang="en-US"/>
        </a:p>
      </dgm:t>
    </dgm:pt>
    <dgm:pt modelId="{12046455-44B6-4558-BF52-4C45A286FFAC}" type="sibTrans" cxnId="{42A4D081-F9A6-456A-B956-EB5D14D3CA36}">
      <dgm:prSet/>
      <dgm:spPr/>
      <dgm:t>
        <a:bodyPr/>
        <a:lstStyle/>
        <a:p>
          <a:endParaRPr lang="en-US"/>
        </a:p>
      </dgm:t>
    </dgm:pt>
    <dgm:pt modelId="{EA5B2607-82EA-417C-BFC7-D73E3E1449F1}">
      <dgm:prSet phldr="0">
        <dgm:style>
          <a:lnRef idx="0">
            <a:scrgbClr r="0" g="0" b="0"/>
          </a:lnRef>
          <a:fillRef idx="0">
            <a:scrgbClr r="0" g="0" b="0"/>
          </a:fillRef>
          <a:effectRef idx="0">
            <a:scrgbClr r="0" g="0" b="0"/>
          </a:effectRef>
          <a:fontRef idx="minor">
            <a:schemeClr val="dk1"/>
          </a:fontRef>
        </dgm:style>
      </dgm:prSet>
      <dgm:spPr>
        <a:noFill/>
        <a:ln w="9525" cap="flat" cmpd="sng" algn="ctr">
          <a:solidFill>
            <a:schemeClr val="dk1"/>
          </a:solidFill>
          <a:prstDash val="solid"/>
          <a:round/>
          <a:headEnd type="none" w="med" len="med"/>
          <a:tailEnd type="none" w="med" len="med"/>
        </a:ln>
      </dgm:spPr>
      <dgm:t>
        <a:bodyPr/>
        <a:lstStyle/>
        <a:p>
          <a:pPr rtl="0"/>
          <a:r>
            <a:rPr lang="en-US">
              <a:latin typeface="Helvetica"/>
              <a:cs typeface="Helvetica"/>
            </a:rPr>
            <a:t>Rock Island</a:t>
          </a:r>
        </a:p>
      </dgm:t>
    </dgm:pt>
    <dgm:pt modelId="{FA06DAD6-145E-42D4-A209-0702718F79AE}" type="parTrans" cxnId="{1FE1F3BA-D3DF-432B-B4BA-1C0BE0929A12}">
      <dgm:prSet/>
      <dgm:spPr/>
      <dgm:t>
        <a:bodyPr/>
        <a:lstStyle/>
        <a:p>
          <a:endParaRPr lang="en-US"/>
        </a:p>
      </dgm:t>
    </dgm:pt>
    <dgm:pt modelId="{401E44F4-2F09-4F9E-A0A2-5ACE5A997401}" type="sibTrans" cxnId="{1FE1F3BA-D3DF-432B-B4BA-1C0BE0929A12}">
      <dgm:prSet/>
      <dgm:spPr/>
      <dgm:t>
        <a:bodyPr/>
        <a:lstStyle/>
        <a:p>
          <a:endParaRPr lang="en-US"/>
        </a:p>
      </dgm:t>
    </dgm:pt>
    <dgm:pt modelId="{EF24F947-2FE4-42F6-B272-BAF8FC3F4506}">
      <dgm:prSet phldr="0">
        <dgm:style>
          <a:lnRef idx="0">
            <a:scrgbClr r="0" g="0" b="0"/>
          </a:lnRef>
          <a:fillRef idx="0">
            <a:scrgbClr r="0" g="0" b="0"/>
          </a:fillRef>
          <a:effectRef idx="0">
            <a:scrgbClr r="0" g="0" b="0"/>
          </a:effectRef>
          <a:fontRef idx="minor">
            <a:schemeClr val="dk1"/>
          </a:fontRef>
        </dgm:style>
      </dgm:prSet>
      <dgm:spPr>
        <a:noFill/>
        <a:ln w="9525" cap="flat" cmpd="sng" algn="ctr">
          <a:solidFill>
            <a:schemeClr val="dk1"/>
          </a:solidFill>
          <a:prstDash val="solid"/>
          <a:round/>
          <a:headEnd type="none" w="med" len="med"/>
          <a:tailEnd type="none" w="med" len="med"/>
        </a:ln>
      </dgm:spPr>
      <dgm:t>
        <a:bodyPr/>
        <a:lstStyle/>
        <a:p>
          <a:pPr rtl="0"/>
          <a:r>
            <a:rPr lang="en-US">
              <a:latin typeface="Helvetica"/>
              <a:cs typeface="Helvetica"/>
            </a:rPr>
            <a:t>Rocky Reach</a:t>
          </a:r>
        </a:p>
      </dgm:t>
    </dgm:pt>
    <dgm:pt modelId="{7066F1B2-CC4B-4C7A-890E-EACF98CBB650}" type="parTrans" cxnId="{724089AC-C39C-4682-AF94-1AE01CDB2597}">
      <dgm:prSet/>
      <dgm:spPr/>
      <dgm:t>
        <a:bodyPr/>
        <a:lstStyle/>
        <a:p>
          <a:endParaRPr lang="en-US"/>
        </a:p>
      </dgm:t>
    </dgm:pt>
    <dgm:pt modelId="{2C90A4FD-E1AF-44FD-B88D-1616DC203B82}" type="sibTrans" cxnId="{724089AC-C39C-4682-AF94-1AE01CDB2597}">
      <dgm:prSet/>
      <dgm:spPr/>
      <dgm:t>
        <a:bodyPr/>
        <a:lstStyle/>
        <a:p>
          <a:endParaRPr lang="en-US"/>
        </a:p>
      </dgm:t>
    </dgm:pt>
    <dgm:pt modelId="{CF410D0D-CC16-49DC-9CAF-B1E89CA5C7E9}">
      <dgm:prSet phldr="0">
        <dgm:style>
          <a:lnRef idx="0">
            <a:scrgbClr r="0" g="0" b="0"/>
          </a:lnRef>
          <a:fillRef idx="0">
            <a:scrgbClr r="0" g="0" b="0"/>
          </a:fillRef>
          <a:effectRef idx="0">
            <a:scrgbClr r="0" g="0" b="0"/>
          </a:effectRef>
          <a:fontRef idx="minor">
            <a:schemeClr val="dk1"/>
          </a:fontRef>
        </dgm:style>
      </dgm:prSet>
      <dgm:spPr>
        <a:noFill/>
        <a:ln w="9525" cap="flat" cmpd="sng" algn="ctr">
          <a:solidFill>
            <a:schemeClr val="dk1"/>
          </a:solidFill>
          <a:prstDash val="solid"/>
          <a:round/>
          <a:headEnd type="none" w="med" len="med"/>
          <a:tailEnd type="none" w="med" len="med"/>
        </a:ln>
      </dgm:spPr>
      <dgm:t>
        <a:bodyPr/>
        <a:lstStyle/>
        <a:p>
          <a:r>
            <a:rPr lang="en-US" err="1">
              <a:latin typeface="Helvetica"/>
              <a:cs typeface="Helvetica"/>
            </a:rPr>
            <a:t>Wanapum</a:t>
          </a:r>
          <a:endParaRPr lang="en-US">
            <a:latin typeface="Helvetica"/>
            <a:cs typeface="Helvetica"/>
          </a:endParaRPr>
        </a:p>
      </dgm:t>
    </dgm:pt>
    <dgm:pt modelId="{6F58AF4A-59FE-4E66-83D6-F73188BBC3AC}" type="parTrans" cxnId="{F4524849-1D2C-4EAB-8DA4-3538D18E785F}">
      <dgm:prSet/>
      <dgm:spPr/>
      <dgm:t>
        <a:bodyPr/>
        <a:lstStyle/>
        <a:p>
          <a:endParaRPr lang="en-US"/>
        </a:p>
      </dgm:t>
    </dgm:pt>
    <dgm:pt modelId="{8F45A14B-04C3-4E87-8B4D-66DB99F6A1B4}" type="sibTrans" cxnId="{F4524849-1D2C-4EAB-8DA4-3538D18E785F}">
      <dgm:prSet/>
      <dgm:spPr/>
      <dgm:t>
        <a:bodyPr/>
        <a:lstStyle/>
        <a:p>
          <a:endParaRPr lang="en-US"/>
        </a:p>
      </dgm:t>
    </dgm:pt>
    <dgm:pt modelId="{09E81F6D-2B3E-4E49-A41E-E7AA79959B33}">
      <dgm:prSet phldr="0">
        <dgm:style>
          <a:lnRef idx="0">
            <a:scrgbClr r="0" g="0" b="0"/>
          </a:lnRef>
          <a:fillRef idx="0">
            <a:scrgbClr r="0" g="0" b="0"/>
          </a:fillRef>
          <a:effectRef idx="0">
            <a:scrgbClr r="0" g="0" b="0"/>
          </a:effectRef>
          <a:fontRef idx="minor">
            <a:schemeClr val="dk1"/>
          </a:fontRef>
        </dgm:style>
      </dgm:prSet>
      <dgm:spPr>
        <a:noFill/>
        <a:ln w="9525" cap="flat" cmpd="sng" algn="ctr">
          <a:solidFill>
            <a:schemeClr val="dk1"/>
          </a:solidFill>
          <a:prstDash val="solid"/>
          <a:round/>
          <a:headEnd type="none" w="med" len="med"/>
          <a:tailEnd type="none" w="med" len="med"/>
        </a:ln>
      </dgm:spPr>
      <dgm:t>
        <a:bodyPr/>
        <a:lstStyle/>
        <a:p>
          <a:pPr rtl="0"/>
          <a:r>
            <a:rPr lang="en-US">
              <a:latin typeface="Helvetica"/>
              <a:cs typeface="Helvetica"/>
            </a:rPr>
            <a:t>Priest Rapids</a:t>
          </a:r>
        </a:p>
      </dgm:t>
    </dgm:pt>
    <dgm:pt modelId="{7BD0E77F-3A7D-42FB-A70E-3D52DC0D26CB}" type="parTrans" cxnId="{956E9C16-37EB-4D83-BCD2-2501E08232D1}">
      <dgm:prSet/>
      <dgm:spPr/>
      <dgm:t>
        <a:bodyPr/>
        <a:lstStyle/>
        <a:p>
          <a:endParaRPr lang="en-US"/>
        </a:p>
      </dgm:t>
    </dgm:pt>
    <dgm:pt modelId="{0A6CD5BA-5155-4E80-A74D-03344ACBB721}" type="sibTrans" cxnId="{956E9C16-37EB-4D83-BCD2-2501E08232D1}">
      <dgm:prSet/>
      <dgm:spPr/>
      <dgm:t>
        <a:bodyPr/>
        <a:lstStyle/>
        <a:p>
          <a:endParaRPr lang="en-US"/>
        </a:p>
      </dgm:t>
    </dgm:pt>
    <dgm:pt modelId="{FC82B55C-E1B9-497E-841D-EDF1666D5684}">
      <dgm:prSet phldr="0">
        <dgm:style>
          <a:lnRef idx="0">
            <a:scrgbClr r="0" g="0" b="0"/>
          </a:lnRef>
          <a:fillRef idx="0">
            <a:scrgbClr r="0" g="0" b="0"/>
          </a:fillRef>
          <a:effectRef idx="0">
            <a:scrgbClr r="0" g="0" b="0"/>
          </a:effectRef>
          <a:fontRef idx="minor">
            <a:schemeClr val="dk1"/>
          </a:fontRef>
        </dgm:style>
      </dgm:prSet>
      <dgm:spPr>
        <a:noFill/>
        <a:ln w="9525" cap="flat" cmpd="sng" algn="ctr">
          <a:solidFill>
            <a:schemeClr val="dk1"/>
          </a:solidFill>
          <a:prstDash val="solid"/>
          <a:round/>
          <a:headEnd type="none" w="med" len="med"/>
          <a:tailEnd type="none" w="med" len="med"/>
        </a:ln>
      </dgm:spPr>
      <dgm:t>
        <a:bodyPr/>
        <a:lstStyle/>
        <a:p>
          <a:pPr rtl="0"/>
          <a:r>
            <a:rPr lang="en-US">
              <a:latin typeface="Helvetica"/>
              <a:cs typeface="Helvetica"/>
            </a:rPr>
            <a:t>Snoqualmie Falls</a:t>
          </a:r>
        </a:p>
      </dgm:t>
    </dgm:pt>
    <dgm:pt modelId="{65F20DAF-F16D-45FA-BB53-3F74558A10CC}" type="parTrans" cxnId="{AD88F9FD-F3CA-4EE9-9697-B07F9A386F65}">
      <dgm:prSet/>
      <dgm:spPr/>
      <dgm:t>
        <a:bodyPr/>
        <a:lstStyle/>
        <a:p>
          <a:endParaRPr lang="en-US"/>
        </a:p>
      </dgm:t>
    </dgm:pt>
    <dgm:pt modelId="{54DD975D-1257-4B12-AD47-C3A16D33F41D}" type="sibTrans" cxnId="{AD88F9FD-F3CA-4EE9-9697-B07F9A386F65}">
      <dgm:prSet/>
      <dgm:spPr/>
      <dgm:t>
        <a:bodyPr/>
        <a:lstStyle/>
        <a:p>
          <a:endParaRPr lang="en-US"/>
        </a:p>
      </dgm:t>
    </dgm:pt>
    <dgm:pt modelId="{AF7E4D30-3E01-4F95-A4AC-8C9686E20467}">
      <dgm:prSet phldr="0">
        <dgm:style>
          <a:lnRef idx="0">
            <a:scrgbClr r="0" g="0" b="0"/>
          </a:lnRef>
          <a:fillRef idx="0">
            <a:scrgbClr r="0" g="0" b="0"/>
          </a:fillRef>
          <a:effectRef idx="0">
            <a:scrgbClr r="0" g="0" b="0"/>
          </a:effectRef>
          <a:fontRef idx="minor">
            <a:schemeClr val="dk1"/>
          </a:fontRef>
        </dgm:style>
      </dgm:prSet>
      <dgm:spPr>
        <a:noFill/>
        <a:ln>
          <a:noFill/>
        </a:ln>
      </dgm:spPr>
      <dgm:t>
        <a:bodyPr/>
        <a:lstStyle/>
        <a:p>
          <a:pPr rtl="0"/>
          <a:r>
            <a:rPr lang="en-US" b="0">
              <a:solidFill>
                <a:schemeClr val="bg1"/>
              </a:solidFill>
              <a:latin typeface="Helvetica" panose="020B0604020202020204" pitchFamily="34" charset="0"/>
              <a:ea typeface="Calibri Light" panose="020F0302020204030204"/>
              <a:cs typeface="Helvetica" panose="020B0604020202020204" pitchFamily="34" charset="0"/>
            </a:rPr>
            <a:t>Lower Snake River 1</a:t>
          </a:r>
        </a:p>
      </dgm:t>
    </dgm:pt>
    <dgm:pt modelId="{6FB0A6E0-6333-4C11-AAF7-43976E8953E9}" type="parTrans" cxnId="{71AC4E6C-3E3B-41BE-963E-1148A48DBDA2}">
      <dgm:prSet/>
      <dgm:spPr/>
      <dgm:t>
        <a:bodyPr/>
        <a:lstStyle/>
        <a:p>
          <a:endParaRPr lang="en-US"/>
        </a:p>
      </dgm:t>
    </dgm:pt>
    <dgm:pt modelId="{96F036A7-8BAC-43C1-92D1-523CAFE319B4}" type="sibTrans" cxnId="{71AC4E6C-3E3B-41BE-963E-1148A48DBDA2}">
      <dgm:prSet/>
      <dgm:spPr/>
      <dgm:t>
        <a:bodyPr/>
        <a:lstStyle/>
        <a:p>
          <a:endParaRPr lang="en-US"/>
        </a:p>
      </dgm:t>
    </dgm:pt>
    <dgm:pt modelId="{AC85D56D-0E08-4F3F-A2E3-7A6D359AED9A}">
      <dgm:prSet phldr="0">
        <dgm:style>
          <a:lnRef idx="0">
            <a:scrgbClr r="0" g="0" b="0"/>
          </a:lnRef>
          <a:fillRef idx="0">
            <a:scrgbClr r="0" g="0" b="0"/>
          </a:fillRef>
          <a:effectRef idx="0">
            <a:scrgbClr r="0" g="0" b="0"/>
          </a:effectRef>
          <a:fontRef idx="minor">
            <a:schemeClr val="dk1"/>
          </a:fontRef>
        </dgm:style>
      </dgm:prSet>
      <dgm:spPr>
        <a:noFill/>
        <a:ln>
          <a:noFill/>
        </a:ln>
      </dgm:spPr>
      <dgm:t>
        <a:bodyPr/>
        <a:lstStyle/>
        <a:p>
          <a:pPr rtl="0"/>
          <a:r>
            <a:rPr lang="en-US" b="0">
              <a:solidFill>
                <a:schemeClr val="bg1"/>
              </a:solidFill>
              <a:latin typeface="Helvetica" panose="020B0604020202020204" pitchFamily="34" charset="0"/>
              <a:cs typeface="Helvetica" panose="020B0604020202020204" pitchFamily="34" charset="0"/>
            </a:rPr>
            <a:t>Wild Horse</a:t>
          </a:r>
        </a:p>
      </dgm:t>
    </dgm:pt>
    <dgm:pt modelId="{0C2D4E32-42A3-463F-A4EA-B0320F44BD9E}" type="parTrans" cxnId="{90D7E9DD-9BB2-41EB-A4C9-BE8269ABA797}">
      <dgm:prSet/>
      <dgm:spPr/>
      <dgm:t>
        <a:bodyPr/>
        <a:lstStyle/>
        <a:p>
          <a:endParaRPr lang="en-US"/>
        </a:p>
      </dgm:t>
    </dgm:pt>
    <dgm:pt modelId="{F2DA1DAF-9AFA-4935-8DB0-38BE5E7FCB28}" type="sibTrans" cxnId="{90D7E9DD-9BB2-41EB-A4C9-BE8269ABA797}">
      <dgm:prSet/>
      <dgm:spPr/>
      <dgm:t>
        <a:bodyPr/>
        <a:lstStyle/>
        <a:p>
          <a:endParaRPr lang="en-US"/>
        </a:p>
      </dgm:t>
    </dgm:pt>
    <dgm:pt modelId="{01D6DF8B-A617-463D-B460-8D309F76AEE9}">
      <dgm:prSet phldr="0">
        <dgm:style>
          <a:lnRef idx="0">
            <a:scrgbClr r="0" g="0" b="0"/>
          </a:lnRef>
          <a:fillRef idx="0">
            <a:scrgbClr r="0" g="0" b="0"/>
          </a:fillRef>
          <a:effectRef idx="0">
            <a:scrgbClr r="0" g="0" b="0"/>
          </a:effectRef>
          <a:fontRef idx="minor">
            <a:schemeClr val="dk1"/>
          </a:fontRef>
        </dgm:style>
      </dgm:prSet>
      <dgm:spPr>
        <a:noFill/>
        <a:ln>
          <a:noFill/>
        </a:ln>
      </dgm:spPr>
      <dgm:t>
        <a:bodyPr/>
        <a:lstStyle/>
        <a:p>
          <a:pPr rtl="0"/>
          <a:r>
            <a:rPr lang="en-US" b="0">
              <a:solidFill>
                <a:schemeClr val="bg1"/>
              </a:solidFill>
              <a:latin typeface="Helvetica" panose="020B0604020202020204" pitchFamily="34" charset="0"/>
              <a:ea typeface="Calibri Light" panose="020F0302020204030204"/>
              <a:cs typeface="Helvetica" panose="020B0604020202020204" pitchFamily="34" charset="0"/>
            </a:rPr>
            <a:t>Klondike III</a:t>
          </a:r>
        </a:p>
      </dgm:t>
    </dgm:pt>
    <dgm:pt modelId="{04A34F53-BB44-4FAB-9C00-5C904C01C4A9}" type="parTrans" cxnId="{804AE9C8-6C63-44F8-A510-7D15B729639C}">
      <dgm:prSet/>
      <dgm:spPr/>
      <dgm:t>
        <a:bodyPr/>
        <a:lstStyle/>
        <a:p>
          <a:endParaRPr lang="en-US"/>
        </a:p>
      </dgm:t>
    </dgm:pt>
    <dgm:pt modelId="{7449F2B7-C336-41B9-8150-8A76B4C5540F}" type="sibTrans" cxnId="{804AE9C8-6C63-44F8-A510-7D15B729639C}">
      <dgm:prSet/>
      <dgm:spPr/>
      <dgm:t>
        <a:bodyPr/>
        <a:lstStyle/>
        <a:p>
          <a:endParaRPr lang="en-US"/>
        </a:p>
      </dgm:t>
    </dgm:pt>
    <dgm:pt modelId="{3BF0BB9C-D931-4A0C-ADC7-FA61D75F9BC7}">
      <dgm:prSet phldr="0">
        <dgm:style>
          <a:lnRef idx="0">
            <a:scrgbClr r="0" g="0" b="0"/>
          </a:lnRef>
          <a:fillRef idx="0">
            <a:scrgbClr r="0" g="0" b="0"/>
          </a:fillRef>
          <a:effectRef idx="0">
            <a:scrgbClr r="0" g="0" b="0"/>
          </a:effectRef>
          <a:fontRef idx="minor">
            <a:schemeClr val="dk1"/>
          </a:fontRef>
        </dgm:style>
      </dgm:prSet>
      <dgm:spPr>
        <a:noFill/>
        <a:ln>
          <a:noFill/>
        </a:ln>
      </dgm:spPr>
      <dgm:t>
        <a:bodyPr/>
        <a:lstStyle/>
        <a:p>
          <a:r>
            <a:rPr lang="en-US" b="0">
              <a:solidFill>
                <a:schemeClr val="bg1"/>
              </a:solidFill>
              <a:latin typeface="Helvetica" panose="020B0604020202020204" pitchFamily="34" charset="0"/>
              <a:cs typeface="Helvetica" panose="020B0604020202020204" pitchFamily="34" charset="0"/>
            </a:rPr>
            <a:t>Clearwater</a:t>
          </a:r>
        </a:p>
      </dgm:t>
    </dgm:pt>
    <dgm:pt modelId="{E35E8F15-E0F9-4BA3-B6C9-A69A3591BEEE}" type="parTrans" cxnId="{A8252EB1-BCD5-4451-9586-60D857FD9210}">
      <dgm:prSet/>
      <dgm:spPr/>
      <dgm:t>
        <a:bodyPr/>
        <a:lstStyle/>
        <a:p>
          <a:endParaRPr lang="en-US"/>
        </a:p>
      </dgm:t>
    </dgm:pt>
    <dgm:pt modelId="{393423FA-E880-4DD9-8B5C-3C9157118E12}" type="sibTrans" cxnId="{A8252EB1-BCD5-4451-9586-60D857FD9210}">
      <dgm:prSet/>
      <dgm:spPr/>
      <dgm:t>
        <a:bodyPr/>
        <a:lstStyle/>
        <a:p>
          <a:endParaRPr lang="en-US"/>
        </a:p>
      </dgm:t>
    </dgm:pt>
    <dgm:pt modelId="{30594644-94A0-482F-AFD2-BAF920EBF833}">
      <dgm:prSet phldr="0">
        <dgm:style>
          <a:lnRef idx="0">
            <a:scrgbClr r="0" g="0" b="0"/>
          </a:lnRef>
          <a:fillRef idx="0">
            <a:scrgbClr r="0" g="0" b="0"/>
          </a:fillRef>
          <a:effectRef idx="0">
            <a:scrgbClr r="0" g="0" b="0"/>
          </a:effectRef>
          <a:fontRef idx="minor">
            <a:schemeClr val="dk1"/>
          </a:fontRef>
        </dgm:style>
      </dgm:prSet>
      <dgm:spPr>
        <a:noFill/>
        <a:ln>
          <a:noFill/>
        </a:ln>
      </dgm:spPr>
      <dgm:t>
        <a:bodyPr/>
        <a:lstStyle/>
        <a:p>
          <a:pPr rtl="0"/>
          <a:r>
            <a:rPr lang="en-US" b="0">
              <a:solidFill>
                <a:schemeClr val="bg1"/>
              </a:solidFill>
              <a:latin typeface="Helvetica" panose="020B0604020202020204" pitchFamily="34" charset="0"/>
              <a:cs typeface="Helvetica" panose="020B0604020202020204" pitchFamily="34" charset="0"/>
            </a:rPr>
            <a:t>Golden Hills</a:t>
          </a:r>
        </a:p>
      </dgm:t>
    </dgm:pt>
    <dgm:pt modelId="{AAA6B93C-716B-4EBD-9B46-5B87EB4E95BC}" type="parTrans" cxnId="{3BA868FD-D5DB-48A3-B3C9-8ED160824033}">
      <dgm:prSet/>
      <dgm:spPr/>
      <dgm:t>
        <a:bodyPr/>
        <a:lstStyle/>
        <a:p>
          <a:endParaRPr lang="en-US"/>
        </a:p>
      </dgm:t>
    </dgm:pt>
    <dgm:pt modelId="{D9693712-ED3D-43C5-AD1F-17D2CCBB140F}" type="sibTrans" cxnId="{3BA868FD-D5DB-48A3-B3C9-8ED160824033}">
      <dgm:prSet/>
      <dgm:spPr/>
      <dgm:t>
        <a:bodyPr/>
        <a:lstStyle/>
        <a:p>
          <a:endParaRPr lang="en-US"/>
        </a:p>
      </dgm:t>
    </dgm:pt>
    <dgm:pt modelId="{27E3ABDD-EDA4-4A37-BE51-5D14A7B3F218}">
      <dgm:prSet phldr="0">
        <dgm:style>
          <a:lnRef idx="0">
            <a:scrgbClr r="0" g="0" b="0"/>
          </a:lnRef>
          <a:fillRef idx="0">
            <a:scrgbClr r="0" g="0" b="0"/>
          </a:fillRef>
          <a:effectRef idx="0">
            <a:scrgbClr r="0" g="0" b="0"/>
          </a:effectRef>
          <a:fontRef idx="minor">
            <a:schemeClr val="dk1"/>
          </a:fontRef>
        </dgm:style>
      </dgm:prSet>
      <dgm:spPr>
        <a:noFill/>
        <a:ln>
          <a:noFill/>
        </a:ln>
      </dgm:spPr>
      <dgm:t>
        <a:bodyPr/>
        <a:lstStyle/>
        <a:p>
          <a:pPr rtl="0"/>
          <a:endParaRPr lang="en-US">
            <a:latin typeface="Calibri Light" panose="020F0302020204030204"/>
            <a:ea typeface="Calibri Light" panose="020F0302020204030204"/>
            <a:cs typeface="Calibri Light" panose="020F0302020204030204"/>
          </a:endParaRPr>
        </a:p>
      </dgm:t>
    </dgm:pt>
    <dgm:pt modelId="{5D874BA7-D726-47F4-A43F-95C9B7FBE2F8}" type="parTrans" cxnId="{07DCC211-3995-4C81-BFC5-6331A38E4832}">
      <dgm:prSet/>
      <dgm:spPr/>
      <dgm:t>
        <a:bodyPr/>
        <a:lstStyle/>
        <a:p>
          <a:endParaRPr lang="en-US"/>
        </a:p>
      </dgm:t>
    </dgm:pt>
    <dgm:pt modelId="{753EAFE7-C803-43A3-9D17-825DEF9F9FE8}" type="sibTrans" cxnId="{07DCC211-3995-4C81-BFC5-6331A38E4832}">
      <dgm:prSet/>
      <dgm:spPr/>
      <dgm:t>
        <a:bodyPr/>
        <a:lstStyle/>
        <a:p>
          <a:endParaRPr lang="en-US"/>
        </a:p>
      </dgm:t>
    </dgm:pt>
    <dgm:pt modelId="{C0113A87-9675-4252-829E-232EC9848D01}">
      <dgm:prSet phldr="0">
        <dgm:style>
          <a:lnRef idx="0">
            <a:scrgbClr r="0" g="0" b="0"/>
          </a:lnRef>
          <a:fillRef idx="0">
            <a:scrgbClr r="0" g="0" b="0"/>
          </a:fillRef>
          <a:effectRef idx="0">
            <a:scrgbClr r="0" g="0" b="0"/>
          </a:effectRef>
          <a:fontRef idx="minor">
            <a:schemeClr val="dk1"/>
          </a:fontRef>
        </dgm:style>
      </dgm:prSet>
      <dgm:spPr>
        <a:noFill/>
        <a:ln>
          <a:noFill/>
        </a:ln>
      </dgm:spPr>
      <dgm:t>
        <a:bodyPr/>
        <a:lstStyle/>
        <a:p>
          <a:r>
            <a:rPr lang="en-US" b="0" err="1">
              <a:solidFill>
                <a:schemeClr val="bg1"/>
              </a:solidFill>
              <a:latin typeface="Helvetica" panose="020B0604020202020204" pitchFamily="34" charset="0"/>
              <a:ea typeface="Calibri Light" panose="020F0302020204030204"/>
              <a:cs typeface="Helvetica" panose="020B0604020202020204" pitchFamily="34" charset="0"/>
            </a:rPr>
            <a:t>Skookumchuck</a:t>
          </a:r>
          <a:endParaRPr lang="en-US" b="0">
            <a:solidFill>
              <a:schemeClr val="bg1"/>
            </a:solidFill>
            <a:latin typeface="Helvetica" panose="020B0604020202020204" pitchFamily="34" charset="0"/>
            <a:ea typeface="Calibri Light" panose="020F0302020204030204"/>
            <a:cs typeface="Helvetica" panose="020B0604020202020204" pitchFamily="34" charset="0"/>
          </a:endParaRPr>
        </a:p>
      </dgm:t>
    </dgm:pt>
    <dgm:pt modelId="{37329C82-E751-471F-8DCE-E065411B63A7}" type="parTrans" cxnId="{67BE761E-6EFE-4E4D-9813-04EE7613A2D9}">
      <dgm:prSet/>
      <dgm:spPr/>
      <dgm:t>
        <a:bodyPr/>
        <a:lstStyle/>
        <a:p>
          <a:endParaRPr lang="en-US"/>
        </a:p>
      </dgm:t>
    </dgm:pt>
    <dgm:pt modelId="{3256716B-1A18-4EE6-9C06-3445ED0B996A}" type="sibTrans" cxnId="{67BE761E-6EFE-4E4D-9813-04EE7613A2D9}">
      <dgm:prSet/>
      <dgm:spPr/>
      <dgm:t>
        <a:bodyPr/>
        <a:lstStyle/>
        <a:p>
          <a:endParaRPr lang="en-US"/>
        </a:p>
      </dgm:t>
    </dgm:pt>
    <dgm:pt modelId="{42F14121-EBDC-4252-8F9C-2785581A5F2F}">
      <dgm:prSet phldr="0">
        <dgm:style>
          <a:lnRef idx="0">
            <a:scrgbClr r="0" g="0" b="0"/>
          </a:lnRef>
          <a:fillRef idx="0">
            <a:scrgbClr r="0" g="0" b="0"/>
          </a:fillRef>
          <a:effectRef idx="0">
            <a:scrgbClr r="0" g="0" b="0"/>
          </a:effectRef>
          <a:fontRef idx="minor">
            <a:schemeClr val="dk1"/>
          </a:fontRef>
        </dgm:style>
      </dgm:prSet>
      <dgm:spPr>
        <a:noFill/>
        <a:ln>
          <a:noFill/>
        </a:ln>
      </dgm:spPr>
      <dgm:t>
        <a:bodyPr/>
        <a:lstStyle/>
        <a:p>
          <a:r>
            <a:rPr lang="en-US" b="0">
              <a:solidFill>
                <a:schemeClr val="bg1"/>
              </a:solidFill>
              <a:latin typeface="Helvetica" panose="020B0604020202020204" pitchFamily="34" charset="0"/>
              <a:ea typeface="Calibri Light" panose="020F0302020204030204"/>
              <a:cs typeface="Helvetica" panose="020B0604020202020204" pitchFamily="34" charset="0"/>
            </a:rPr>
            <a:t>Lund Hill</a:t>
          </a:r>
        </a:p>
      </dgm:t>
    </dgm:pt>
    <dgm:pt modelId="{FD51E400-BA37-4320-89D6-EEF3C3B95CE6}" type="parTrans" cxnId="{290C585F-8180-4017-8039-757482EA812A}">
      <dgm:prSet/>
      <dgm:spPr/>
      <dgm:t>
        <a:bodyPr/>
        <a:lstStyle/>
        <a:p>
          <a:endParaRPr lang="en-US"/>
        </a:p>
      </dgm:t>
    </dgm:pt>
    <dgm:pt modelId="{7E8FE8F5-76B3-44F3-B733-B62242CAF570}" type="sibTrans" cxnId="{290C585F-8180-4017-8039-757482EA812A}">
      <dgm:prSet/>
      <dgm:spPr/>
      <dgm:t>
        <a:bodyPr/>
        <a:lstStyle/>
        <a:p>
          <a:endParaRPr lang="en-US"/>
        </a:p>
      </dgm:t>
    </dgm:pt>
    <dgm:pt modelId="{A801EB0B-2711-4069-98C6-A496825C1869}">
      <dgm:prSet phldr="0">
        <dgm:style>
          <a:lnRef idx="0">
            <a:scrgbClr r="0" g="0" b="0"/>
          </a:lnRef>
          <a:fillRef idx="0">
            <a:scrgbClr r="0" g="0" b="0"/>
          </a:fillRef>
          <a:effectRef idx="0">
            <a:scrgbClr r="0" g="0" b="0"/>
          </a:effectRef>
          <a:fontRef idx="minor">
            <a:schemeClr val="dk1"/>
          </a:fontRef>
        </dgm:style>
      </dgm:prSet>
      <dgm:spPr>
        <a:noFill/>
        <a:ln>
          <a:noFill/>
        </a:ln>
      </dgm:spPr>
      <dgm:t>
        <a:bodyPr/>
        <a:lstStyle/>
        <a:p>
          <a:pPr rtl="0"/>
          <a:r>
            <a:rPr lang="en-US" b="0" u="sng">
              <a:solidFill>
                <a:schemeClr val="bg1"/>
              </a:solidFill>
              <a:latin typeface="Helvetica" panose="020B0604020202020204" pitchFamily="34" charset="0"/>
              <a:cs typeface="Helvetica" panose="020B0604020202020204" pitchFamily="34" charset="0"/>
            </a:rPr>
            <a:t>Owned</a:t>
          </a:r>
        </a:p>
      </dgm:t>
    </dgm:pt>
    <dgm:pt modelId="{DE39FFF1-8B1D-40C9-A969-1883EEA6A2D7}" type="parTrans" cxnId="{1650A354-5367-4FD0-871F-FCA69E1F75B0}">
      <dgm:prSet/>
      <dgm:spPr/>
      <dgm:t>
        <a:bodyPr/>
        <a:lstStyle/>
        <a:p>
          <a:endParaRPr lang="en-US"/>
        </a:p>
      </dgm:t>
    </dgm:pt>
    <dgm:pt modelId="{23B8A88A-1FA2-4E7F-88C7-7A7FB010A0D8}" type="sibTrans" cxnId="{1650A354-5367-4FD0-871F-FCA69E1F75B0}">
      <dgm:prSet/>
      <dgm:spPr/>
      <dgm:t>
        <a:bodyPr/>
        <a:lstStyle/>
        <a:p>
          <a:endParaRPr lang="en-US"/>
        </a:p>
      </dgm:t>
    </dgm:pt>
    <dgm:pt modelId="{46623D64-C090-4E03-BC26-F4716897FCB2}">
      <dgm:prSet phldr="0">
        <dgm:style>
          <a:lnRef idx="0">
            <a:scrgbClr r="0" g="0" b="0"/>
          </a:lnRef>
          <a:fillRef idx="0">
            <a:scrgbClr r="0" g="0" b="0"/>
          </a:fillRef>
          <a:effectRef idx="0">
            <a:scrgbClr r="0" g="0" b="0"/>
          </a:effectRef>
          <a:fontRef idx="minor">
            <a:schemeClr val="dk1"/>
          </a:fontRef>
        </dgm:style>
      </dgm:prSet>
      <dgm:spPr>
        <a:noFill/>
        <a:ln>
          <a:noFill/>
        </a:ln>
      </dgm:spPr>
      <dgm:t>
        <a:bodyPr/>
        <a:lstStyle/>
        <a:p>
          <a:r>
            <a:rPr lang="en-US" b="0" u="sng">
              <a:solidFill>
                <a:schemeClr val="bg1"/>
              </a:solidFill>
              <a:latin typeface="Helvetica" panose="020B0604020202020204" pitchFamily="34" charset="0"/>
              <a:ea typeface="Calibri Light" panose="020F0302020204030204"/>
              <a:cs typeface="Helvetica" panose="020B0604020202020204" pitchFamily="34" charset="0"/>
            </a:rPr>
            <a:t>Contracted</a:t>
          </a:r>
        </a:p>
      </dgm:t>
    </dgm:pt>
    <dgm:pt modelId="{05206B72-3DE7-4CCD-9C3D-EDEF089840DE}" type="parTrans" cxnId="{05532822-064D-41D3-98E2-FD0E8D4B4C8F}">
      <dgm:prSet/>
      <dgm:spPr/>
      <dgm:t>
        <a:bodyPr/>
        <a:lstStyle/>
        <a:p>
          <a:endParaRPr lang="en-US"/>
        </a:p>
      </dgm:t>
    </dgm:pt>
    <dgm:pt modelId="{0E7B633C-3DEC-4700-B03C-FCFB925DA099}" type="sibTrans" cxnId="{05532822-064D-41D3-98E2-FD0E8D4B4C8F}">
      <dgm:prSet/>
      <dgm:spPr/>
      <dgm:t>
        <a:bodyPr/>
        <a:lstStyle/>
        <a:p>
          <a:endParaRPr lang="en-US"/>
        </a:p>
      </dgm:t>
    </dgm:pt>
    <dgm:pt modelId="{66000FF2-AFFD-4E6D-B35F-CBFD4BF9AC4E}">
      <dgm:prSet phldr="0">
        <dgm:style>
          <a:lnRef idx="0">
            <a:scrgbClr r="0" g="0" b="0"/>
          </a:lnRef>
          <a:fillRef idx="0">
            <a:scrgbClr r="0" g="0" b="0"/>
          </a:fillRef>
          <a:effectRef idx="0">
            <a:scrgbClr r="0" g="0" b="0"/>
          </a:effectRef>
          <a:fontRef idx="minor">
            <a:schemeClr val="dk1"/>
          </a:fontRef>
        </dgm:style>
      </dgm:prSet>
      <dgm:spPr>
        <a:noFill/>
        <a:ln>
          <a:noFill/>
        </a:ln>
      </dgm:spPr>
      <dgm:t>
        <a:bodyPr/>
        <a:lstStyle/>
        <a:p>
          <a:endParaRPr lang="en-US" b="0" u="none">
            <a:solidFill>
              <a:schemeClr val="bg1"/>
            </a:solidFill>
            <a:latin typeface="Helvetica" panose="020B0604020202020204" pitchFamily="34" charset="0"/>
            <a:ea typeface="Calibri Light" panose="020F0302020204030204"/>
            <a:cs typeface="Helvetica" panose="020B0604020202020204" pitchFamily="34" charset="0"/>
          </a:endParaRPr>
        </a:p>
      </dgm:t>
    </dgm:pt>
    <dgm:pt modelId="{DCB4C520-8486-4E8D-A5A4-35335CF9D24A}" type="parTrans" cxnId="{85CC0D3E-D765-4587-82EC-4E31C4248645}">
      <dgm:prSet/>
      <dgm:spPr/>
      <dgm:t>
        <a:bodyPr/>
        <a:lstStyle/>
        <a:p>
          <a:endParaRPr lang="en-US"/>
        </a:p>
      </dgm:t>
    </dgm:pt>
    <dgm:pt modelId="{4F13AA53-B28C-4986-9AE3-5D69FC746AF7}" type="sibTrans" cxnId="{85CC0D3E-D765-4587-82EC-4E31C4248645}">
      <dgm:prSet/>
      <dgm:spPr/>
      <dgm:t>
        <a:bodyPr/>
        <a:lstStyle/>
        <a:p>
          <a:endParaRPr lang="en-US"/>
        </a:p>
      </dgm:t>
    </dgm:pt>
    <dgm:pt modelId="{92DBAEC1-B301-4939-9A78-A4DA0605FA9E}">
      <dgm:prSet phldr="0">
        <dgm:style>
          <a:lnRef idx="0">
            <a:scrgbClr r="0" g="0" b="0"/>
          </a:lnRef>
          <a:fillRef idx="0">
            <a:scrgbClr r="0" g="0" b="0"/>
          </a:fillRef>
          <a:effectRef idx="0">
            <a:scrgbClr r="0" g="0" b="0"/>
          </a:effectRef>
          <a:fontRef idx="minor">
            <a:schemeClr val="dk1"/>
          </a:fontRef>
        </dgm:style>
      </dgm:prSet>
      <dgm:spPr>
        <a:noFill/>
        <a:ln>
          <a:noFill/>
        </a:ln>
      </dgm:spPr>
      <dgm:t>
        <a:bodyPr/>
        <a:lstStyle/>
        <a:p>
          <a:endParaRPr lang="en-US" b="0">
            <a:solidFill>
              <a:schemeClr val="bg1"/>
            </a:solidFill>
            <a:latin typeface="Helvetica" panose="020B0604020202020204" pitchFamily="34" charset="0"/>
            <a:ea typeface="Calibri Light" panose="020F0302020204030204"/>
            <a:cs typeface="Helvetica" panose="020B0604020202020204" pitchFamily="34" charset="0"/>
          </a:endParaRPr>
        </a:p>
      </dgm:t>
    </dgm:pt>
    <dgm:pt modelId="{032ECC4B-1C4B-4112-AC44-F276C1E6EC63}" type="parTrans" cxnId="{D0FEC07C-DDEB-43AA-A5E6-BB29EC25CE0A}">
      <dgm:prSet/>
      <dgm:spPr/>
      <dgm:t>
        <a:bodyPr/>
        <a:lstStyle/>
        <a:p>
          <a:endParaRPr lang="en-US"/>
        </a:p>
      </dgm:t>
    </dgm:pt>
    <dgm:pt modelId="{225B59E9-E670-4501-BCE1-19C52A55D3CE}" type="sibTrans" cxnId="{D0FEC07C-DDEB-43AA-A5E6-BB29EC25CE0A}">
      <dgm:prSet/>
      <dgm:spPr/>
      <dgm:t>
        <a:bodyPr/>
        <a:lstStyle/>
        <a:p>
          <a:endParaRPr lang="en-US"/>
        </a:p>
      </dgm:t>
    </dgm:pt>
    <dgm:pt modelId="{91033F81-4054-4C18-9124-083E1E48D871}">
      <dgm:prSet phldr="0">
        <dgm:style>
          <a:lnRef idx="0">
            <a:scrgbClr r="0" g="0" b="0"/>
          </a:lnRef>
          <a:fillRef idx="0">
            <a:scrgbClr r="0" g="0" b="0"/>
          </a:fillRef>
          <a:effectRef idx="0">
            <a:scrgbClr r="0" g="0" b="0"/>
          </a:effectRef>
          <a:fontRef idx="minor">
            <a:schemeClr val="dk1"/>
          </a:fontRef>
        </dgm:style>
      </dgm:prSet>
      <dgm:spPr>
        <a:noFill/>
        <a:ln>
          <a:noFill/>
        </a:ln>
      </dgm:spPr>
      <dgm:t>
        <a:bodyPr/>
        <a:lstStyle/>
        <a:p>
          <a:pPr rtl="0"/>
          <a:r>
            <a:rPr lang="en-US" b="0" u="sng">
              <a:solidFill>
                <a:schemeClr val="bg1"/>
              </a:solidFill>
              <a:latin typeface="Helvetica" panose="020B0604020202020204" pitchFamily="34" charset="0"/>
              <a:ea typeface="Calibri Light" panose="020F0302020204030204"/>
              <a:cs typeface="Helvetica" panose="020B0604020202020204" pitchFamily="34" charset="0"/>
            </a:rPr>
            <a:t>Green Direct</a:t>
          </a:r>
        </a:p>
      </dgm:t>
    </dgm:pt>
    <dgm:pt modelId="{ACFBE5C9-CB96-4090-BFF1-BC02AFB8A0B1}" type="parTrans" cxnId="{B0D5B7EA-AFA8-434D-8284-0A81616A78D6}">
      <dgm:prSet/>
      <dgm:spPr/>
      <dgm:t>
        <a:bodyPr/>
        <a:lstStyle/>
        <a:p>
          <a:endParaRPr lang="en-US"/>
        </a:p>
      </dgm:t>
    </dgm:pt>
    <dgm:pt modelId="{D3C07FD8-BF0F-4948-8772-9C0946B0B950}" type="sibTrans" cxnId="{B0D5B7EA-AFA8-434D-8284-0A81616A78D6}">
      <dgm:prSet/>
      <dgm:spPr/>
      <dgm:t>
        <a:bodyPr/>
        <a:lstStyle/>
        <a:p>
          <a:endParaRPr lang="en-US"/>
        </a:p>
      </dgm:t>
    </dgm:pt>
    <dgm:pt modelId="{DD248F4F-DA58-49E3-BD27-589829CB3D4D}">
      <dgm:prSet phldr="0">
        <dgm:style>
          <a:lnRef idx="0">
            <a:scrgbClr r="0" g="0" b="0"/>
          </a:lnRef>
          <a:fillRef idx="0">
            <a:scrgbClr r="0" g="0" b="0"/>
          </a:fillRef>
          <a:effectRef idx="0">
            <a:scrgbClr r="0" g="0" b="0"/>
          </a:effectRef>
          <a:fontRef idx="minor">
            <a:schemeClr val="dk1"/>
          </a:fontRef>
        </dgm:style>
      </dgm:prSet>
      <dgm:spPr>
        <a:noFill/>
        <a:ln w="9525" cap="flat" cmpd="sng" algn="ctr">
          <a:solidFill>
            <a:schemeClr val="dk1"/>
          </a:solidFill>
          <a:prstDash val="solid"/>
          <a:round/>
          <a:headEnd type="none" w="med" len="med"/>
          <a:tailEnd type="none" w="med" len="med"/>
        </a:ln>
      </dgm:spPr>
      <dgm:t>
        <a:bodyPr/>
        <a:lstStyle/>
        <a:p>
          <a:r>
            <a:rPr lang="en-US" u="sng">
              <a:latin typeface="Helvetica"/>
              <a:cs typeface="Helvetica"/>
            </a:rPr>
            <a:t>Owned</a:t>
          </a:r>
        </a:p>
      </dgm:t>
    </dgm:pt>
    <dgm:pt modelId="{B3C09C48-7FFB-4D0A-B6F2-E433874A6492}" type="parTrans" cxnId="{2E5CF44B-0939-401F-840B-40BDDEC15EB4}">
      <dgm:prSet/>
      <dgm:spPr/>
      <dgm:t>
        <a:bodyPr/>
        <a:lstStyle/>
        <a:p>
          <a:endParaRPr lang="en-US"/>
        </a:p>
      </dgm:t>
    </dgm:pt>
    <dgm:pt modelId="{DD907092-C622-4E27-BD53-EF0C81438A45}" type="sibTrans" cxnId="{2E5CF44B-0939-401F-840B-40BDDEC15EB4}">
      <dgm:prSet/>
      <dgm:spPr/>
      <dgm:t>
        <a:bodyPr/>
        <a:lstStyle/>
        <a:p>
          <a:endParaRPr lang="en-US"/>
        </a:p>
      </dgm:t>
    </dgm:pt>
    <dgm:pt modelId="{27317E6C-49E4-4CFD-9A84-23F4D990E4B8}">
      <dgm:prSet phldr="0">
        <dgm:style>
          <a:lnRef idx="0">
            <a:scrgbClr r="0" g="0" b="0"/>
          </a:lnRef>
          <a:fillRef idx="0">
            <a:scrgbClr r="0" g="0" b="0"/>
          </a:fillRef>
          <a:effectRef idx="0">
            <a:scrgbClr r="0" g="0" b="0"/>
          </a:effectRef>
          <a:fontRef idx="minor">
            <a:schemeClr val="dk1"/>
          </a:fontRef>
        </dgm:style>
      </dgm:prSet>
      <dgm:spPr>
        <a:noFill/>
        <a:ln w="9525" cap="flat" cmpd="sng" algn="ctr">
          <a:solidFill>
            <a:schemeClr val="dk1"/>
          </a:solidFill>
          <a:prstDash val="solid"/>
          <a:round/>
          <a:headEnd type="none" w="med" len="med"/>
          <a:tailEnd type="none" w="med" len="med"/>
        </a:ln>
      </dgm:spPr>
      <dgm:t>
        <a:bodyPr/>
        <a:lstStyle/>
        <a:p>
          <a:endParaRPr lang="en-US">
            <a:latin typeface="Helvetica"/>
            <a:cs typeface="Helvetica"/>
          </a:endParaRPr>
        </a:p>
      </dgm:t>
    </dgm:pt>
    <dgm:pt modelId="{B0537563-9085-455F-8DEA-DBE8BF060E26}" type="parTrans" cxnId="{6BBAE18C-33B3-4EFA-90AA-7C9457F6C988}">
      <dgm:prSet/>
      <dgm:spPr/>
      <dgm:t>
        <a:bodyPr/>
        <a:lstStyle/>
        <a:p>
          <a:endParaRPr lang="en-US"/>
        </a:p>
      </dgm:t>
    </dgm:pt>
    <dgm:pt modelId="{8A2C7314-A425-4AAD-A639-2E9A3978B235}" type="sibTrans" cxnId="{6BBAE18C-33B3-4EFA-90AA-7C9457F6C988}">
      <dgm:prSet/>
      <dgm:spPr/>
      <dgm:t>
        <a:bodyPr/>
        <a:lstStyle/>
        <a:p>
          <a:endParaRPr lang="en-US"/>
        </a:p>
      </dgm:t>
    </dgm:pt>
    <dgm:pt modelId="{1C728742-05DD-4A56-A661-334C4A2F63A6}">
      <dgm:prSet phldr="0">
        <dgm:style>
          <a:lnRef idx="0">
            <a:scrgbClr r="0" g="0" b="0"/>
          </a:lnRef>
          <a:fillRef idx="0">
            <a:scrgbClr r="0" g="0" b="0"/>
          </a:fillRef>
          <a:effectRef idx="0">
            <a:scrgbClr r="0" g="0" b="0"/>
          </a:effectRef>
          <a:fontRef idx="minor">
            <a:schemeClr val="dk1"/>
          </a:fontRef>
        </dgm:style>
      </dgm:prSet>
      <dgm:spPr>
        <a:noFill/>
        <a:ln w="9525" cap="flat" cmpd="sng" algn="ctr">
          <a:solidFill>
            <a:schemeClr val="dk1"/>
          </a:solidFill>
          <a:prstDash val="solid"/>
          <a:round/>
          <a:headEnd type="none" w="med" len="med"/>
          <a:tailEnd type="none" w="med" len="med"/>
        </a:ln>
      </dgm:spPr>
      <dgm:t>
        <a:bodyPr/>
        <a:lstStyle/>
        <a:p>
          <a:pPr rtl="0"/>
          <a:r>
            <a:rPr lang="en-US" u="sng">
              <a:latin typeface="Helvetica"/>
              <a:cs typeface="Helvetica"/>
            </a:rPr>
            <a:t>Mid-C contracts</a:t>
          </a:r>
        </a:p>
      </dgm:t>
    </dgm:pt>
    <dgm:pt modelId="{031FF410-2EBC-40D7-AFFB-80F12ED12BF7}" type="parTrans" cxnId="{6BB326B8-341B-4FB1-8B89-3FE6BCA4E25E}">
      <dgm:prSet/>
      <dgm:spPr/>
      <dgm:t>
        <a:bodyPr/>
        <a:lstStyle/>
        <a:p>
          <a:endParaRPr lang="en-US"/>
        </a:p>
      </dgm:t>
    </dgm:pt>
    <dgm:pt modelId="{C93B6A7A-BA81-4004-9751-B0B9B20FC753}" type="sibTrans" cxnId="{6BB326B8-341B-4FB1-8B89-3FE6BCA4E25E}">
      <dgm:prSet/>
      <dgm:spPr/>
      <dgm:t>
        <a:bodyPr/>
        <a:lstStyle/>
        <a:p>
          <a:endParaRPr lang="en-US"/>
        </a:p>
      </dgm:t>
    </dgm:pt>
    <dgm:pt modelId="{31C2DF37-20DA-4222-9D72-77524320FB8C}">
      <dgm:prSet phldr="0">
        <dgm:style>
          <a:lnRef idx="0">
            <a:scrgbClr r="0" g="0" b="0"/>
          </a:lnRef>
          <a:fillRef idx="0">
            <a:scrgbClr r="0" g="0" b="0"/>
          </a:fillRef>
          <a:effectRef idx="0">
            <a:scrgbClr r="0" g="0" b="0"/>
          </a:effectRef>
          <a:fontRef idx="minor">
            <a:schemeClr val="dk1"/>
          </a:fontRef>
        </dgm:style>
      </dgm:prSet>
      <dgm:spPr>
        <a:noFill/>
        <a:ln>
          <a:noFill/>
        </a:ln>
      </dgm:spPr>
      <dgm:t>
        <a:bodyPr/>
        <a:lstStyle/>
        <a:p>
          <a:pPr rtl="0"/>
          <a:r>
            <a:rPr lang="en-US" b="0" u="sng">
              <a:solidFill>
                <a:schemeClr val="tx1"/>
              </a:solidFill>
              <a:latin typeface="Helvetica"/>
              <a:cs typeface="Helvetica"/>
            </a:rPr>
            <a:t>Combined Cycle</a:t>
          </a:r>
        </a:p>
      </dgm:t>
    </dgm:pt>
    <dgm:pt modelId="{45783DD0-BD11-43A5-8486-E993DEB92B7D}" type="parTrans" cxnId="{2743FDE5-ACCA-4AD2-AFCC-4B8514AA38B7}">
      <dgm:prSet/>
      <dgm:spPr/>
      <dgm:t>
        <a:bodyPr/>
        <a:lstStyle/>
        <a:p>
          <a:endParaRPr lang="en-US"/>
        </a:p>
      </dgm:t>
    </dgm:pt>
    <dgm:pt modelId="{ED633149-7B7B-406A-A119-7C8AD0B06480}" type="sibTrans" cxnId="{2743FDE5-ACCA-4AD2-AFCC-4B8514AA38B7}">
      <dgm:prSet/>
      <dgm:spPr/>
      <dgm:t>
        <a:bodyPr/>
        <a:lstStyle/>
        <a:p>
          <a:endParaRPr lang="en-US"/>
        </a:p>
      </dgm:t>
    </dgm:pt>
    <dgm:pt modelId="{71326281-3AE1-414C-A1E3-04A4BC99508B}">
      <dgm:prSet phldr="0">
        <dgm:style>
          <a:lnRef idx="0">
            <a:scrgbClr r="0" g="0" b="0"/>
          </a:lnRef>
          <a:fillRef idx="0">
            <a:scrgbClr r="0" g="0" b="0"/>
          </a:fillRef>
          <a:effectRef idx="0">
            <a:scrgbClr r="0" g="0" b="0"/>
          </a:effectRef>
          <a:fontRef idx="minor">
            <a:schemeClr val="dk1"/>
          </a:fontRef>
        </dgm:style>
      </dgm:prSet>
      <dgm:spPr>
        <a:noFill/>
        <a:ln>
          <a:noFill/>
        </a:ln>
      </dgm:spPr>
      <dgm:t>
        <a:bodyPr/>
        <a:lstStyle/>
        <a:p>
          <a:endParaRPr lang="en-US" b="0">
            <a:solidFill>
              <a:schemeClr val="tx1"/>
            </a:solidFill>
            <a:latin typeface="Helvetica"/>
            <a:cs typeface="Helvetica"/>
          </a:endParaRPr>
        </a:p>
      </dgm:t>
    </dgm:pt>
    <dgm:pt modelId="{B04B8D0F-21D3-4FCA-9FFC-E83DA0D684B0}" type="parTrans" cxnId="{0539E6BE-9B7A-40DB-A69C-3FAAD1033346}">
      <dgm:prSet/>
      <dgm:spPr/>
      <dgm:t>
        <a:bodyPr/>
        <a:lstStyle/>
        <a:p>
          <a:endParaRPr lang="en-US"/>
        </a:p>
      </dgm:t>
    </dgm:pt>
    <dgm:pt modelId="{EC869E20-7EE2-470A-917D-1EDBA6CCBE19}" type="sibTrans" cxnId="{0539E6BE-9B7A-40DB-A69C-3FAAD1033346}">
      <dgm:prSet/>
      <dgm:spPr/>
      <dgm:t>
        <a:bodyPr/>
        <a:lstStyle/>
        <a:p>
          <a:endParaRPr lang="en-US"/>
        </a:p>
      </dgm:t>
    </dgm:pt>
    <dgm:pt modelId="{1EC61F07-D0DB-4FE4-8785-9B8A720A1DD7}">
      <dgm:prSet phldr="0">
        <dgm:style>
          <a:lnRef idx="0">
            <a:scrgbClr r="0" g="0" b="0"/>
          </a:lnRef>
          <a:fillRef idx="0">
            <a:scrgbClr r="0" g="0" b="0"/>
          </a:fillRef>
          <a:effectRef idx="0">
            <a:scrgbClr r="0" g="0" b="0"/>
          </a:effectRef>
          <a:fontRef idx="minor">
            <a:schemeClr val="dk1"/>
          </a:fontRef>
        </dgm:style>
      </dgm:prSet>
      <dgm:spPr>
        <a:noFill/>
        <a:ln>
          <a:noFill/>
        </a:ln>
      </dgm:spPr>
      <dgm:t>
        <a:bodyPr/>
        <a:lstStyle/>
        <a:p>
          <a:r>
            <a:rPr lang="en-US" b="0" u="sng" err="1">
              <a:solidFill>
                <a:schemeClr val="tx1"/>
              </a:solidFill>
              <a:latin typeface="Helvetica"/>
              <a:cs typeface="Helvetica"/>
            </a:rPr>
            <a:t>Peaker</a:t>
          </a:r>
          <a:endParaRPr lang="en-US" b="0" u="sng">
            <a:solidFill>
              <a:schemeClr val="tx1"/>
            </a:solidFill>
            <a:latin typeface="Helvetica"/>
            <a:cs typeface="Helvetica"/>
          </a:endParaRPr>
        </a:p>
      </dgm:t>
    </dgm:pt>
    <dgm:pt modelId="{88E547D1-B18D-4FE0-8718-8D51EF1BD3CF}" type="parTrans" cxnId="{B2ED4D22-AEEC-4E9B-BF33-8A22D85F9173}">
      <dgm:prSet/>
      <dgm:spPr/>
      <dgm:t>
        <a:bodyPr/>
        <a:lstStyle/>
        <a:p>
          <a:endParaRPr lang="en-US"/>
        </a:p>
      </dgm:t>
    </dgm:pt>
    <dgm:pt modelId="{82B31723-4A44-45A6-8EEE-178D1D528416}" type="sibTrans" cxnId="{B2ED4D22-AEEC-4E9B-BF33-8A22D85F9173}">
      <dgm:prSet/>
      <dgm:spPr/>
      <dgm:t>
        <a:bodyPr/>
        <a:lstStyle/>
        <a:p>
          <a:endParaRPr lang="en-US"/>
        </a:p>
      </dgm:t>
    </dgm:pt>
    <dgm:pt modelId="{44A51C3A-C2DA-43E3-A97F-394EA2B69FC5}">
      <dgm:prSet phldr="0">
        <dgm:style>
          <a:lnRef idx="0">
            <a:scrgbClr r="0" g="0" b="0"/>
          </a:lnRef>
          <a:fillRef idx="0">
            <a:scrgbClr r="0" g="0" b="0"/>
          </a:fillRef>
          <a:effectRef idx="0">
            <a:scrgbClr r="0" g="0" b="0"/>
          </a:effectRef>
          <a:fontRef idx="minor">
            <a:schemeClr val="dk1"/>
          </a:fontRef>
        </dgm:style>
      </dgm:prSet>
      <dgm:spPr>
        <a:noFill/>
        <a:ln>
          <a:noFill/>
        </a:ln>
      </dgm:spPr>
      <dgm:t>
        <a:bodyPr/>
        <a:lstStyle/>
        <a:p>
          <a:r>
            <a:rPr lang="en-US" b="0">
              <a:solidFill>
                <a:schemeClr val="tx1"/>
              </a:solidFill>
              <a:latin typeface="Helvetica"/>
              <a:cs typeface="Helvetica"/>
            </a:rPr>
            <a:t>Frederickson</a:t>
          </a:r>
        </a:p>
      </dgm:t>
    </dgm:pt>
    <dgm:pt modelId="{219F5636-EBC5-4256-BE14-84D43567D162}" type="parTrans" cxnId="{DF21CE45-7543-4CDB-8A39-39BEDE49F4D8}">
      <dgm:prSet/>
      <dgm:spPr/>
      <dgm:t>
        <a:bodyPr/>
        <a:lstStyle/>
        <a:p>
          <a:endParaRPr lang="en-US"/>
        </a:p>
      </dgm:t>
    </dgm:pt>
    <dgm:pt modelId="{4A2D3990-CDB3-4C74-87FC-755F848D36D7}" type="sibTrans" cxnId="{DF21CE45-7543-4CDB-8A39-39BEDE49F4D8}">
      <dgm:prSet/>
      <dgm:spPr/>
      <dgm:t>
        <a:bodyPr/>
        <a:lstStyle/>
        <a:p>
          <a:endParaRPr lang="en-US"/>
        </a:p>
      </dgm:t>
    </dgm:pt>
    <dgm:pt modelId="{9F92685F-F9A3-47A9-BAF9-02D415DC796F}">
      <dgm:prSet phldr="0"/>
      <dgm:spPr>
        <a:solidFill>
          <a:srgbClr val="474B55"/>
        </a:solidFill>
      </dgm:spPr>
      <dgm:t>
        <a:bodyPr/>
        <a:lstStyle/>
        <a:p>
          <a:pPr rtl="0"/>
          <a:endParaRPr lang="en-US"/>
        </a:p>
      </dgm:t>
    </dgm:pt>
    <dgm:pt modelId="{47DF21DE-44B1-4C06-BA81-7C899725099B}" type="parTrans" cxnId="{4F840A5F-E270-4991-B07D-EE717D0DDE46}">
      <dgm:prSet/>
      <dgm:spPr/>
      <dgm:t>
        <a:bodyPr/>
        <a:lstStyle/>
        <a:p>
          <a:endParaRPr lang="en-US"/>
        </a:p>
      </dgm:t>
    </dgm:pt>
    <dgm:pt modelId="{1B91624C-5F7F-47B3-AF8D-4987D5850016}" type="sibTrans" cxnId="{4F840A5F-E270-4991-B07D-EE717D0DDE46}">
      <dgm:prSet/>
      <dgm:spPr/>
      <dgm:t>
        <a:bodyPr/>
        <a:lstStyle/>
        <a:p>
          <a:endParaRPr lang="en-US"/>
        </a:p>
      </dgm:t>
    </dgm:pt>
    <dgm:pt modelId="{531A8FBA-866F-4053-8368-9D6B850FAAE9}">
      <dgm:prSet phldr="0">
        <dgm:style>
          <a:lnRef idx="0">
            <a:scrgbClr r="0" g="0" b="0"/>
          </a:lnRef>
          <a:fillRef idx="0">
            <a:scrgbClr r="0" g="0" b="0"/>
          </a:fillRef>
          <a:effectRef idx="0">
            <a:scrgbClr r="0" g="0" b="0"/>
          </a:effectRef>
          <a:fontRef idx="minor">
            <a:schemeClr val="dk1"/>
          </a:fontRef>
        </dgm:style>
      </dgm:prSet>
      <dgm:spPr>
        <a:noFill/>
        <a:ln>
          <a:noFill/>
        </a:ln>
      </dgm:spPr>
      <dgm:t>
        <a:bodyPr/>
        <a:lstStyle/>
        <a:p>
          <a:r>
            <a:rPr lang="en-US">
              <a:solidFill>
                <a:schemeClr val="bg1"/>
              </a:solidFill>
              <a:latin typeface="Helvetica" panose="020B0604020202020204" pitchFamily="34" charset="0"/>
              <a:cs typeface="Helvetica" panose="020B0604020202020204" pitchFamily="34" charset="0"/>
            </a:rPr>
            <a:t>Colstrip 3&amp;4</a:t>
          </a:r>
        </a:p>
      </dgm:t>
    </dgm:pt>
    <dgm:pt modelId="{7E898061-81E4-491B-B10C-053A8B17C032}" type="parTrans" cxnId="{A532EA55-E6FC-4C67-BE55-B9085C4E6EF8}">
      <dgm:prSet/>
      <dgm:spPr/>
      <dgm:t>
        <a:bodyPr/>
        <a:lstStyle/>
        <a:p>
          <a:endParaRPr lang="en-US"/>
        </a:p>
      </dgm:t>
    </dgm:pt>
    <dgm:pt modelId="{349E0EFB-94A9-418C-9833-CDACDAE7525C}" type="sibTrans" cxnId="{A532EA55-E6FC-4C67-BE55-B9085C4E6EF8}">
      <dgm:prSet/>
      <dgm:spPr/>
      <dgm:t>
        <a:bodyPr/>
        <a:lstStyle/>
        <a:p>
          <a:endParaRPr lang="en-US"/>
        </a:p>
      </dgm:t>
    </dgm:pt>
    <dgm:pt modelId="{EFF8F9A4-863D-41BC-B4CB-753E28B1137B}">
      <dgm:prSet phldr="0">
        <dgm:style>
          <a:lnRef idx="0">
            <a:scrgbClr r="0" g="0" b="0"/>
          </a:lnRef>
          <a:fillRef idx="0">
            <a:scrgbClr r="0" g="0" b="0"/>
          </a:fillRef>
          <a:effectRef idx="0">
            <a:scrgbClr r="0" g="0" b="0"/>
          </a:effectRef>
          <a:fontRef idx="minor">
            <a:schemeClr val="dk1"/>
          </a:fontRef>
        </dgm:style>
      </dgm:prSet>
      <dgm:spPr>
        <a:noFill/>
        <a:ln>
          <a:noFill/>
        </a:ln>
      </dgm:spPr>
      <dgm:t>
        <a:bodyPr/>
        <a:lstStyle/>
        <a:p>
          <a:endParaRPr lang="en-US">
            <a:solidFill>
              <a:schemeClr val="bg1"/>
            </a:solidFill>
            <a:latin typeface="Helvetica" panose="020B0604020202020204" pitchFamily="34" charset="0"/>
            <a:cs typeface="Helvetica" panose="020B0604020202020204" pitchFamily="34" charset="0"/>
          </a:endParaRPr>
        </a:p>
      </dgm:t>
    </dgm:pt>
    <dgm:pt modelId="{468F8AE2-0979-4C8A-AE06-860058700649}" type="parTrans" cxnId="{BF03B1C5-C189-4120-8E49-B59894FE2C78}">
      <dgm:prSet/>
      <dgm:spPr/>
      <dgm:t>
        <a:bodyPr/>
        <a:lstStyle/>
        <a:p>
          <a:endParaRPr lang="en-US"/>
        </a:p>
      </dgm:t>
    </dgm:pt>
    <dgm:pt modelId="{0F04DE96-1660-4DF2-8043-E4B209BB044E}" type="sibTrans" cxnId="{BF03B1C5-C189-4120-8E49-B59894FE2C78}">
      <dgm:prSet/>
      <dgm:spPr/>
      <dgm:t>
        <a:bodyPr/>
        <a:lstStyle/>
        <a:p>
          <a:endParaRPr lang="en-US"/>
        </a:p>
      </dgm:t>
    </dgm:pt>
    <dgm:pt modelId="{35220504-31F0-429D-9073-42676ED750D5}">
      <dgm:prSet phldr="0">
        <dgm:style>
          <a:lnRef idx="0">
            <a:scrgbClr r="0" g="0" b="0"/>
          </a:lnRef>
          <a:fillRef idx="0">
            <a:scrgbClr r="0" g="0" b="0"/>
          </a:fillRef>
          <a:effectRef idx="0">
            <a:scrgbClr r="0" g="0" b="0"/>
          </a:effectRef>
          <a:fontRef idx="minor">
            <a:schemeClr val="dk1"/>
          </a:fontRef>
        </dgm:style>
      </dgm:prSet>
      <dgm:spPr>
        <a:noFill/>
        <a:ln>
          <a:noFill/>
        </a:ln>
      </dgm:spPr>
      <dgm:t>
        <a:bodyPr/>
        <a:lstStyle/>
        <a:p>
          <a:r>
            <a:rPr lang="en-US">
              <a:solidFill>
                <a:schemeClr val="bg1"/>
              </a:solidFill>
              <a:latin typeface="Helvetica" panose="020B0604020202020204" pitchFamily="34" charset="0"/>
              <a:cs typeface="Helvetica" panose="020B0604020202020204" pitchFamily="34" charset="0"/>
            </a:rPr>
            <a:t>Coal Transition PPA</a:t>
          </a:r>
        </a:p>
      </dgm:t>
    </dgm:pt>
    <dgm:pt modelId="{98853041-CB71-4E92-A6F7-51E55113BB47}" type="parTrans" cxnId="{0DAE0F3A-E172-401F-817A-CE3E2C8A833D}">
      <dgm:prSet/>
      <dgm:spPr/>
      <dgm:t>
        <a:bodyPr/>
        <a:lstStyle/>
        <a:p>
          <a:endParaRPr lang="en-US"/>
        </a:p>
      </dgm:t>
    </dgm:pt>
    <dgm:pt modelId="{BFDD121D-D7BC-451D-A515-455A7747257F}" type="sibTrans" cxnId="{0DAE0F3A-E172-401F-817A-CE3E2C8A833D}">
      <dgm:prSet/>
      <dgm:spPr/>
      <dgm:t>
        <a:bodyPr/>
        <a:lstStyle/>
        <a:p>
          <a:endParaRPr lang="en-US"/>
        </a:p>
      </dgm:t>
    </dgm:pt>
    <dgm:pt modelId="{4FBB2CA8-B132-48F8-9A10-AFD4E75A0610}">
      <dgm:prSet phldr="0">
        <dgm:style>
          <a:lnRef idx="0">
            <a:scrgbClr r="0" g="0" b="0"/>
          </a:lnRef>
          <a:fillRef idx="0">
            <a:scrgbClr r="0" g="0" b="0"/>
          </a:fillRef>
          <a:effectRef idx="0">
            <a:scrgbClr r="0" g="0" b="0"/>
          </a:effectRef>
          <a:fontRef idx="minor">
            <a:schemeClr val="dk1"/>
          </a:fontRef>
        </dgm:style>
      </dgm:prSet>
      <dgm:spPr>
        <a:noFill/>
        <a:ln>
          <a:noFill/>
        </a:ln>
      </dgm:spPr>
      <dgm:t>
        <a:bodyPr/>
        <a:lstStyle/>
        <a:p>
          <a:pPr rtl="0"/>
          <a:r>
            <a:rPr lang="en-US">
              <a:latin typeface="Helvetica"/>
              <a:cs typeface="Helvetica"/>
            </a:rPr>
            <a:t>Energy Keepers</a:t>
          </a:r>
        </a:p>
      </dgm:t>
    </dgm:pt>
    <dgm:pt modelId="{6A0EA249-3977-405F-9C6F-D69B8795A12E}" type="parTrans" cxnId="{7BDAD68D-4B6E-4153-ACFD-DE1E7CCB4717}">
      <dgm:prSet/>
      <dgm:spPr/>
      <dgm:t>
        <a:bodyPr/>
        <a:lstStyle/>
        <a:p>
          <a:endParaRPr lang="en-US"/>
        </a:p>
      </dgm:t>
    </dgm:pt>
    <dgm:pt modelId="{D18019AA-4A14-4A34-AC1F-A9A3CE719453}" type="sibTrans" cxnId="{7BDAD68D-4B6E-4153-ACFD-DE1E7CCB4717}">
      <dgm:prSet/>
      <dgm:spPr/>
      <dgm:t>
        <a:bodyPr/>
        <a:lstStyle/>
        <a:p>
          <a:endParaRPr lang="en-US"/>
        </a:p>
      </dgm:t>
    </dgm:pt>
    <dgm:pt modelId="{BBE1703C-FD1F-42AE-8E2A-693FCC9CC86D}">
      <dgm:prSet phldr="0">
        <dgm:style>
          <a:lnRef idx="0">
            <a:scrgbClr r="0" g="0" b="0"/>
          </a:lnRef>
          <a:fillRef idx="0">
            <a:scrgbClr r="0" g="0" b="0"/>
          </a:fillRef>
          <a:effectRef idx="0">
            <a:scrgbClr r="0" g="0" b="0"/>
          </a:effectRef>
          <a:fontRef idx="minor">
            <a:schemeClr val="dk1"/>
          </a:fontRef>
        </dgm:style>
      </dgm:prSet>
      <dgm:spPr>
        <a:noFill/>
        <a:ln>
          <a:noFill/>
        </a:ln>
      </dgm:spPr>
      <dgm:t>
        <a:bodyPr/>
        <a:lstStyle/>
        <a:p>
          <a:pPr rtl="0"/>
          <a:r>
            <a:rPr lang="en-US">
              <a:latin typeface="Helvetica"/>
              <a:cs typeface="Helvetica"/>
            </a:rPr>
            <a:t>SPI Biomass</a:t>
          </a:r>
        </a:p>
      </dgm:t>
    </dgm:pt>
    <dgm:pt modelId="{98096F08-5608-4015-8ABF-4E0EF83CCB47}" type="parTrans" cxnId="{960FB7BD-B9B6-441A-95F9-3C40C43EB030}">
      <dgm:prSet/>
      <dgm:spPr/>
      <dgm:t>
        <a:bodyPr/>
        <a:lstStyle/>
        <a:p>
          <a:endParaRPr lang="en-US"/>
        </a:p>
      </dgm:t>
    </dgm:pt>
    <dgm:pt modelId="{F0390193-E125-4062-9C80-AFD63C9511C8}" type="sibTrans" cxnId="{960FB7BD-B9B6-441A-95F9-3C40C43EB030}">
      <dgm:prSet/>
      <dgm:spPr/>
      <dgm:t>
        <a:bodyPr/>
        <a:lstStyle/>
        <a:p>
          <a:endParaRPr lang="en-US"/>
        </a:p>
      </dgm:t>
    </dgm:pt>
    <dgm:pt modelId="{7027E60D-10E9-4C90-B14F-9F1852C0CE66}">
      <dgm:prSet phldr="0">
        <dgm:style>
          <a:lnRef idx="0">
            <a:scrgbClr r="0" g="0" b="0"/>
          </a:lnRef>
          <a:fillRef idx="0">
            <a:scrgbClr r="0" g="0" b="0"/>
          </a:fillRef>
          <a:effectRef idx="0">
            <a:scrgbClr r="0" g="0" b="0"/>
          </a:effectRef>
          <a:fontRef idx="minor">
            <a:schemeClr val="dk1"/>
          </a:fontRef>
        </dgm:style>
      </dgm:prSet>
      <dgm:spPr>
        <a:noFill/>
        <a:ln>
          <a:noFill/>
        </a:ln>
      </dgm:spPr>
      <dgm:t>
        <a:bodyPr/>
        <a:lstStyle/>
        <a:p>
          <a:pPr rtl="0"/>
          <a:r>
            <a:rPr lang="en-US">
              <a:latin typeface="Helvetica"/>
              <a:cs typeface="Helvetica"/>
            </a:rPr>
            <a:t>PG&amp;E exchange</a:t>
          </a:r>
        </a:p>
      </dgm:t>
    </dgm:pt>
    <dgm:pt modelId="{F87D722D-E678-4DD3-A240-F9794F655C37}" type="parTrans" cxnId="{19DF53E8-FF92-44F6-9F03-94283DC9E2FD}">
      <dgm:prSet/>
      <dgm:spPr/>
      <dgm:t>
        <a:bodyPr/>
        <a:lstStyle/>
        <a:p>
          <a:endParaRPr lang="en-US"/>
        </a:p>
      </dgm:t>
    </dgm:pt>
    <dgm:pt modelId="{3764CC1C-57BA-4D5D-AF90-42A6320B6DC0}" type="sibTrans" cxnId="{19DF53E8-FF92-44F6-9F03-94283DC9E2FD}">
      <dgm:prSet/>
      <dgm:spPr/>
      <dgm:t>
        <a:bodyPr/>
        <a:lstStyle/>
        <a:p>
          <a:endParaRPr lang="en-US"/>
        </a:p>
      </dgm:t>
    </dgm:pt>
    <dgm:pt modelId="{D9F91315-5806-4AFB-9F5A-911B25F12899}">
      <dgm:prSet phldr="0">
        <dgm:style>
          <a:lnRef idx="0">
            <a:scrgbClr r="0" g="0" b="0"/>
          </a:lnRef>
          <a:fillRef idx="0">
            <a:scrgbClr r="0" g="0" b="0"/>
          </a:fillRef>
          <a:effectRef idx="0">
            <a:scrgbClr r="0" g="0" b="0"/>
          </a:effectRef>
          <a:fontRef idx="minor">
            <a:schemeClr val="dk1"/>
          </a:fontRef>
        </dgm:style>
      </dgm:prSet>
      <dgm:spPr>
        <a:noFill/>
        <a:ln>
          <a:noFill/>
        </a:ln>
      </dgm:spPr>
      <dgm:t>
        <a:bodyPr/>
        <a:lstStyle/>
        <a:p>
          <a:pPr rtl="0"/>
          <a:r>
            <a:rPr lang="en-US">
              <a:latin typeface="Helvetica"/>
              <a:cs typeface="Helvetica"/>
            </a:rPr>
            <a:t>Schedule 91</a:t>
          </a:r>
        </a:p>
      </dgm:t>
    </dgm:pt>
    <dgm:pt modelId="{B11A96ED-02AF-40FF-8D4D-1C58C28124DF}" type="parTrans" cxnId="{9A0E02DE-55B3-4AA1-812E-100CB565C305}">
      <dgm:prSet/>
      <dgm:spPr/>
      <dgm:t>
        <a:bodyPr/>
        <a:lstStyle/>
        <a:p>
          <a:endParaRPr lang="en-US"/>
        </a:p>
      </dgm:t>
    </dgm:pt>
    <dgm:pt modelId="{225F3782-16DD-4AA3-A669-F0676B940C2B}" type="sibTrans" cxnId="{9A0E02DE-55B3-4AA1-812E-100CB565C305}">
      <dgm:prSet/>
      <dgm:spPr/>
      <dgm:t>
        <a:bodyPr/>
        <a:lstStyle/>
        <a:p>
          <a:endParaRPr lang="en-US"/>
        </a:p>
      </dgm:t>
    </dgm:pt>
    <dgm:pt modelId="{9298F674-0338-45AE-823C-4FEA93411C70}">
      <dgm:prSet phldr="0">
        <dgm:style>
          <a:lnRef idx="0">
            <a:scrgbClr r="0" g="0" b="0"/>
          </a:lnRef>
          <a:fillRef idx="0">
            <a:scrgbClr r="0" g="0" b="0"/>
          </a:fillRef>
          <a:effectRef idx="0">
            <a:scrgbClr r="0" g="0" b="0"/>
          </a:effectRef>
          <a:fontRef idx="minor">
            <a:schemeClr val="dk1"/>
          </a:fontRef>
        </dgm:style>
      </dgm:prSet>
      <dgm:spPr>
        <a:noFill/>
        <a:ln>
          <a:noFill/>
        </a:ln>
      </dgm:spPr>
      <dgm:t>
        <a:bodyPr/>
        <a:lstStyle/>
        <a:p>
          <a:pPr rtl="0"/>
          <a:r>
            <a:rPr lang="en-US">
              <a:latin typeface="Helvetica"/>
              <a:cs typeface="Helvetica"/>
            </a:rPr>
            <a:t>PURPA Qualifying facilities </a:t>
          </a:r>
        </a:p>
      </dgm:t>
    </dgm:pt>
    <dgm:pt modelId="{12183403-A00D-4186-8153-D7D2964CE5AE}" type="parTrans" cxnId="{2A87BA3B-8F35-4F1B-8A96-E81A3232C182}">
      <dgm:prSet/>
      <dgm:spPr/>
      <dgm:t>
        <a:bodyPr/>
        <a:lstStyle/>
        <a:p>
          <a:endParaRPr lang="en-US"/>
        </a:p>
      </dgm:t>
    </dgm:pt>
    <dgm:pt modelId="{73BF1D9B-BEA3-48A8-9100-DC79A9B89892}" type="sibTrans" cxnId="{2A87BA3B-8F35-4F1B-8A96-E81A3232C182}">
      <dgm:prSet/>
      <dgm:spPr/>
      <dgm:t>
        <a:bodyPr/>
        <a:lstStyle/>
        <a:p>
          <a:endParaRPr lang="en-US"/>
        </a:p>
      </dgm:t>
    </dgm:pt>
    <dgm:pt modelId="{662BA66F-EA1B-4BA5-9229-157EEAC0CC9E}">
      <dgm:prSet phldr="0">
        <dgm:style>
          <a:lnRef idx="0">
            <a:scrgbClr r="0" g="0" b="0"/>
          </a:lnRef>
          <a:fillRef idx="0">
            <a:scrgbClr r="0" g="0" b="0"/>
          </a:fillRef>
          <a:effectRef idx="0">
            <a:scrgbClr r="0" g="0" b="0"/>
          </a:effectRef>
          <a:fontRef idx="minor">
            <a:schemeClr val="dk1"/>
          </a:fontRef>
        </dgm:style>
      </dgm:prSet>
      <dgm:spPr>
        <a:noFill/>
        <a:ln>
          <a:noFill/>
        </a:ln>
      </dgm:spPr>
      <dgm:t>
        <a:bodyPr/>
        <a:lstStyle/>
        <a:p>
          <a:pPr rtl="0"/>
          <a:r>
            <a:rPr lang="en-US" b="0">
              <a:solidFill>
                <a:schemeClr val="tx1"/>
              </a:solidFill>
              <a:latin typeface="Helvetica"/>
              <a:cs typeface="Helvetica"/>
            </a:rPr>
            <a:t>Goldendale</a:t>
          </a:r>
        </a:p>
      </dgm:t>
    </dgm:pt>
    <dgm:pt modelId="{E62E5F2F-B176-4BEB-9F61-E150795A65DA}" type="parTrans" cxnId="{731EDCCD-20A5-49E6-B91B-8E5EBD70129B}">
      <dgm:prSet/>
      <dgm:spPr/>
      <dgm:t>
        <a:bodyPr/>
        <a:lstStyle/>
        <a:p>
          <a:endParaRPr lang="en-US"/>
        </a:p>
      </dgm:t>
    </dgm:pt>
    <dgm:pt modelId="{ACBA3D8D-CB8A-4304-8E99-8D5A566A2FF4}" type="sibTrans" cxnId="{731EDCCD-20A5-49E6-B91B-8E5EBD70129B}">
      <dgm:prSet/>
      <dgm:spPr/>
      <dgm:t>
        <a:bodyPr/>
        <a:lstStyle/>
        <a:p>
          <a:endParaRPr lang="en-US"/>
        </a:p>
      </dgm:t>
    </dgm:pt>
    <dgm:pt modelId="{DA362031-1D35-469A-839D-BEF25CCE126F}">
      <dgm:prSet phldr="0">
        <dgm:style>
          <a:lnRef idx="0">
            <a:scrgbClr r="0" g="0" b="0"/>
          </a:lnRef>
          <a:fillRef idx="0">
            <a:scrgbClr r="0" g="0" b="0"/>
          </a:fillRef>
          <a:effectRef idx="0">
            <a:scrgbClr r="0" g="0" b="0"/>
          </a:effectRef>
          <a:fontRef idx="minor">
            <a:schemeClr val="dk1"/>
          </a:fontRef>
        </dgm:style>
      </dgm:prSet>
      <dgm:spPr>
        <a:noFill/>
        <a:ln>
          <a:noFill/>
        </a:ln>
      </dgm:spPr>
      <dgm:t>
        <a:bodyPr/>
        <a:lstStyle/>
        <a:p>
          <a:pPr rtl="0"/>
          <a:r>
            <a:rPr lang="en-US" b="0">
              <a:solidFill>
                <a:schemeClr val="tx1"/>
              </a:solidFill>
              <a:latin typeface="Helvetica"/>
              <a:cs typeface="Helvetica"/>
            </a:rPr>
            <a:t>Mint Farm</a:t>
          </a:r>
        </a:p>
      </dgm:t>
    </dgm:pt>
    <dgm:pt modelId="{231479C0-6940-48A9-A2E6-260A5E9984A9}" type="parTrans" cxnId="{1D4F8AB1-0475-4E0D-9683-186B598C4A7A}">
      <dgm:prSet/>
      <dgm:spPr/>
      <dgm:t>
        <a:bodyPr/>
        <a:lstStyle/>
        <a:p>
          <a:endParaRPr lang="en-US"/>
        </a:p>
      </dgm:t>
    </dgm:pt>
    <dgm:pt modelId="{2F01AF0A-DF6C-4A94-89C2-EAC2AA1F290D}" type="sibTrans" cxnId="{1D4F8AB1-0475-4E0D-9683-186B598C4A7A}">
      <dgm:prSet/>
      <dgm:spPr/>
      <dgm:t>
        <a:bodyPr/>
        <a:lstStyle/>
        <a:p>
          <a:endParaRPr lang="en-US"/>
        </a:p>
      </dgm:t>
    </dgm:pt>
    <dgm:pt modelId="{EAD93BCB-219E-455E-B480-6B5AB33F1BFF}">
      <dgm:prSet phldr="0">
        <dgm:style>
          <a:lnRef idx="0">
            <a:scrgbClr r="0" g="0" b="0"/>
          </a:lnRef>
          <a:fillRef idx="0">
            <a:scrgbClr r="0" g="0" b="0"/>
          </a:fillRef>
          <a:effectRef idx="0">
            <a:scrgbClr r="0" g="0" b="0"/>
          </a:effectRef>
          <a:fontRef idx="minor">
            <a:schemeClr val="dk1"/>
          </a:fontRef>
        </dgm:style>
      </dgm:prSet>
      <dgm:spPr>
        <a:noFill/>
        <a:ln>
          <a:noFill/>
        </a:ln>
      </dgm:spPr>
      <dgm:t>
        <a:bodyPr/>
        <a:lstStyle/>
        <a:p>
          <a:pPr rtl="0"/>
          <a:r>
            <a:rPr lang="en-US" b="0">
              <a:solidFill>
                <a:schemeClr val="tx1"/>
              </a:solidFill>
              <a:latin typeface="Helvetica"/>
              <a:cs typeface="Helvetica"/>
            </a:rPr>
            <a:t>Sumas</a:t>
          </a:r>
        </a:p>
      </dgm:t>
    </dgm:pt>
    <dgm:pt modelId="{229F2839-D007-444F-8CCB-3686231F37EA}" type="parTrans" cxnId="{8F90C5D2-11CA-436C-9452-0323AE4582E9}">
      <dgm:prSet/>
      <dgm:spPr/>
      <dgm:t>
        <a:bodyPr/>
        <a:lstStyle/>
        <a:p>
          <a:endParaRPr lang="en-US"/>
        </a:p>
      </dgm:t>
    </dgm:pt>
    <dgm:pt modelId="{780EC957-A1F1-49A2-97EC-3482FA333A7C}" type="sibTrans" cxnId="{8F90C5D2-11CA-436C-9452-0323AE4582E9}">
      <dgm:prSet/>
      <dgm:spPr/>
      <dgm:t>
        <a:bodyPr/>
        <a:lstStyle/>
        <a:p>
          <a:endParaRPr lang="en-US"/>
        </a:p>
      </dgm:t>
    </dgm:pt>
    <dgm:pt modelId="{E60261C2-CE13-4F73-B0C6-4DD20D683621}" type="pres">
      <dgm:prSet presAssocID="{46EFC9E7-4628-45C3-A3BE-6E426ADB8A77}" presName="Name0" presStyleCnt="0">
        <dgm:presLayoutVars>
          <dgm:chMax val="7"/>
          <dgm:chPref val="7"/>
          <dgm:dir/>
          <dgm:animLvl val="lvl"/>
        </dgm:presLayoutVars>
      </dgm:prSet>
      <dgm:spPr/>
      <dgm:t>
        <a:bodyPr/>
        <a:lstStyle/>
        <a:p>
          <a:endParaRPr lang="en-US"/>
        </a:p>
      </dgm:t>
    </dgm:pt>
    <dgm:pt modelId="{479B6F67-0A0F-4375-967F-A5199F3D637A}" type="pres">
      <dgm:prSet presAssocID="{A824CB91-5B02-47FD-8646-4FD9A2D61902}" presName="parentText_1" presStyleLbl="node1" presStyleIdx="0" presStyleCnt="5">
        <dgm:presLayoutVars>
          <dgm:chMax val="1"/>
          <dgm:chPref val="1"/>
          <dgm:bulletEnabled val="1"/>
        </dgm:presLayoutVars>
      </dgm:prSet>
      <dgm:spPr/>
      <dgm:t>
        <a:bodyPr/>
        <a:lstStyle/>
        <a:p>
          <a:endParaRPr lang="en-US"/>
        </a:p>
      </dgm:t>
    </dgm:pt>
    <dgm:pt modelId="{E28CBDFE-B4E1-41B2-85E6-830CC49F866D}" type="pres">
      <dgm:prSet presAssocID="{A824CB91-5B02-47FD-8646-4FD9A2D61902}" presName="childText_1" presStyleLbl="node1" presStyleIdx="0" presStyleCnt="5">
        <dgm:presLayoutVars>
          <dgm:chMax val="0"/>
          <dgm:chPref val="0"/>
          <dgm:bulletEnabled val="1"/>
        </dgm:presLayoutVars>
      </dgm:prSet>
      <dgm:spPr/>
      <dgm:t>
        <a:bodyPr/>
        <a:lstStyle/>
        <a:p>
          <a:endParaRPr lang="en-US"/>
        </a:p>
      </dgm:t>
    </dgm:pt>
    <dgm:pt modelId="{00A30D1A-A81D-4AD0-9CC5-45CC6D43C539}" type="pres">
      <dgm:prSet presAssocID="{A824CB91-5B02-47FD-8646-4FD9A2D61902}" presName="accentShape_1" presStyleCnt="0"/>
      <dgm:spPr/>
    </dgm:pt>
    <dgm:pt modelId="{CC102DE9-3187-4892-B20B-E0727CA4C0F8}" type="pres">
      <dgm:prSet presAssocID="{A824CB91-5B02-47FD-8646-4FD9A2D61902}" presName="imageRepeatNode" presStyleLbl="node1" presStyleIdx="0" presStyleCnt="5"/>
      <dgm:spPr/>
      <dgm:t>
        <a:bodyPr/>
        <a:lstStyle/>
        <a:p>
          <a:endParaRPr lang="en-US"/>
        </a:p>
      </dgm:t>
    </dgm:pt>
    <dgm:pt modelId="{A9F7465F-D652-4101-BCEC-0B4FA1AD632C}" type="pres">
      <dgm:prSet presAssocID="{5C34653B-7A03-4204-98A7-3C1C7F5A3D2D}" presName="parentText_2" presStyleLbl="node1" presStyleIdx="0" presStyleCnt="5">
        <dgm:presLayoutVars>
          <dgm:chMax val="1"/>
          <dgm:chPref val="1"/>
          <dgm:bulletEnabled val="1"/>
        </dgm:presLayoutVars>
      </dgm:prSet>
      <dgm:spPr/>
      <dgm:t>
        <a:bodyPr/>
        <a:lstStyle/>
        <a:p>
          <a:endParaRPr lang="en-US"/>
        </a:p>
      </dgm:t>
    </dgm:pt>
    <dgm:pt modelId="{38ECCCA8-38A7-4968-B36B-D8197BC2DB85}" type="pres">
      <dgm:prSet presAssocID="{5C34653B-7A03-4204-98A7-3C1C7F5A3D2D}" presName="childText_2" presStyleLbl="node2" presStyleIdx="0" presStyleCnt="0">
        <dgm:presLayoutVars>
          <dgm:chMax val="0"/>
          <dgm:chPref val="0"/>
          <dgm:bulletEnabled val="1"/>
        </dgm:presLayoutVars>
      </dgm:prSet>
      <dgm:spPr/>
      <dgm:t>
        <a:bodyPr/>
        <a:lstStyle/>
        <a:p>
          <a:endParaRPr lang="en-US"/>
        </a:p>
      </dgm:t>
    </dgm:pt>
    <dgm:pt modelId="{F95DC3F2-0401-4A8B-8D81-C3789A193BC4}" type="pres">
      <dgm:prSet presAssocID="{5C34653B-7A03-4204-98A7-3C1C7F5A3D2D}" presName="accentShape_2" presStyleCnt="0"/>
      <dgm:spPr/>
    </dgm:pt>
    <dgm:pt modelId="{6C5F6311-A7D3-4D11-8DCA-2A7F9F0E84DC}" type="pres">
      <dgm:prSet presAssocID="{5C34653B-7A03-4204-98A7-3C1C7F5A3D2D}" presName="imageRepeatNode" presStyleLbl="node1" presStyleIdx="1" presStyleCnt="5" custLinFactNeighborY="1251"/>
      <dgm:spPr/>
      <dgm:t>
        <a:bodyPr/>
        <a:lstStyle/>
        <a:p>
          <a:endParaRPr lang="en-US"/>
        </a:p>
      </dgm:t>
    </dgm:pt>
    <dgm:pt modelId="{00D3CE28-7D78-4FA9-8C7B-840DC2D5520F}" type="pres">
      <dgm:prSet presAssocID="{05095DF7-39E2-403D-A806-CFC206EB2363}" presName="parentText_3" presStyleLbl="node1" presStyleIdx="1" presStyleCnt="5">
        <dgm:presLayoutVars>
          <dgm:chMax val="1"/>
          <dgm:chPref val="1"/>
          <dgm:bulletEnabled val="1"/>
        </dgm:presLayoutVars>
      </dgm:prSet>
      <dgm:spPr/>
      <dgm:t>
        <a:bodyPr/>
        <a:lstStyle/>
        <a:p>
          <a:endParaRPr lang="en-US"/>
        </a:p>
      </dgm:t>
    </dgm:pt>
    <dgm:pt modelId="{B1B3C46B-6D12-4D5E-8FE2-B7FF20118428}" type="pres">
      <dgm:prSet presAssocID="{05095DF7-39E2-403D-A806-CFC206EB2363}" presName="childText_3" presStyleLbl="node2" presStyleIdx="0" presStyleCnt="0">
        <dgm:presLayoutVars>
          <dgm:chMax val="0"/>
          <dgm:chPref val="0"/>
          <dgm:bulletEnabled val="1"/>
        </dgm:presLayoutVars>
      </dgm:prSet>
      <dgm:spPr/>
      <dgm:t>
        <a:bodyPr/>
        <a:lstStyle/>
        <a:p>
          <a:endParaRPr lang="en-US"/>
        </a:p>
      </dgm:t>
    </dgm:pt>
    <dgm:pt modelId="{9901A1AE-DADA-4288-86CF-A407C6F88F5B}" type="pres">
      <dgm:prSet presAssocID="{05095DF7-39E2-403D-A806-CFC206EB2363}" presName="accentShape_3" presStyleCnt="0"/>
      <dgm:spPr/>
    </dgm:pt>
    <dgm:pt modelId="{7E4B1CE7-1689-4C4C-B103-61084E52A87E}" type="pres">
      <dgm:prSet presAssocID="{05095DF7-39E2-403D-A806-CFC206EB2363}" presName="imageRepeatNode" presStyleLbl="node1" presStyleIdx="2" presStyleCnt="5"/>
      <dgm:spPr/>
      <dgm:t>
        <a:bodyPr/>
        <a:lstStyle/>
        <a:p>
          <a:endParaRPr lang="en-US"/>
        </a:p>
      </dgm:t>
    </dgm:pt>
    <dgm:pt modelId="{6F7DDA3B-D7CD-472B-ABC1-EA2C6E4BE4B0}" type="pres">
      <dgm:prSet presAssocID="{1C91EBA4-A154-47C1-B4AF-4CE44CB59CDD}" presName="parentText_4" presStyleLbl="node1" presStyleIdx="2" presStyleCnt="5">
        <dgm:presLayoutVars>
          <dgm:chMax val="1"/>
          <dgm:chPref val="1"/>
          <dgm:bulletEnabled val="1"/>
        </dgm:presLayoutVars>
      </dgm:prSet>
      <dgm:spPr/>
      <dgm:t>
        <a:bodyPr/>
        <a:lstStyle/>
        <a:p>
          <a:endParaRPr lang="en-US"/>
        </a:p>
      </dgm:t>
    </dgm:pt>
    <dgm:pt modelId="{C2F9FACF-35F2-498D-B43C-9F2181B819BF}" type="pres">
      <dgm:prSet presAssocID="{1C91EBA4-A154-47C1-B4AF-4CE44CB59CDD}" presName="childText_4" presStyleLbl="node2" presStyleIdx="0" presStyleCnt="0">
        <dgm:presLayoutVars>
          <dgm:chMax val="0"/>
          <dgm:chPref val="0"/>
          <dgm:bulletEnabled val="1"/>
        </dgm:presLayoutVars>
      </dgm:prSet>
      <dgm:spPr/>
      <dgm:t>
        <a:bodyPr/>
        <a:lstStyle/>
        <a:p>
          <a:endParaRPr lang="en-US"/>
        </a:p>
      </dgm:t>
    </dgm:pt>
    <dgm:pt modelId="{5DE61679-E0E9-4C03-B16D-CCBBA2F650C6}" type="pres">
      <dgm:prSet presAssocID="{1C91EBA4-A154-47C1-B4AF-4CE44CB59CDD}" presName="accentShape_4" presStyleCnt="0"/>
      <dgm:spPr/>
    </dgm:pt>
    <dgm:pt modelId="{7BC06BD4-E6FA-4ACE-BB8F-B0C8D08295BF}" type="pres">
      <dgm:prSet presAssocID="{1C91EBA4-A154-47C1-B4AF-4CE44CB59CDD}" presName="imageRepeatNode" presStyleLbl="node1" presStyleIdx="3" presStyleCnt="5"/>
      <dgm:spPr/>
      <dgm:t>
        <a:bodyPr/>
        <a:lstStyle/>
        <a:p>
          <a:endParaRPr lang="en-US"/>
        </a:p>
      </dgm:t>
    </dgm:pt>
    <dgm:pt modelId="{5DEAC99F-6A85-4AE9-A597-0553D229A046}" type="pres">
      <dgm:prSet presAssocID="{9F92685F-F9A3-47A9-BAF9-02D415DC796F}" presName="parentText_5" presStyleLbl="node1" presStyleIdx="3" presStyleCnt="5">
        <dgm:presLayoutVars>
          <dgm:chMax val="1"/>
          <dgm:chPref val="1"/>
          <dgm:bulletEnabled val="1"/>
        </dgm:presLayoutVars>
      </dgm:prSet>
      <dgm:spPr/>
      <dgm:t>
        <a:bodyPr/>
        <a:lstStyle/>
        <a:p>
          <a:endParaRPr lang="en-US"/>
        </a:p>
      </dgm:t>
    </dgm:pt>
    <dgm:pt modelId="{31EB8C68-6136-46E1-BD0B-B10C5B965137}" type="pres">
      <dgm:prSet presAssocID="{9F92685F-F9A3-47A9-BAF9-02D415DC796F}" presName="childText_5" presStyleLbl="node2" presStyleIdx="0" presStyleCnt="0">
        <dgm:presLayoutVars>
          <dgm:chMax val="0"/>
          <dgm:chPref val="0"/>
          <dgm:bulletEnabled val="1"/>
        </dgm:presLayoutVars>
      </dgm:prSet>
      <dgm:spPr/>
      <dgm:t>
        <a:bodyPr/>
        <a:lstStyle/>
        <a:p>
          <a:endParaRPr lang="en-US"/>
        </a:p>
      </dgm:t>
    </dgm:pt>
    <dgm:pt modelId="{286D3FEF-8B3E-4239-8871-046C72E58E20}" type="pres">
      <dgm:prSet presAssocID="{9F92685F-F9A3-47A9-BAF9-02D415DC796F}" presName="accentShape_5" presStyleCnt="0"/>
      <dgm:spPr/>
    </dgm:pt>
    <dgm:pt modelId="{58C73CB4-F8B4-4D50-BA9A-B24033D1B21A}" type="pres">
      <dgm:prSet presAssocID="{9F92685F-F9A3-47A9-BAF9-02D415DC796F}" presName="imageRepeatNode" presStyleLbl="node1" presStyleIdx="4" presStyleCnt="5"/>
      <dgm:spPr/>
      <dgm:t>
        <a:bodyPr/>
        <a:lstStyle/>
        <a:p>
          <a:endParaRPr lang="en-US"/>
        </a:p>
      </dgm:t>
    </dgm:pt>
  </dgm:ptLst>
  <dgm:cxnLst>
    <dgm:cxn modelId="{290C585F-8180-4017-8039-757482EA812A}" srcId="{5C34653B-7A03-4204-98A7-3C1C7F5A3D2D}" destId="{42F14121-EBDC-4252-8F9C-2785581A5F2F}" srcOrd="12" destOrd="0" parTransId="{FD51E400-BA37-4320-89D6-EEF3C3B95CE6}" sibTransId="{7E8FE8F5-76B3-44F3-B733-B62242CAF570}"/>
    <dgm:cxn modelId="{768AAE0C-D7BE-4152-A4A0-0D717F2B9027}" srcId="{46EFC9E7-4628-45C3-A3BE-6E426ADB8A77}" destId="{A824CB91-5B02-47FD-8646-4FD9A2D61902}" srcOrd="0" destOrd="0" parTransId="{28614752-6F8E-4C17-8C0C-376FA6B0B1CF}" sibTransId="{EC3D0997-A2CC-406C-B541-CABFD63CCD00}"/>
    <dgm:cxn modelId="{CB099E6A-1A7F-4C0D-9A66-DEC1084E424A}" type="presOf" srcId="{1EC61F07-D0DB-4FE4-8785-9B8A720A1DD7}" destId="{E28CBDFE-B4E1-41B2-85E6-830CC49F866D}" srcOrd="0" destOrd="8" presId="urn:microsoft.com/office/officeart/2009/3/layout/BlockDescendingList"/>
    <dgm:cxn modelId="{A176FDF3-78E0-47EC-AE52-55C96FE19EDA}" type="presOf" srcId="{4B414D68-C020-4B3F-A399-F7ABA27ECBC4}" destId="{38ECCCA8-38A7-4968-B36B-D8197BC2DB85}" srcOrd="0" destOrd="1" presId="urn:microsoft.com/office/officeart/2009/3/layout/BlockDescendingList"/>
    <dgm:cxn modelId="{67BE761E-6EFE-4E4D-9813-04EE7613A2D9}" srcId="{5C34653B-7A03-4204-98A7-3C1C7F5A3D2D}" destId="{C0113A87-9675-4252-829E-232EC9848D01}" srcOrd="11" destOrd="0" parTransId="{37329C82-E751-471F-8DCE-E065411B63A7}" sibTransId="{3256716B-1A18-4EE6-9C06-3445ED0B996A}"/>
    <dgm:cxn modelId="{0C1FEED7-7659-43AD-AE91-AF64208DE51D}" type="presOf" srcId="{71326281-3AE1-414C-A1E3-04A4BC99508B}" destId="{E28CBDFE-B4E1-41B2-85E6-830CC49F866D}" srcOrd="0" destOrd="7" presId="urn:microsoft.com/office/officeart/2009/3/layout/BlockDescendingList"/>
    <dgm:cxn modelId="{D03EB2AF-BB4F-427E-95CC-196509C01599}" type="presOf" srcId="{1C728742-05DD-4A56-A661-334C4A2F63A6}" destId="{B1B3C46B-6D12-4D5E-8FE2-B7FF20118428}" srcOrd="0" destOrd="5" presId="urn:microsoft.com/office/officeart/2009/3/layout/BlockDescendingList"/>
    <dgm:cxn modelId="{A5F9CC3D-4462-48BB-BD42-02030B274F75}" type="presOf" srcId="{3571D1F2-75B6-47C3-AE65-1BA4454FCB70}" destId="{B1B3C46B-6D12-4D5E-8FE2-B7FF20118428}" srcOrd="0" destOrd="6" presId="urn:microsoft.com/office/officeart/2009/3/layout/BlockDescendingList"/>
    <dgm:cxn modelId="{53C30424-DF79-4ABB-90FE-F2AC257016B1}" type="presOf" srcId="{1C91EBA4-A154-47C1-B4AF-4CE44CB59CDD}" destId="{7BC06BD4-E6FA-4ACE-BB8F-B0C8D08295BF}" srcOrd="1" destOrd="0" presId="urn:microsoft.com/office/officeart/2009/3/layout/BlockDescendingList"/>
    <dgm:cxn modelId="{BF03B1C5-C189-4120-8E49-B59894FE2C78}" srcId="{9F92685F-F9A3-47A9-BAF9-02D415DC796F}" destId="{EFF8F9A4-863D-41BC-B4CB-753E28B1137B}" srcOrd="1" destOrd="0" parTransId="{468F8AE2-0979-4C8A-AE06-860058700649}" sibTransId="{0F04DE96-1660-4DF2-8043-E4B209BB044E}"/>
    <dgm:cxn modelId="{A35262AD-AAFF-4368-83D3-25EC34EADCA7}" type="presOf" srcId="{C0113A87-9675-4252-829E-232EC9848D01}" destId="{38ECCCA8-38A7-4968-B36B-D8197BC2DB85}" srcOrd="0" destOrd="11" presId="urn:microsoft.com/office/officeart/2009/3/layout/BlockDescendingList"/>
    <dgm:cxn modelId="{6452F682-F24B-4FAF-B290-3EDB7903BC1F}" type="presOf" srcId="{AF7E4D30-3E01-4F95-A4AC-8C9686E20467}" destId="{38ECCCA8-38A7-4968-B36B-D8197BC2DB85}" srcOrd="0" destOrd="2" presId="urn:microsoft.com/office/officeart/2009/3/layout/BlockDescendingList"/>
    <dgm:cxn modelId="{05532822-064D-41D3-98E2-FD0E8D4B4C8F}" srcId="{5C34653B-7A03-4204-98A7-3C1C7F5A3D2D}" destId="{46623D64-C090-4E03-BC26-F4716897FCB2}" srcOrd="5" destOrd="0" parTransId="{05206B72-3DE7-4CCD-9C3D-EDEF089840DE}" sibTransId="{0E7B633C-3DEC-4700-B03C-FCFB925DA099}"/>
    <dgm:cxn modelId="{B7596FB9-A2E6-4B05-B0D7-C6F326DB491C}" type="presOf" srcId="{1C91EBA4-A154-47C1-B4AF-4CE44CB59CDD}" destId="{6F7DDA3B-D7CD-472B-ABC1-EA2C6E4BE4B0}" srcOrd="0" destOrd="0" presId="urn:microsoft.com/office/officeart/2009/3/layout/BlockDescendingList"/>
    <dgm:cxn modelId="{00FE0C3A-BA7C-4EDC-B865-1877824567AE}" type="presOf" srcId="{46623D64-C090-4E03-BC26-F4716897FCB2}" destId="{38ECCCA8-38A7-4968-B36B-D8197BC2DB85}" srcOrd="0" destOrd="5" presId="urn:microsoft.com/office/officeart/2009/3/layout/BlockDescendingList"/>
    <dgm:cxn modelId="{A6936DE4-7C3E-4C43-A464-8C34DE943DEC}" type="presOf" srcId="{AC85D56D-0E08-4F3F-A2E3-7A6D359AED9A}" destId="{38ECCCA8-38A7-4968-B36B-D8197BC2DB85}" srcOrd="0" destOrd="3" presId="urn:microsoft.com/office/officeart/2009/3/layout/BlockDescendingList"/>
    <dgm:cxn modelId="{A3D4CF67-A268-44D5-9B42-D37FBDDEEA4B}" type="presOf" srcId="{31C2DF37-20DA-4222-9D72-77524320FB8C}" destId="{E28CBDFE-B4E1-41B2-85E6-830CC49F866D}" srcOrd="0" destOrd="0" presId="urn:microsoft.com/office/officeart/2009/3/layout/BlockDescendingList"/>
    <dgm:cxn modelId="{85CC0D3E-D765-4587-82EC-4E31C4248645}" srcId="{5C34653B-7A03-4204-98A7-3C1C7F5A3D2D}" destId="{66000FF2-AFFD-4E6D-B35F-CBFD4BF9AC4E}" srcOrd="4" destOrd="0" parTransId="{DCB4C520-8486-4E8D-A5A4-35335CF9D24A}" sibTransId="{4F13AA53-B28C-4986-9AE3-5D69FC746AF7}"/>
    <dgm:cxn modelId="{75787127-40BC-4A76-8AFA-43A677CF705E}" type="presOf" srcId="{D5EFE506-F7F1-4CF0-B16A-5B64C869B3B0}" destId="{E28CBDFE-B4E1-41B2-85E6-830CC49F866D}" srcOrd="0" destOrd="2" presId="urn:microsoft.com/office/officeart/2009/3/layout/BlockDescendingList"/>
    <dgm:cxn modelId="{4629BB22-30DD-466F-A1AF-E89C776885F3}" type="presOf" srcId="{CF410D0D-CC16-49DC-9CAF-B1E89CA5C7E9}" destId="{B1B3C46B-6D12-4D5E-8FE2-B7FF20118428}" srcOrd="0" destOrd="9" presId="urn:microsoft.com/office/officeart/2009/3/layout/BlockDescendingList"/>
    <dgm:cxn modelId="{1C7F6FCB-0974-43FA-8A2D-3E5BDD8ECF7E}" srcId="{A824CB91-5B02-47FD-8646-4FD9A2D61902}" destId="{EAB58D5F-7600-4C98-AA0F-B5CF9CCA60AA}" srcOrd="9" destOrd="0" parTransId="{AB59D98D-2E45-4F6B-BC94-A29936ABF7E8}" sibTransId="{274CB3FD-A38F-42A6-BD92-F7A6A52702E3}"/>
    <dgm:cxn modelId="{8F90C5D2-11CA-436C-9452-0323AE4582E9}" srcId="{A824CB91-5B02-47FD-8646-4FD9A2D61902}" destId="{EAD93BCB-219E-455E-B480-6B5AB33F1BFF}" srcOrd="6" destOrd="0" parTransId="{229F2839-D007-444F-8CCB-3686231F37EA}" sibTransId="{780EC957-A1F1-49A2-97EC-3482FA333A7C}"/>
    <dgm:cxn modelId="{0DAE0F3A-E172-401F-817A-CE3E2C8A833D}" srcId="{9F92685F-F9A3-47A9-BAF9-02D415DC796F}" destId="{35220504-31F0-429D-9073-42676ED750D5}" srcOrd="2" destOrd="0" parTransId="{98853041-CB71-4E92-A6F7-51E55113BB47}" sibTransId="{BFDD121D-D7BC-451D-A515-455A7747257F}"/>
    <dgm:cxn modelId="{4F840A5F-E270-4991-B07D-EE717D0DDE46}" srcId="{46EFC9E7-4628-45C3-A3BE-6E426ADB8A77}" destId="{9F92685F-F9A3-47A9-BAF9-02D415DC796F}" srcOrd="4" destOrd="0" parTransId="{47DF21DE-44B1-4C06-BA81-7C899725099B}" sibTransId="{1B91624C-5F7F-47B3-AF8D-4987D5850016}"/>
    <dgm:cxn modelId="{C20D7455-0941-4FE1-8B62-1B757D2FEC91}" type="presOf" srcId="{91033F81-4054-4C18-9124-083E1E48D871}" destId="{38ECCCA8-38A7-4968-B36B-D8197BC2DB85}" srcOrd="0" destOrd="10" presId="urn:microsoft.com/office/officeart/2009/3/layout/BlockDescendingList"/>
    <dgm:cxn modelId="{2902266F-FBEE-422C-BEF2-F163E0DE6C32}" type="presOf" srcId="{35220504-31F0-429D-9073-42676ED750D5}" destId="{31EB8C68-6136-46E1-BD0B-B10C5B965137}" srcOrd="0" destOrd="2" presId="urn:microsoft.com/office/officeart/2009/3/layout/BlockDescendingList"/>
    <dgm:cxn modelId="{9A0E02DE-55B3-4AA1-812E-100CB565C305}" srcId="{1C91EBA4-A154-47C1-B4AF-4CE44CB59CDD}" destId="{D9F91315-5806-4AFB-9F5A-911B25F12899}" srcOrd="3" destOrd="0" parTransId="{B11A96ED-02AF-40FF-8D4D-1C58C28124DF}" sibTransId="{225F3782-16DD-4AA3-A669-F0676B940C2B}"/>
    <dgm:cxn modelId="{AD88F9FD-F3CA-4EE9-9697-B07F9A386F65}" srcId="{05095DF7-39E2-403D-A806-CFC206EB2363}" destId="{FC82B55C-E1B9-497E-841D-EDF1666D5684}" srcOrd="3" destOrd="0" parTransId="{65F20DAF-F16D-45FA-BB53-3F74558A10CC}" sibTransId="{54DD975D-1257-4B12-AD47-C3A16D33F41D}"/>
    <dgm:cxn modelId="{1CD5DD78-F2F7-47CB-80AE-B6E98AB32D9F}" type="presOf" srcId="{92CB4347-74DA-4418-934B-DDBE5A70EF69}" destId="{E28CBDFE-B4E1-41B2-85E6-830CC49F866D}" srcOrd="0" destOrd="3" presId="urn:microsoft.com/office/officeart/2009/3/layout/BlockDescendingList"/>
    <dgm:cxn modelId="{DF21CE45-7543-4CDB-8A39-39BEDE49F4D8}" srcId="{A824CB91-5B02-47FD-8646-4FD9A2D61902}" destId="{44A51C3A-C2DA-43E3-A97F-394EA2B69FC5}" srcOrd="10" destOrd="0" parTransId="{219F5636-EBC5-4256-BE14-84D43567D162}" sibTransId="{4A2D3990-CDB3-4C74-87FC-755F848D36D7}"/>
    <dgm:cxn modelId="{3BA868FD-D5DB-48A3-B3C9-8ED160824033}" srcId="{5C34653B-7A03-4204-98A7-3C1C7F5A3D2D}" destId="{30594644-94A0-482F-AFD2-BAF920EBF833}" srcOrd="7" destOrd="0" parTransId="{AAA6B93C-716B-4EBD-9B46-5B87EB4E95BC}" sibTransId="{D9693712-ED3D-43C5-AD1F-17D2CCBB140F}"/>
    <dgm:cxn modelId="{1316D9FD-42E2-43A5-B121-C86C758542C7}" type="presOf" srcId="{A824CB91-5B02-47FD-8646-4FD9A2D61902}" destId="{CC102DE9-3187-4892-B20B-E0727CA4C0F8}" srcOrd="1" destOrd="0" presId="urn:microsoft.com/office/officeart/2009/3/layout/BlockDescendingList"/>
    <dgm:cxn modelId="{EF876D31-4FC1-49BF-B627-B24FFC8B7889}" type="presOf" srcId="{66000FF2-AFFD-4E6D-B35F-CBFD4BF9AC4E}" destId="{38ECCCA8-38A7-4968-B36B-D8197BC2DB85}" srcOrd="0" destOrd="4" presId="urn:microsoft.com/office/officeart/2009/3/layout/BlockDescendingList"/>
    <dgm:cxn modelId="{A8252EB1-BCD5-4451-9586-60D857FD9210}" srcId="{5C34653B-7A03-4204-98A7-3C1C7F5A3D2D}" destId="{3BF0BB9C-D931-4A0C-ADC7-FA61D75F9BC7}" srcOrd="8" destOrd="0" parTransId="{E35E8F15-E0F9-4BA3-B6C9-A69A3591BEEE}" sibTransId="{393423FA-E880-4DD9-8B5C-3C9157118E12}"/>
    <dgm:cxn modelId="{956E9C16-37EB-4D83-BCD2-2501E08232D1}" srcId="{05095DF7-39E2-403D-A806-CFC206EB2363}" destId="{09E81F6D-2B3E-4E49-A41E-E7AA79959B33}" srcOrd="10" destOrd="0" parTransId="{7BD0E77F-3A7D-42FB-A70E-3D52DC0D26CB}" sibTransId="{0A6CD5BA-5155-4E80-A74D-03344ACBB721}"/>
    <dgm:cxn modelId="{1FE1F3BA-D3DF-432B-B4BA-1C0BE0929A12}" srcId="{05095DF7-39E2-403D-A806-CFC206EB2363}" destId="{EA5B2607-82EA-417C-BFC7-D73E3E1449F1}" srcOrd="8" destOrd="0" parTransId="{FA06DAD6-145E-42D4-A209-0702718F79AE}" sibTransId="{401E44F4-2F09-4F9E-A0A2-5ACE5A997401}"/>
    <dgm:cxn modelId="{B756D38F-23B6-4B07-8183-D241F059277F}" type="presOf" srcId="{42F14121-EBDC-4252-8F9C-2785581A5F2F}" destId="{38ECCCA8-38A7-4968-B36B-D8197BC2DB85}" srcOrd="0" destOrd="12" presId="urn:microsoft.com/office/officeart/2009/3/layout/BlockDescendingList"/>
    <dgm:cxn modelId="{960FB7BD-B9B6-441A-95F9-3C40C43EB030}" srcId="{1C91EBA4-A154-47C1-B4AF-4CE44CB59CDD}" destId="{BBE1703C-FD1F-42AE-8E2A-693FCC9CC86D}" srcOrd="1" destOrd="0" parTransId="{98096F08-5608-4015-8ABF-4E0EF83CCB47}" sibTransId="{F0390193-E125-4062-9C80-AFD63C9511C8}"/>
    <dgm:cxn modelId="{5C33B57F-C10F-454C-8FB6-089EA7002950}" srcId="{A824CB91-5B02-47FD-8646-4FD9A2D61902}" destId="{D5EFE506-F7F1-4CF0-B16A-5B64C869B3B0}" srcOrd="2" destOrd="0" parTransId="{00ABB12E-9385-46D7-82C2-F1205564F825}" sibTransId="{E2C73F77-DB8A-44C6-ACDA-F94214B2052E}"/>
    <dgm:cxn modelId="{804AE9C8-6C63-44F8-A510-7D15B729639C}" srcId="{5C34653B-7A03-4204-98A7-3C1C7F5A3D2D}" destId="{01D6DF8B-A617-463D-B460-8D309F76AEE9}" srcOrd="6" destOrd="0" parTransId="{04A34F53-BB44-4FAB-9C00-5C904C01C4A9}" sibTransId="{7449F2B7-C336-41B9-8150-8A76B4C5540F}"/>
    <dgm:cxn modelId="{2E5CF44B-0939-401F-840B-40BDDEC15EB4}" srcId="{05095DF7-39E2-403D-A806-CFC206EB2363}" destId="{DD248F4F-DA58-49E3-BD27-589829CB3D4D}" srcOrd="0" destOrd="0" parTransId="{B3C09C48-7FFB-4D0A-B6F2-E433874A6492}" sibTransId="{DD907092-C622-4E27-BD53-EF0C81438A45}"/>
    <dgm:cxn modelId="{53DF0A05-BDD8-40E3-A605-3366F0913B04}" srcId="{46EFC9E7-4628-45C3-A3BE-6E426ADB8A77}" destId="{05095DF7-39E2-403D-A806-CFC206EB2363}" srcOrd="2" destOrd="0" parTransId="{CE30EAFA-33D4-4207-9FF4-7F8015B0DFD2}" sibTransId="{DC506FB1-AFF2-4130-AED8-81BBB6B0E089}"/>
    <dgm:cxn modelId="{71AC4E6C-3E3B-41BE-963E-1148A48DBDA2}" srcId="{5C34653B-7A03-4204-98A7-3C1C7F5A3D2D}" destId="{AF7E4D30-3E01-4F95-A4AC-8C9686E20467}" srcOrd="2" destOrd="0" parTransId="{6FB0A6E0-6333-4C11-AAF7-43976E8953E9}" sibTransId="{96F036A7-8BAC-43C1-92D1-523CAFE319B4}"/>
    <dgm:cxn modelId="{B0D5B7EA-AFA8-434D-8284-0A81616A78D6}" srcId="{5C34653B-7A03-4204-98A7-3C1C7F5A3D2D}" destId="{91033F81-4054-4C18-9124-083E1E48D871}" srcOrd="10" destOrd="0" parTransId="{ACFBE5C9-CB96-4090-BFF1-BC02AFB8A0B1}" sibTransId="{D3C07FD8-BF0F-4948-8772-9C0946B0B950}"/>
    <dgm:cxn modelId="{4A5F155E-58C6-468B-A329-E06F1CAE4BD6}" type="presOf" srcId="{EFF8F9A4-863D-41BC-B4CB-753E28B1137B}" destId="{31EB8C68-6136-46E1-BD0B-B10C5B965137}" srcOrd="0" destOrd="1" presId="urn:microsoft.com/office/officeart/2009/3/layout/BlockDescendingList"/>
    <dgm:cxn modelId="{A532EA55-E6FC-4C67-BE55-B9085C4E6EF8}" srcId="{9F92685F-F9A3-47A9-BAF9-02D415DC796F}" destId="{531A8FBA-866F-4053-8368-9D6B850FAAE9}" srcOrd="0" destOrd="0" parTransId="{7E898061-81E4-491B-B10C-053A8B17C032}" sibTransId="{349E0EFB-94A9-418C-9833-CDACDAE7525C}"/>
    <dgm:cxn modelId="{120552C8-0309-4BEB-9F5D-9E5FCD43A9F8}" srcId="{05095DF7-39E2-403D-A806-CFC206EB2363}" destId="{116E9709-D823-4F70-A599-2CEE983FA8A8}" srcOrd="2" destOrd="0" parTransId="{A4DD58E6-3FA3-41F4-BDD5-28741A70F23D}" sibTransId="{294331DE-967B-4A81-A611-619C048EA5BD}"/>
    <dgm:cxn modelId="{42A4D081-F9A6-456A-B956-EB5D14D3CA36}" srcId="{05095DF7-39E2-403D-A806-CFC206EB2363}" destId="{3571D1F2-75B6-47C3-AE65-1BA4454FCB70}" srcOrd="6" destOrd="0" parTransId="{AF663688-DB6D-4BD3-A753-11AEC5FADFD8}" sibTransId="{12046455-44B6-4558-BF52-4C45A286FFAC}"/>
    <dgm:cxn modelId="{B2ED4D22-AEEC-4E9B-BF33-8A22D85F9173}" srcId="{A824CB91-5B02-47FD-8646-4FD9A2D61902}" destId="{1EC61F07-D0DB-4FE4-8785-9B8A720A1DD7}" srcOrd="8" destOrd="0" parTransId="{88E547D1-B18D-4FE0-8718-8D51EF1BD3CF}" sibTransId="{82B31723-4A44-45A6-8EEE-178D1D528416}"/>
    <dgm:cxn modelId="{4BF49C44-2095-4097-96E0-35EA01C42986}" srcId="{5C34653B-7A03-4204-98A7-3C1C7F5A3D2D}" destId="{4B414D68-C020-4B3F-A399-F7ABA27ECBC4}" srcOrd="1" destOrd="0" parTransId="{DEB5D93D-6E34-484B-B3EA-54DB18F8D1A4}" sibTransId="{C7694CFE-F3DE-4A48-9506-10584E5FBACC}"/>
    <dgm:cxn modelId="{9F611251-BF4F-4E40-9B77-13771C7BBE93}" type="presOf" srcId="{30594644-94A0-482F-AFD2-BAF920EBF833}" destId="{38ECCCA8-38A7-4968-B36B-D8197BC2DB85}" srcOrd="0" destOrd="7" presId="urn:microsoft.com/office/officeart/2009/3/layout/BlockDescendingList"/>
    <dgm:cxn modelId="{FFBCE058-62E9-46D1-9268-0D55BE5BFED5}" type="presOf" srcId="{9F92685F-F9A3-47A9-BAF9-02D415DC796F}" destId="{5DEAC99F-6A85-4AE9-A597-0553D229A046}" srcOrd="0" destOrd="0" presId="urn:microsoft.com/office/officeart/2009/3/layout/BlockDescendingList"/>
    <dgm:cxn modelId="{D5422727-344D-43B8-B8FA-1C679A37CD53}" srcId="{46EFC9E7-4628-45C3-A3BE-6E426ADB8A77}" destId="{1C91EBA4-A154-47C1-B4AF-4CE44CB59CDD}" srcOrd="3" destOrd="0" parTransId="{FC1896FD-D35B-491C-97F0-3C53FB594A30}" sibTransId="{F82531E4-CECA-482C-8065-25FD2FCF5155}"/>
    <dgm:cxn modelId="{80450D4D-720C-4DEF-8345-8D092BF0E220}" type="presOf" srcId="{116E9709-D823-4F70-A599-2CEE983FA8A8}" destId="{B1B3C46B-6D12-4D5E-8FE2-B7FF20118428}" srcOrd="0" destOrd="2" presId="urn:microsoft.com/office/officeart/2009/3/layout/BlockDescendingList"/>
    <dgm:cxn modelId="{EFF4C6B4-3508-4958-B2DE-2F2FF39522FE}" type="presOf" srcId="{92DBAEC1-B301-4939-9A78-A4DA0605FA9E}" destId="{38ECCCA8-38A7-4968-B36B-D8197BC2DB85}" srcOrd="0" destOrd="9" presId="urn:microsoft.com/office/officeart/2009/3/layout/BlockDescendingList"/>
    <dgm:cxn modelId="{1D4F8AB1-0475-4E0D-9683-186B598C4A7A}" srcId="{A824CB91-5B02-47FD-8646-4FD9A2D61902}" destId="{DA362031-1D35-469A-839D-BEF25CCE126F}" srcOrd="5" destOrd="0" parTransId="{231479C0-6940-48A9-A2E6-260A5E9984A9}" sibTransId="{2F01AF0A-DF6C-4A94-89C2-EAC2AA1F290D}"/>
    <dgm:cxn modelId="{07D3C889-F9DF-427D-98DA-89F51E2BCA36}" type="presOf" srcId="{EF24F947-2FE4-42F6-B272-BAF8FC3F4506}" destId="{B1B3C46B-6D12-4D5E-8FE2-B7FF20118428}" srcOrd="0" destOrd="7" presId="urn:microsoft.com/office/officeart/2009/3/layout/BlockDescendingList"/>
    <dgm:cxn modelId="{65CFCF3B-FB1E-4C1A-BE20-2558F463831B}" srcId="{46EFC9E7-4628-45C3-A3BE-6E426ADB8A77}" destId="{5C34653B-7A03-4204-98A7-3C1C7F5A3D2D}" srcOrd="1" destOrd="0" parTransId="{0185F3E9-3247-4C3C-B19B-3FB496EF9DCD}" sibTransId="{A641AB32-977B-480E-A0E0-05D58B4EBF01}"/>
    <dgm:cxn modelId="{15DF8EF9-0491-4654-83BF-77C1E3F1F4BC}" type="presOf" srcId="{A801EB0B-2711-4069-98C6-A496825C1869}" destId="{38ECCCA8-38A7-4968-B36B-D8197BC2DB85}" srcOrd="0" destOrd="0" presId="urn:microsoft.com/office/officeart/2009/3/layout/BlockDescendingList"/>
    <dgm:cxn modelId="{323FC2C2-EB39-460C-8B72-8AED51838444}" type="presOf" srcId="{531A8FBA-866F-4053-8368-9D6B850FAAE9}" destId="{31EB8C68-6136-46E1-BD0B-B10C5B965137}" srcOrd="0" destOrd="0" presId="urn:microsoft.com/office/officeart/2009/3/layout/BlockDescendingList"/>
    <dgm:cxn modelId="{1650A354-5367-4FD0-871F-FCA69E1F75B0}" srcId="{5C34653B-7A03-4204-98A7-3C1C7F5A3D2D}" destId="{A801EB0B-2711-4069-98C6-A496825C1869}" srcOrd="0" destOrd="0" parTransId="{DE39FFF1-8B1D-40C9-A969-1883EEA6A2D7}" sibTransId="{23B8A88A-1FA2-4E7F-88C7-7A7FB010A0D8}"/>
    <dgm:cxn modelId="{2743FDE5-ACCA-4AD2-AFCC-4B8514AA38B7}" srcId="{A824CB91-5B02-47FD-8646-4FD9A2D61902}" destId="{31C2DF37-20DA-4222-9D72-77524320FB8C}" srcOrd="0" destOrd="0" parTransId="{45783DD0-BD11-43A5-8486-E993DEB92B7D}" sibTransId="{ED633149-7B7B-406A-A119-7C8AD0B06480}"/>
    <dgm:cxn modelId="{5421DF28-C01B-4205-97C7-9B90F02CCD2C}" type="presOf" srcId="{27317E6C-49E4-4CFD-9A84-23F4D990E4B8}" destId="{B1B3C46B-6D12-4D5E-8FE2-B7FF20118428}" srcOrd="0" destOrd="4" presId="urn:microsoft.com/office/officeart/2009/3/layout/BlockDescendingList"/>
    <dgm:cxn modelId="{90D7E9DD-9BB2-41EB-A4C9-BE8269ABA797}" srcId="{5C34653B-7A03-4204-98A7-3C1C7F5A3D2D}" destId="{AC85D56D-0E08-4F3F-A2E3-7A6D359AED9A}" srcOrd="3" destOrd="0" parTransId="{0C2D4E32-42A3-463F-A4EA-B0320F44BD9E}" sibTransId="{F2DA1DAF-9AFA-4935-8DB0-38BE5E7FCB28}"/>
    <dgm:cxn modelId="{B122FB44-083F-4639-833A-77050D34CFB2}" type="presOf" srcId="{44A51C3A-C2DA-43E3-A97F-394EA2B69FC5}" destId="{E28CBDFE-B4E1-41B2-85E6-830CC49F866D}" srcOrd="0" destOrd="10" presId="urn:microsoft.com/office/officeart/2009/3/layout/BlockDescendingList"/>
    <dgm:cxn modelId="{584BF748-16A8-4E75-A775-F2ADE5FE1483}" srcId="{A824CB91-5B02-47FD-8646-4FD9A2D61902}" destId="{09A83A80-28EB-4AE8-8D08-E455E40511F3}" srcOrd="1" destOrd="0" parTransId="{A6D40941-B025-4118-8752-D379CDE22752}" sibTransId="{B4877F85-E16A-475E-8BDE-1E4F60831E50}"/>
    <dgm:cxn modelId="{2D101CCC-B954-42F2-B36F-7271B9BC10E8}" type="presOf" srcId="{662BA66F-EA1B-4BA5-9229-157EEAC0CC9E}" destId="{E28CBDFE-B4E1-41B2-85E6-830CC49F866D}" srcOrd="0" destOrd="4" presId="urn:microsoft.com/office/officeart/2009/3/layout/BlockDescendingList"/>
    <dgm:cxn modelId="{43B561F0-F007-462A-A3EE-188BEE100247}" type="presOf" srcId="{5C34653B-7A03-4204-98A7-3C1C7F5A3D2D}" destId="{A9F7465F-D652-4101-BCEC-0B4FA1AD632C}" srcOrd="0" destOrd="0" presId="urn:microsoft.com/office/officeart/2009/3/layout/BlockDescendingList"/>
    <dgm:cxn modelId="{DA06E220-76B7-4AEA-ADCC-4C123FFC8F46}" srcId="{A824CB91-5B02-47FD-8646-4FD9A2D61902}" destId="{0BA2B67A-1D04-413D-80A1-3AFF5FF3E71C}" srcOrd="11" destOrd="0" parTransId="{B029E5AD-58F9-4466-8CCC-8771F5ECA3EE}" sibTransId="{40CE437A-3727-4B50-B570-33113CAD5E02}"/>
    <dgm:cxn modelId="{430DACFC-D01A-44B5-900D-18A81D65B9CE}" type="presOf" srcId="{46EFC9E7-4628-45C3-A3BE-6E426ADB8A77}" destId="{E60261C2-CE13-4F73-B0C6-4DD20D683621}" srcOrd="0" destOrd="0" presId="urn:microsoft.com/office/officeart/2009/3/layout/BlockDescendingList"/>
    <dgm:cxn modelId="{5E8500AD-9242-4848-BCE1-5A9CB32F3203}" type="presOf" srcId="{4FBB2CA8-B132-48F8-9A10-AFD4E75A0610}" destId="{C2F9FACF-35F2-498D-B43C-9F2181B819BF}" srcOrd="0" destOrd="0" presId="urn:microsoft.com/office/officeart/2009/3/layout/BlockDescendingList"/>
    <dgm:cxn modelId="{EA597018-AD4F-46F4-B95D-89312C9110FE}" type="presOf" srcId="{0BA2B67A-1D04-413D-80A1-3AFF5FF3E71C}" destId="{E28CBDFE-B4E1-41B2-85E6-830CC49F866D}" srcOrd="0" destOrd="11" presId="urn:microsoft.com/office/officeart/2009/3/layout/BlockDescendingList"/>
    <dgm:cxn modelId="{9E6164A5-6E24-4604-A9EF-F2DE6C64628A}" type="presOf" srcId="{09E81F6D-2B3E-4E49-A41E-E7AA79959B33}" destId="{B1B3C46B-6D12-4D5E-8FE2-B7FF20118428}" srcOrd="0" destOrd="10" presId="urn:microsoft.com/office/officeart/2009/3/layout/BlockDescendingList"/>
    <dgm:cxn modelId="{6BBAE18C-33B3-4EFA-90AA-7C9457F6C988}" srcId="{05095DF7-39E2-403D-A806-CFC206EB2363}" destId="{27317E6C-49E4-4CFD-9A84-23F4D990E4B8}" srcOrd="4" destOrd="0" parTransId="{B0537563-9085-455F-8DEA-DBE8BF060E26}" sibTransId="{8A2C7314-A425-4AAD-A639-2E9A3978B235}"/>
    <dgm:cxn modelId="{5FC0D164-0603-4BD6-8149-B7D35FA53EE5}" type="presOf" srcId="{3BF0BB9C-D931-4A0C-ADC7-FA61D75F9BC7}" destId="{38ECCCA8-38A7-4968-B36B-D8197BC2DB85}" srcOrd="0" destOrd="8" presId="urn:microsoft.com/office/officeart/2009/3/layout/BlockDescendingList"/>
    <dgm:cxn modelId="{07DCC211-3995-4C81-BFC5-6331A38E4832}" srcId="{5C34653B-7A03-4204-98A7-3C1C7F5A3D2D}" destId="{27E3ABDD-EDA4-4A37-BE51-5D14A7B3F218}" srcOrd="13" destOrd="0" parTransId="{5D874BA7-D726-47F4-A43F-95C9B7FBE2F8}" sibTransId="{753EAFE7-C803-43A3-9D17-825DEF9F9FE8}"/>
    <dgm:cxn modelId="{731EDCCD-20A5-49E6-B91B-8E5EBD70129B}" srcId="{A824CB91-5B02-47FD-8646-4FD9A2D61902}" destId="{662BA66F-EA1B-4BA5-9229-157EEAC0CC9E}" srcOrd="4" destOrd="0" parTransId="{E62E5F2F-B176-4BEB-9F61-E150795A65DA}" sibTransId="{ACBA3D8D-CB8A-4304-8E99-8D5A566A2FF4}"/>
    <dgm:cxn modelId="{4899059C-5871-4AD7-BBA0-E434D6EE0E41}" type="presOf" srcId="{9298F674-0338-45AE-823C-4FEA93411C70}" destId="{C2F9FACF-35F2-498D-B43C-9F2181B819BF}" srcOrd="0" destOrd="4" presId="urn:microsoft.com/office/officeart/2009/3/layout/BlockDescendingList"/>
    <dgm:cxn modelId="{7BDAD68D-4B6E-4153-ACFD-DE1E7CCB4717}" srcId="{1C91EBA4-A154-47C1-B4AF-4CE44CB59CDD}" destId="{4FBB2CA8-B132-48F8-9A10-AFD4E75A0610}" srcOrd="0" destOrd="0" parTransId="{6A0EA249-3977-405F-9C6F-D69B8795A12E}" sibTransId="{D18019AA-4A14-4A34-AC1F-A9A3CE719453}"/>
    <dgm:cxn modelId="{C147E6D6-5246-4EAA-A17D-AB62DD6411E7}" type="presOf" srcId="{5C34653B-7A03-4204-98A7-3C1C7F5A3D2D}" destId="{6C5F6311-A7D3-4D11-8DCA-2A7F9F0E84DC}" srcOrd="1" destOrd="0" presId="urn:microsoft.com/office/officeart/2009/3/layout/BlockDescendingList"/>
    <dgm:cxn modelId="{6EAB48D5-508F-4934-997E-3A15FBD668C6}" type="presOf" srcId="{05095DF7-39E2-403D-A806-CFC206EB2363}" destId="{7E4B1CE7-1689-4C4C-B103-61084E52A87E}" srcOrd="1" destOrd="0" presId="urn:microsoft.com/office/officeart/2009/3/layout/BlockDescendingList"/>
    <dgm:cxn modelId="{E763A543-2AF7-444A-B86C-7F20991F9DB9}" type="presOf" srcId="{27E3ABDD-EDA4-4A37-BE51-5D14A7B3F218}" destId="{38ECCCA8-38A7-4968-B36B-D8197BC2DB85}" srcOrd="0" destOrd="13" presId="urn:microsoft.com/office/officeart/2009/3/layout/BlockDescendingList"/>
    <dgm:cxn modelId="{695D20BB-A4C2-4F50-9F9E-745E82EB5B58}" type="presOf" srcId="{BBE1703C-FD1F-42AE-8E2A-693FCC9CC86D}" destId="{C2F9FACF-35F2-498D-B43C-9F2181B819BF}" srcOrd="0" destOrd="1" presId="urn:microsoft.com/office/officeart/2009/3/layout/BlockDescendingList"/>
    <dgm:cxn modelId="{726E2CB1-1667-4BE3-B227-7B42F5D827F2}" type="presOf" srcId="{05095DF7-39E2-403D-A806-CFC206EB2363}" destId="{00D3CE28-7D78-4FA9-8C7B-840DC2D5520F}" srcOrd="0" destOrd="0" presId="urn:microsoft.com/office/officeart/2009/3/layout/BlockDescendingList"/>
    <dgm:cxn modelId="{3D6A1625-E698-4B57-A145-BD3E4514E5CB}" srcId="{05095DF7-39E2-403D-A806-CFC206EB2363}" destId="{0D797B9B-6C5B-49F9-8FDB-4BDC0F6A2EB2}" srcOrd="1" destOrd="0" parTransId="{413B1C19-0E4E-46A1-A200-C6118218D55B}" sibTransId="{97B3BC4C-A27E-4E7E-9CB9-BFE3AE775E74}"/>
    <dgm:cxn modelId="{236E3EE9-F5BB-4907-A060-DFCE6026E7BA}" type="presOf" srcId="{A824CB91-5B02-47FD-8646-4FD9A2D61902}" destId="{479B6F67-0A0F-4375-967F-A5199F3D637A}" srcOrd="0" destOrd="0" presId="urn:microsoft.com/office/officeart/2009/3/layout/BlockDescendingList"/>
    <dgm:cxn modelId="{724089AC-C39C-4682-AF94-1AE01CDB2597}" srcId="{05095DF7-39E2-403D-A806-CFC206EB2363}" destId="{EF24F947-2FE4-42F6-B272-BAF8FC3F4506}" srcOrd="7" destOrd="0" parTransId="{7066F1B2-CC4B-4C7A-890E-EACF98CBB650}" sibTransId="{2C90A4FD-E1AF-44FD-B88D-1616DC203B82}"/>
    <dgm:cxn modelId="{607855F2-4420-429D-A697-9D0A66A2FBDE}" type="presOf" srcId="{9F92685F-F9A3-47A9-BAF9-02D415DC796F}" destId="{58C73CB4-F8B4-4D50-BA9A-B24033D1B21A}" srcOrd="1" destOrd="0" presId="urn:microsoft.com/office/officeart/2009/3/layout/BlockDescendingList"/>
    <dgm:cxn modelId="{638E688C-CD5A-4047-8D1A-16C9DC95CD3A}" type="presOf" srcId="{DD248F4F-DA58-49E3-BD27-589829CB3D4D}" destId="{B1B3C46B-6D12-4D5E-8FE2-B7FF20118428}" srcOrd="0" destOrd="0" presId="urn:microsoft.com/office/officeart/2009/3/layout/BlockDescendingList"/>
    <dgm:cxn modelId="{6BB326B8-341B-4FB1-8B89-3FE6BCA4E25E}" srcId="{05095DF7-39E2-403D-A806-CFC206EB2363}" destId="{1C728742-05DD-4A56-A661-334C4A2F63A6}" srcOrd="5" destOrd="0" parTransId="{031FF410-2EBC-40D7-AFFB-80F12ED12BF7}" sibTransId="{C93B6A7A-BA81-4004-9751-B0B9B20FC753}"/>
    <dgm:cxn modelId="{FD03599D-0936-4124-B702-DD20749DB399}" type="presOf" srcId="{EA5B2607-82EA-417C-BFC7-D73E3E1449F1}" destId="{B1B3C46B-6D12-4D5E-8FE2-B7FF20118428}" srcOrd="0" destOrd="8" presId="urn:microsoft.com/office/officeart/2009/3/layout/BlockDescendingList"/>
    <dgm:cxn modelId="{F1C34C29-A972-4D23-9BFA-C7EB3157AF38}" type="presOf" srcId="{01D6DF8B-A617-463D-B460-8D309F76AEE9}" destId="{38ECCCA8-38A7-4968-B36B-D8197BC2DB85}" srcOrd="0" destOrd="6" presId="urn:microsoft.com/office/officeart/2009/3/layout/BlockDescendingList"/>
    <dgm:cxn modelId="{5163BE79-5935-4496-93A4-3C22D73098FE}" type="presOf" srcId="{DA362031-1D35-469A-839D-BEF25CCE126F}" destId="{E28CBDFE-B4E1-41B2-85E6-830CC49F866D}" srcOrd="0" destOrd="5" presId="urn:microsoft.com/office/officeart/2009/3/layout/BlockDescendingList"/>
    <dgm:cxn modelId="{0B6B2545-1A25-4B82-95A1-13F6F001CE7F}" type="presOf" srcId="{7027E60D-10E9-4C90-B14F-9F1852C0CE66}" destId="{C2F9FACF-35F2-498D-B43C-9F2181B819BF}" srcOrd="0" destOrd="2" presId="urn:microsoft.com/office/officeart/2009/3/layout/BlockDescendingList"/>
    <dgm:cxn modelId="{0539E6BE-9B7A-40DB-A69C-3FAAD1033346}" srcId="{A824CB91-5B02-47FD-8646-4FD9A2D61902}" destId="{71326281-3AE1-414C-A1E3-04A4BC99508B}" srcOrd="7" destOrd="0" parTransId="{B04B8D0F-21D3-4FCA-9FFC-E83DA0D684B0}" sibTransId="{EC869E20-7EE2-470A-917D-1EDBA6CCBE19}"/>
    <dgm:cxn modelId="{AD4B66D2-C54D-48F1-BBC5-F1EC51B741BF}" type="presOf" srcId="{EAB58D5F-7600-4C98-AA0F-B5CF9CCA60AA}" destId="{E28CBDFE-B4E1-41B2-85E6-830CC49F866D}" srcOrd="0" destOrd="9" presId="urn:microsoft.com/office/officeart/2009/3/layout/BlockDescendingList"/>
    <dgm:cxn modelId="{8F11177C-6E1B-4072-9974-F4FB9F2FF99A}" type="presOf" srcId="{FC82B55C-E1B9-497E-841D-EDF1666D5684}" destId="{B1B3C46B-6D12-4D5E-8FE2-B7FF20118428}" srcOrd="0" destOrd="3" presId="urn:microsoft.com/office/officeart/2009/3/layout/BlockDescendingList"/>
    <dgm:cxn modelId="{A656599B-35FF-4182-9B80-340350845D40}" type="presOf" srcId="{09A83A80-28EB-4AE8-8D08-E455E40511F3}" destId="{E28CBDFE-B4E1-41B2-85E6-830CC49F866D}" srcOrd="0" destOrd="1" presId="urn:microsoft.com/office/officeart/2009/3/layout/BlockDescendingList"/>
    <dgm:cxn modelId="{2A87BA3B-8F35-4F1B-8A96-E81A3232C182}" srcId="{1C91EBA4-A154-47C1-B4AF-4CE44CB59CDD}" destId="{9298F674-0338-45AE-823C-4FEA93411C70}" srcOrd="4" destOrd="0" parTransId="{12183403-A00D-4186-8153-D7D2964CE5AE}" sibTransId="{73BF1D9B-BEA3-48A8-9100-DC79A9B89892}"/>
    <dgm:cxn modelId="{F9656898-D4CE-4BCE-9103-22D593B03553}" type="presOf" srcId="{EAD93BCB-219E-455E-B480-6B5AB33F1BFF}" destId="{E28CBDFE-B4E1-41B2-85E6-830CC49F866D}" srcOrd="0" destOrd="6" presId="urn:microsoft.com/office/officeart/2009/3/layout/BlockDescendingList"/>
    <dgm:cxn modelId="{D0FEC07C-DDEB-43AA-A5E6-BB29EC25CE0A}" srcId="{5C34653B-7A03-4204-98A7-3C1C7F5A3D2D}" destId="{92DBAEC1-B301-4939-9A78-A4DA0605FA9E}" srcOrd="9" destOrd="0" parTransId="{032ECC4B-1C4B-4112-AC44-F276C1E6EC63}" sibTransId="{225B59E9-E670-4501-BCE1-19C52A55D3CE}"/>
    <dgm:cxn modelId="{98C6149F-E6DB-4E7B-9299-2AB8F0DCE422}" type="presOf" srcId="{D9F91315-5806-4AFB-9F5A-911B25F12899}" destId="{C2F9FACF-35F2-498D-B43C-9F2181B819BF}" srcOrd="0" destOrd="3" presId="urn:microsoft.com/office/officeart/2009/3/layout/BlockDescendingList"/>
    <dgm:cxn modelId="{19DF53E8-FF92-44F6-9F03-94283DC9E2FD}" srcId="{1C91EBA4-A154-47C1-B4AF-4CE44CB59CDD}" destId="{7027E60D-10E9-4C90-B14F-9F1852C0CE66}" srcOrd="2" destOrd="0" parTransId="{F87D722D-E678-4DD3-A240-F9794F655C37}" sibTransId="{3764CC1C-57BA-4D5D-AF90-42A6320B6DC0}"/>
    <dgm:cxn modelId="{F4524849-1D2C-4EAB-8DA4-3538D18E785F}" srcId="{05095DF7-39E2-403D-A806-CFC206EB2363}" destId="{CF410D0D-CC16-49DC-9CAF-B1E89CA5C7E9}" srcOrd="9" destOrd="0" parTransId="{6F58AF4A-59FE-4E66-83D6-F73188BBC3AC}" sibTransId="{8F45A14B-04C3-4E87-8B4D-66DB99F6A1B4}"/>
    <dgm:cxn modelId="{2D98C9F4-ED5F-4B78-84BE-1E4187A616E3}" type="presOf" srcId="{0D797B9B-6C5B-49F9-8FDB-4BDC0F6A2EB2}" destId="{B1B3C46B-6D12-4D5E-8FE2-B7FF20118428}" srcOrd="0" destOrd="1" presId="urn:microsoft.com/office/officeart/2009/3/layout/BlockDescendingList"/>
    <dgm:cxn modelId="{77269A88-1808-4D1E-800B-158373E5097E}" srcId="{A824CB91-5B02-47FD-8646-4FD9A2D61902}" destId="{92CB4347-74DA-4418-934B-DDBE5A70EF69}" srcOrd="3" destOrd="0" parTransId="{04F38C20-5D29-4468-A6EB-553D422F1B95}" sibTransId="{98986135-362E-4D1C-BCF8-87B05530017C}"/>
    <dgm:cxn modelId="{14ECBAEA-6120-487F-8F34-5004056A530E}" type="presParOf" srcId="{E60261C2-CE13-4F73-B0C6-4DD20D683621}" destId="{479B6F67-0A0F-4375-967F-A5199F3D637A}" srcOrd="0" destOrd="0" presId="urn:microsoft.com/office/officeart/2009/3/layout/BlockDescendingList"/>
    <dgm:cxn modelId="{6316484C-943A-49A6-81AC-DD5ACECE179F}" type="presParOf" srcId="{E60261C2-CE13-4F73-B0C6-4DD20D683621}" destId="{E28CBDFE-B4E1-41B2-85E6-830CC49F866D}" srcOrd="1" destOrd="0" presId="urn:microsoft.com/office/officeart/2009/3/layout/BlockDescendingList"/>
    <dgm:cxn modelId="{C7534F5C-455E-4CDF-858F-2C286A06A0F1}" type="presParOf" srcId="{E60261C2-CE13-4F73-B0C6-4DD20D683621}" destId="{00A30D1A-A81D-4AD0-9CC5-45CC6D43C539}" srcOrd="2" destOrd="0" presId="urn:microsoft.com/office/officeart/2009/3/layout/BlockDescendingList"/>
    <dgm:cxn modelId="{5A0CD1F7-6785-463C-B345-0A527E302B03}" type="presParOf" srcId="{00A30D1A-A81D-4AD0-9CC5-45CC6D43C539}" destId="{CC102DE9-3187-4892-B20B-E0727CA4C0F8}" srcOrd="0" destOrd="0" presId="urn:microsoft.com/office/officeart/2009/3/layout/BlockDescendingList"/>
    <dgm:cxn modelId="{7CD3B2C2-8D62-4A1A-A1DE-D06BCCCCD295}" type="presParOf" srcId="{E60261C2-CE13-4F73-B0C6-4DD20D683621}" destId="{A9F7465F-D652-4101-BCEC-0B4FA1AD632C}" srcOrd="3" destOrd="0" presId="urn:microsoft.com/office/officeart/2009/3/layout/BlockDescendingList"/>
    <dgm:cxn modelId="{178A78D1-6E85-4507-9EBF-FC6518659B45}" type="presParOf" srcId="{E60261C2-CE13-4F73-B0C6-4DD20D683621}" destId="{38ECCCA8-38A7-4968-B36B-D8197BC2DB85}" srcOrd="4" destOrd="0" presId="urn:microsoft.com/office/officeart/2009/3/layout/BlockDescendingList"/>
    <dgm:cxn modelId="{8BB4732D-F4A7-486E-8D52-A6B86A379C07}" type="presParOf" srcId="{E60261C2-CE13-4F73-B0C6-4DD20D683621}" destId="{F95DC3F2-0401-4A8B-8D81-C3789A193BC4}" srcOrd="5" destOrd="0" presId="urn:microsoft.com/office/officeart/2009/3/layout/BlockDescendingList"/>
    <dgm:cxn modelId="{43C6FEF0-2F58-4868-8BC7-B5405D1E052E}" type="presParOf" srcId="{F95DC3F2-0401-4A8B-8D81-C3789A193BC4}" destId="{6C5F6311-A7D3-4D11-8DCA-2A7F9F0E84DC}" srcOrd="0" destOrd="0" presId="urn:microsoft.com/office/officeart/2009/3/layout/BlockDescendingList"/>
    <dgm:cxn modelId="{9FFD2110-0564-4C51-AA63-E4B2A4229F01}" type="presParOf" srcId="{E60261C2-CE13-4F73-B0C6-4DD20D683621}" destId="{00D3CE28-7D78-4FA9-8C7B-840DC2D5520F}" srcOrd="6" destOrd="0" presId="urn:microsoft.com/office/officeart/2009/3/layout/BlockDescendingList"/>
    <dgm:cxn modelId="{544F6551-ADE2-4C5A-AF68-D1E3D7CC6B03}" type="presParOf" srcId="{E60261C2-CE13-4F73-B0C6-4DD20D683621}" destId="{B1B3C46B-6D12-4D5E-8FE2-B7FF20118428}" srcOrd="7" destOrd="0" presId="urn:microsoft.com/office/officeart/2009/3/layout/BlockDescendingList"/>
    <dgm:cxn modelId="{D7141485-CA0E-477D-BF5F-329C0DF69B0B}" type="presParOf" srcId="{E60261C2-CE13-4F73-B0C6-4DD20D683621}" destId="{9901A1AE-DADA-4288-86CF-A407C6F88F5B}" srcOrd="8" destOrd="0" presId="urn:microsoft.com/office/officeart/2009/3/layout/BlockDescendingList"/>
    <dgm:cxn modelId="{4689ED20-07C9-47F0-B92E-664655ABBF0E}" type="presParOf" srcId="{9901A1AE-DADA-4288-86CF-A407C6F88F5B}" destId="{7E4B1CE7-1689-4C4C-B103-61084E52A87E}" srcOrd="0" destOrd="0" presId="urn:microsoft.com/office/officeart/2009/3/layout/BlockDescendingList"/>
    <dgm:cxn modelId="{C26C0374-6FE1-41AB-918B-E0A64936845A}" type="presParOf" srcId="{E60261C2-CE13-4F73-B0C6-4DD20D683621}" destId="{6F7DDA3B-D7CD-472B-ABC1-EA2C6E4BE4B0}" srcOrd="9" destOrd="0" presId="urn:microsoft.com/office/officeart/2009/3/layout/BlockDescendingList"/>
    <dgm:cxn modelId="{F02224FA-6415-4E78-B216-5CFDC57056DE}" type="presParOf" srcId="{E60261C2-CE13-4F73-B0C6-4DD20D683621}" destId="{C2F9FACF-35F2-498D-B43C-9F2181B819BF}" srcOrd="10" destOrd="0" presId="urn:microsoft.com/office/officeart/2009/3/layout/BlockDescendingList"/>
    <dgm:cxn modelId="{EAEEC9B8-D4BC-4B94-AC56-CC9FCB04C677}" type="presParOf" srcId="{E60261C2-CE13-4F73-B0C6-4DD20D683621}" destId="{5DE61679-E0E9-4C03-B16D-CCBBA2F650C6}" srcOrd="11" destOrd="0" presId="urn:microsoft.com/office/officeart/2009/3/layout/BlockDescendingList"/>
    <dgm:cxn modelId="{6228866C-7194-4BCD-8982-5DF5E22DB787}" type="presParOf" srcId="{5DE61679-E0E9-4C03-B16D-CCBBA2F650C6}" destId="{7BC06BD4-E6FA-4ACE-BB8F-B0C8D08295BF}" srcOrd="0" destOrd="0" presId="urn:microsoft.com/office/officeart/2009/3/layout/BlockDescendingList"/>
    <dgm:cxn modelId="{AE2FB05D-87A4-4E2E-AA8E-64F1AF196C28}" type="presParOf" srcId="{E60261C2-CE13-4F73-B0C6-4DD20D683621}" destId="{5DEAC99F-6A85-4AE9-A597-0553D229A046}" srcOrd="12" destOrd="0" presId="urn:microsoft.com/office/officeart/2009/3/layout/BlockDescendingList"/>
    <dgm:cxn modelId="{7A1D808A-D905-4CEC-987D-F1513A8305D3}" type="presParOf" srcId="{E60261C2-CE13-4F73-B0C6-4DD20D683621}" destId="{31EB8C68-6136-46E1-BD0B-B10C5B965137}" srcOrd="13" destOrd="0" presId="urn:microsoft.com/office/officeart/2009/3/layout/BlockDescendingList"/>
    <dgm:cxn modelId="{94DB9267-F00D-4AA5-BF7C-21246034F837}" type="presParOf" srcId="{E60261C2-CE13-4F73-B0C6-4DD20D683621}" destId="{286D3FEF-8B3E-4239-8871-046C72E58E20}" srcOrd="14" destOrd="0" presId="urn:microsoft.com/office/officeart/2009/3/layout/BlockDescendingList"/>
    <dgm:cxn modelId="{6C11CCE3-CC36-4C70-A691-6A607563F728}" type="presParOf" srcId="{286D3FEF-8B3E-4239-8871-046C72E58E20}" destId="{58C73CB4-F8B4-4D50-BA9A-B24033D1B21A}" srcOrd="0" destOrd="0" presId="urn:microsoft.com/office/officeart/2009/3/layout/BlockDescending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25B3F77-AC60-4662-A07C-A7BA156BB583}"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US"/>
        </a:p>
      </dgm:t>
    </dgm:pt>
    <dgm:pt modelId="{5DB9BBE4-6CA5-4284-86EF-7216189B8A20}">
      <dgm:prSet custT="1"/>
      <dgm:spPr>
        <a:solidFill>
          <a:srgbClr val="668B53"/>
        </a:solidFill>
      </dgm:spPr>
      <dgm:t>
        <a:bodyPr/>
        <a:lstStyle/>
        <a:p>
          <a:pPr rtl="0"/>
          <a:r>
            <a:rPr lang="en-US" sz="2400"/>
            <a:t>Climate change analysis</a:t>
          </a:r>
        </a:p>
      </dgm:t>
    </dgm:pt>
    <dgm:pt modelId="{6D3A045E-B9E0-4B4A-BC6E-B5884356A9CF}" type="parTrans" cxnId="{988D2671-C0DF-40F0-84FF-27F5A8591197}">
      <dgm:prSet/>
      <dgm:spPr/>
      <dgm:t>
        <a:bodyPr/>
        <a:lstStyle/>
        <a:p>
          <a:endParaRPr lang="en-US"/>
        </a:p>
      </dgm:t>
    </dgm:pt>
    <dgm:pt modelId="{D40FD320-7B09-4566-B1D2-8C81286892B6}" type="sibTrans" cxnId="{988D2671-C0DF-40F0-84FF-27F5A8591197}">
      <dgm:prSet/>
      <dgm:spPr/>
      <dgm:t>
        <a:bodyPr/>
        <a:lstStyle/>
        <a:p>
          <a:endParaRPr lang="en-US"/>
        </a:p>
      </dgm:t>
    </dgm:pt>
    <dgm:pt modelId="{FC3E2F19-54EE-482C-9325-CB117CD1E434}">
      <dgm:prSet custT="1"/>
      <dgm:spPr>
        <a:solidFill>
          <a:srgbClr val="006671"/>
        </a:solidFill>
      </dgm:spPr>
      <dgm:t>
        <a:bodyPr/>
        <a:lstStyle/>
        <a:p>
          <a:pPr rtl="0"/>
          <a:r>
            <a:rPr lang="en-US" sz="2400"/>
            <a:t>Social Cost of Greenhouse Gases</a:t>
          </a:r>
        </a:p>
      </dgm:t>
    </dgm:pt>
    <dgm:pt modelId="{7C4E9BA5-EECE-43AA-A614-ED705AE128A2}" type="parTrans" cxnId="{E97C7637-DFC4-4CA9-B9F9-84CE16E43428}">
      <dgm:prSet/>
      <dgm:spPr/>
      <dgm:t>
        <a:bodyPr/>
        <a:lstStyle/>
        <a:p>
          <a:endParaRPr lang="en-US"/>
        </a:p>
      </dgm:t>
    </dgm:pt>
    <dgm:pt modelId="{1CC7856C-B226-48BB-9873-1572CBE1BCBA}" type="sibTrans" cxnId="{E97C7637-DFC4-4CA9-B9F9-84CE16E43428}">
      <dgm:prSet/>
      <dgm:spPr/>
      <dgm:t>
        <a:bodyPr/>
        <a:lstStyle/>
        <a:p>
          <a:endParaRPr lang="en-US"/>
        </a:p>
      </dgm:t>
    </dgm:pt>
    <dgm:pt modelId="{7B953648-884E-4F8C-9E96-2947F8C6C1DA}">
      <dgm:prSet custT="1"/>
      <dgm:spPr>
        <a:solidFill>
          <a:srgbClr val="E45D48"/>
        </a:solidFill>
      </dgm:spPr>
      <dgm:t>
        <a:bodyPr/>
        <a:lstStyle/>
        <a:p>
          <a:pPr rtl="0"/>
          <a:r>
            <a:rPr lang="en-US" sz="2400"/>
            <a:t>Portfolio Benefit Analysis</a:t>
          </a:r>
        </a:p>
      </dgm:t>
    </dgm:pt>
    <dgm:pt modelId="{39284D55-12C0-49E6-9FD3-60C77EB938B2}" type="parTrans" cxnId="{B30D7489-0A61-4727-AB02-94A683B93205}">
      <dgm:prSet/>
      <dgm:spPr/>
      <dgm:t>
        <a:bodyPr/>
        <a:lstStyle/>
        <a:p>
          <a:endParaRPr lang="en-US"/>
        </a:p>
      </dgm:t>
    </dgm:pt>
    <dgm:pt modelId="{7178E25F-1691-4E63-9AE1-7D82E04D5BEB}" type="sibTrans" cxnId="{B30D7489-0A61-4727-AB02-94A683B93205}">
      <dgm:prSet/>
      <dgm:spPr/>
      <dgm:t>
        <a:bodyPr/>
        <a:lstStyle/>
        <a:p>
          <a:endParaRPr lang="en-US"/>
        </a:p>
      </dgm:t>
    </dgm:pt>
    <dgm:pt modelId="{8C0D70BC-B5D2-45C1-B245-79EBC8DF1B4D}">
      <dgm:prSet/>
      <dgm:spPr>
        <a:ln>
          <a:solidFill>
            <a:srgbClr val="668B53"/>
          </a:solidFill>
        </a:ln>
      </dgm:spPr>
      <dgm:t>
        <a:bodyPr/>
        <a:lstStyle/>
        <a:p>
          <a:pPr rtl="0"/>
          <a:r>
            <a:rPr lang="en-US">
              <a:latin typeface="Arial"/>
              <a:cs typeface="Arial"/>
            </a:rPr>
            <a:t>30 years of temperature data (rolling 15 years actual + 15 years forward) </a:t>
          </a:r>
          <a:endParaRPr lang="en-US"/>
        </a:p>
      </dgm:t>
    </dgm:pt>
    <dgm:pt modelId="{C912325F-D95E-4871-9942-5A6DB82FD842}" type="parTrans" cxnId="{B85D9566-0819-467E-9FE9-85BAD440F361}">
      <dgm:prSet/>
      <dgm:spPr/>
      <dgm:t>
        <a:bodyPr/>
        <a:lstStyle/>
        <a:p>
          <a:endParaRPr lang="en-US"/>
        </a:p>
      </dgm:t>
    </dgm:pt>
    <dgm:pt modelId="{26B35943-76C1-4618-89D8-10D9A0DB4825}" type="sibTrans" cxnId="{B85D9566-0819-467E-9FE9-85BAD440F361}">
      <dgm:prSet/>
      <dgm:spPr/>
      <dgm:t>
        <a:bodyPr/>
        <a:lstStyle/>
        <a:p>
          <a:endParaRPr lang="en-US"/>
        </a:p>
      </dgm:t>
    </dgm:pt>
    <dgm:pt modelId="{AF1206D0-7087-4136-9DC5-E04C6B25A0E6}">
      <dgm:prSet/>
      <dgm:spPr>
        <a:ln>
          <a:solidFill>
            <a:srgbClr val="668B53"/>
          </a:solidFill>
        </a:ln>
      </dgm:spPr>
      <dgm:t>
        <a:bodyPr/>
        <a:lstStyle/>
        <a:p>
          <a:r>
            <a:rPr lang="en-US">
              <a:latin typeface="Arial"/>
              <a:cs typeface="Arial"/>
            </a:rPr>
            <a:t>Hydro generation data downscaled from the 3 climate models</a:t>
          </a:r>
          <a:endParaRPr lang="en-US"/>
        </a:p>
      </dgm:t>
    </dgm:pt>
    <dgm:pt modelId="{0DECE19B-0E04-4BC7-9186-5927AF7B9552}" type="parTrans" cxnId="{DB008B49-DD87-49D0-8606-E4A6299043DA}">
      <dgm:prSet/>
      <dgm:spPr/>
      <dgm:t>
        <a:bodyPr/>
        <a:lstStyle/>
        <a:p>
          <a:endParaRPr lang="en-US"/>
        </a:p>
      </dgm:t>
    </dgm:pt>
    <dgm:pt modelId="{070DD222-E09D-4C6B-9386-4556C9084564}" type="sibTrans" cxnId="{DB008B49-DD87-49D0-8606-E4A6299043DA}">
      <dgm:prSet/>
      <dgm:spPr/>
      <dgm:t>
        <a:bodyPr/>
        <a:lstStyle/>
        <a:p>
          <a:endParaRPr lang="en-US"/>
        </a:p>
      </dgm:t>
    </dgm:pt>
    <dgm:pt modelId="{7623C582-0A71-4370-BEC5-180E0FE49412}">
      <dgm:prSet/>
      <dgm:spPr>
        <a:noFill/>
        <a:ln>
          <a:solidFill>
            <a:srgbClr val="006671"/>
          </a:solidFill>
        </a:ln>
      </dgm:spPr>
      <dgm:t>
        <a:bodyPr/>
        <a:lstStyle/>
        <a:p>
          <a:pPr rtl="0"/>
          <a:r>
            <a:rPr lang="en-US"/>
            <a:t>2021 IRP used multi-step process to calculate SCGHG costs and then apply costs back into model for resource decisions</a:t>
          </a:r>
        </a:p>
      </dgm:t>
    </dgm:pt>
    <dgm:pt modelId="{F66F7F2F-D0DC-42C8-B2B5-767C12A94008}" type="parTrans" cxnId="{E194CB31-57A9-4238-A6F7-D5CC7CD1597A}">
      <dgm:prSet/>
      <dgm:spPr/>
      <dgm:t>
        <a:bodyPr/>
        <a:lstStyle/>
        <a:p>
          <a:endParaRPr lang="en-US"/>
        </a:p>
      </dgm:t>
    </dgm:pt>
    <dgm:pt modelId="{71C6B5BB-49B2-43F2-B372-CD3BAEC2D409}" type="sibTrans" cxnId="{E194CB31-57A9-4238-A6F7-D5CC7CD1597A}">
      <dgm:prSet/>
      <dgm:spPr/>
      <dgm:t>
        <a:bodyPr/>
        <a:lstStyle/>
        <a:p>
          <a:endParaRPr lang="en-US"/>
        </a:p>
      </dgm:t>
    </dgm:pt>
    <dgm:pt modelId="{BB38618C-BE69-47D7-8EC5-3FC50E0C8EAB}">
      <dgm:prSet/>
      <dgm:spPr>
        <a:noFill/>
        <a:ln>
          <a:solidFill>
            <a:srgbClr val="006671"/>
          </a:solidFill>
        </a:ln>
      </dgm:spPr>
      <dgm:t>
        <a:bodyPr/>
        <a:lstStyle/>
        <a:p>
          <a:pPr rtl="0"/>
          <a:r>
            <a:rPr lang="en-US">
              <a:latin typeface="Calibri Light" panose="020F0302020204030204"/>
            </a:rPr>
            <a:t>Progress Report used updated</a:t>
          </a:r>
          <a:r>
            <a:rPr lang="en-US"/>
            <a:t> methodology to remove multi-step process and SCGHG is dynamically calculated with dispatch in the model for the resource decision</a:t>
          </a:r>
        </a:p>
      </dgm:t>
    </dgm:pt>
    <dgm:pt modelId="{FB73C0B4-9F47-40DA-AFC8-F8DFFBAF6D23}" type="parTrans" cxnId="{35D63DE2-968F-4C4D-A977-F7B7A9D2776E}">
      <dgm:prSet/>
      <dgm:spPr/>
      <dgm:t>
        <a:bodyPr/>
        <a:lstStyle/>
        <a:p>
          <a:endParaRPr lang="en-US"/>
        </a:p>
      </dgm:t>
    </dgm:pt>
    <dgm:pt modelId="{79CC2885-378D-456C-BFB9-A656216A6317}" type="sibTrans" cxnId="{35D63DE2-968F-4C4D-A977-F7B7A9D2776E}">
      <dgm:prSet/>
      <dgm:spPr/>
      <dgm:t>
        <a:bodyPr/>
        <a:lstStyle/>
        <a:p>
          <a:endParaRPr lang="en-US"/>
        </a:p>
      </dgm:t>
    </dgm:pt>
    <dgm:pt modelId="{F43D33A3-457B-43A8-B83D-6FA3731EB169}">
      <dgm:prSet custT="1"/>
      <dgm:spPr>
        <a:noFill/>
        <a:ln>
          <a:solidFill>
            <a:srgbClr val="E45D48"/>
          </a:solidFill>
        </a:ln>
      </dgm:spPr>
      <dgm:t>
        <a:bodyPr/>
        <a:lstStyle/>
        <a:p>
          <a:r>
            <a:rPr lang="en-US" sz="1600">
              <a:latin typeface="Arial"/>
              <a:cs typeface="Arial"/>
            </a:rPr>
            <a:t>Measures potential equity-related benefits to customers within a given portfolio and the tradeoffs between those benefits and overall cost</a:t>
          </a:r>
          <a:endParaRPr lang="en-US" sz="1600"/>
        </a:p>
      </dgm:t>
    </dgm:pt>
    <dgm:pt modelId="{554296A2-7AFB-4984-B29C-9300767CBAE5}" type="parTrans" cxnId="{1637D1F8-1BF3-49F1-9DBD-5C05D72659EA}">
      <dgm:prSet/>
      <dgm:spPr/>
      <dgm:t>
        <a:bodyPr/>
        <a:lstStyle/>
        <a:p>
          <a:endParaRPr lang="en-US"/>
        </a:p>
      </dgm:t>
    </dgm:pt>
    <dgm:pt modelId="{D30E77CC-BFE2-4678-9B50-313114656C63}" type="sibTrans" cxnId="{1637D1F8-1BF3-49F1-9DBD-5C05D72659EA}">
      <dgm:prSet/>
      <dgm:spPr/>
      <dgm:t>
        <a:bodyPr/>
        <a:lstStyle/>
        <a:p>
          <a:endParaRPr lang="en-US"/>
        </a:p>
      </dgm:t>
    </dgm:pt>
    <dgm:pt modelId="{7714DC1F-CBFA-4AB9-AB02-85E86C5D7509}" type="pres">
      <dgm:prSet presAssocID="{325B3F77-AC60-4662-A07C-A7BA156BB583}" presName="linear" presStyleCnt="0">
        <dgm:presLayoutVars>
          <dgm:dir/>
          <dgm:animLvl val="lvl"/>
          <dgm:resizeHandles val="exact"/>
        </dgm:presLayoutVars>
      </dgm:prSet>
      <dgm:spPr/>
      <dgm:t>
        <a:bodyPr/>
        <a:lstStyle/>
        <a:p>
          <a:endParaRPr lang="en-US"/>
        </a:p>
      </dgm:t>
    </dgm:pt>
    <dgm:pt modelId="{0271FB95-CCC2-4738-8B0A-489AF2B596C2}" type="pres">
      <dgm:prSet presAssocID="{5DB9BBE4-6CA5-4284-86EF-7216189B8A20}" presName="parentLin" presStyleCnt="0"/>
      <dgm:spPr/>
    </dgm:pt>
    <dgm:pt modelId="{99EB7848-D143-47B4-8E6F-4ED118AC268C}" type="pres">
      <dgm:prSet presAssocID="{5DB9BBE4-6CA5-4284-86EF-7216189B8A20}" presName="parentLeftMargin" presStyleLbl="node1" presStyleIdx="0" presStyleCnt="3"/>
      <dgm:spPr/>
      <dgm:t>
        <a:bodyPr/>
        <a:lstStyle/>
        <a:p>
          <a:endParaRPr lang="en-US"/>
        </a:p>
      </dgm:t>
    </dgm:pt>
    <dgm:pt modelId="{D5800098-CF5F-46DD-B6CF-6DF3E32D2ED5}" type="pres">
      <dgm:prSet presAssocID="{5DB9BBE4-6CA5-4284-86EF-7216189B8A20}" presName="parentText" presStyleLbl="node1" presStyleIdx="0" presStyleCnt="3">
        <dgm:presLayoutVars>
          <dgm:chMax val="0"/>
          <dgm:bulletEnabled val="1"/>
        </dgm:presLayoutVars>
      </dgm:prSet>
      <dgm:spPr/>
      <dgm:t>
        <a:bodyPr/>
        <a:lstStyle/>
        <a:p>
          <a:endParaRPr lang="en-US"/>
        </a:p>
      </dgm:t>
    </dgm:pt>
    <dgm:pt modelId="{9962077C-4BC0-4933-9271-9C5992EA0E19}" type="pres">
      <dgm:prSet presAssocID="{5DB9BBE4-6CA5-4284-86EF-7216189B8A20}" presName="negativeSpace" presStyleCnt="0"/>
      <dgm:spPr/>
    </dgm:pt>
    <dgm:pt modelId="{7F44A91D-445D-4616-B689-A34E64375C05}" type="pres">
      <dgm:prSet presAssocID="{5DB9BBE4-6CA5-4284-86EF-7216189B8A20}" presName="childText" presStyleLbl="conFgAcc1" presStyleIdx="0" presStyleCnt="3">
        <dgm:presLayoutVars>
          <dgm:bulletEnabled val="1"/>
        </dgm:presLayoutVars>
      </dgm:prSet>
      <dgm:spPr/>
      <dgm:t>
        <a:bodyPr/>
        <a:lstStyle/>
        <a:p>
          <a:endParaRPr lang="en-US"/>
        </a:p>
      </dgm:t>
    </dgm:pt>
    <dgm:pt modelId="{0EB18B0E-94CB-4278-B328-56401F593444}" type="pres">
      <dgm:prSet presAssocID="{D40FD320-7B09-4566-B1D2-8C81286892B6}" presName="spaceBetweenRectangles" presStyleCnt="0"/>
      <dgm:spPr/>
    </dgm:pt>
    <dgm:pt modelId="{8066B801-08F8-402C-B7E4-B4114BC3C685}" type="pres">
      <dgm:prSet presAssocID="{FC3E2F19-54EE-482C-9325-CB117CD1E434}" presName="parentLin" presStyleCnt="0"/>
      <dgm:spPr/>
    </dgm:pt>
    <dgm:pt modelId="{6424BA69-94D6-4307-A790-E046C4299BD7}" type="pres">
      <dgm:prSet presAssocID="{FC3E2F19-54EE-482C-9325-CB117CD1E434}" presName="parentLeftMargin" presStyleLbl="node1" presStyleIdx="0" presStyleCnt="3"/>
      <dgm:spPr/>
      <dgm:t>
        <a:bodyPr/>
        <a:lstStyle/>
        <a:p>
          <a:endParaRPr lang="en-US"/>
        </a:p>
      </dgm:t>
    </dgm:pt>
    <dgm:pt modelId="{1011F7D3-3879-444E-9D23-9BBD88A27EFF}" type="pres">
      <dgm:prSet presAssocID="{FC3E2F19-54EE-482C-9325-CB117CD1E434}" presName="parentText" presStyleLbl="node1" presStyleIdx="1" presStyleCnt="3">
        <dgm:presLayoutVars>
          <dgm:chMax val="0"/>
          <dgm:bulletEnabled val="1"/>
        </dgm:presLayoutVars>
      </dgm:prSet>
      <dgm:spPr/>
      <dgm:t>
        <a:bodyPr/>
        <a:lstStyle/>
        <a:p>
          <a:endParaRPr lang="en-US"/>
        </a:p>
      </dgm:t>
    </dgm:pt>
    <dgm:pt modelId="{F6D1388F-5678-443C-9314-AD955FD63398}" type="pres">
      <dgm:prSet presAssocID="{FC3E2F19-54EE-482C-9325-CB117CD1E434}" presName="negativeSpace" presStyleCnt="0"/>
      <dgm:spPr/>
    </dgm:pt>
    <dgm:pt modelId="{72E333D9-9E01-4286-9477-56589ADEE551}" type="pres">
      <dgm:prSet presAssocID="{FC3E2F19-54EE-482C-9325-CB117CD1E434}" presName="childText" presStyleLbl="conFgAcc1" presStyleIdx="1" presStyleCnt="3">
        <dgm:presLayoutVars>
          <dgm:bulletEnabled val="1"/>
        </dgm:presLayoutVars>
      </dgm:prSet>
      <dgm:spPr/>
      <dgm:t>
        <a:bodyPr/>
        <a:lstStyle/>
        <a:p>
          <a:endParaRPr lang="en-US"/>
        </a:p>
      </dgm:t>
    </dgm:pt>
    <dgm:pt modelId="{36ACF8C9-F1E0-4661-A36D-461FF8706F53}" type="pres">
      <dgm:prSet presAssocID="{1CC7856C-B226-48BB-9873-1572CBE1BCBA}" presName="spaceBetweenRectangles" presStyleCnt="0"/>
      <dgm:spPr/>
    </dgm:pt>
    <dgm:pt modelId="{EEC9E4AF-ADC8-474C-B941-9D37500860C3}" type="pres">
      <dgm:prSet presAssocID="{7B953648-884E-4F8C-9E96-2947F8C6C1DA}" presName="parentLin" presStyleCnt="0"/>
      <dgm:spPr/>
    </dgm:pt>
    <dgm:pt modelId="{10DD0148-C1BD-4E1A-945E-66B2DE0FFD5B}" type="pres">
      <dgm:prSet presAssocID="{7B953648-884E-4F8C-9E96-2947F8C6C1DA}" presName="parentLeftMargin" presStyleLbl="node1" presStyleIdx="1" presStyleCnt="3"/>
      <dgm:spPr/>
      <dgm:t>
        <a:bodyPr/>
        <a:lstStyle/>
        <a:p>
          <a:endParaRPr lang="en-US"/>
        </a:p>
      </dgm:t>
    </dgm:pt>
    <dgm:pt modelId="{9A7785BF-BF2F-4FC9-B7B8-FAE6DAB5C0CB}" type="pres">
      <dgm:prSet presAssocID="{7B953648-884E-4F8C-9E96-2947F8C6C1DA}" presName="parentText" presStyleLbl="node1" presStyleIdx="2" presStyleCnt="3">
        <dgm:presLayoutVars>
          <dgm:chMax val="0"/>
          <dgm:bulletEnabled val="1"/>
        </dgm:presLayoutVars>
      </dgm:prSet>
      <dgm:spPr/>
      <dgm:t>
        <a:bodyPr/>
        <a:lstStyle/>
        <a:p>
          <a:endParaRPr lang="en-US"/>
        </a:p>
      </dgm:t>
    </dgm:pt>
    <dgm:pt modelId="{2E14B393-62ED-4F60-9235-D1F82BC2B40B}" type="pres">
      <dgm:prSet presAssocID="{7B953648-884E-4F8C-9E96-2947F8C6C1DA}" presName="negativeSpace" presStyleCnt="0"/>
      <dgm:spPr/>
    </dgm:pt>
    <dgm:pt modelId="{CFDE9E82-2CAD-4AB1-BE84-C9B34CA2C9DF}" type="pres">
      <dgm:prSet presAssocID="{7B953648-884E-4F8C-9E96-2947F8C6C1DA}" presName="childText" presStyleLbl="conFgAcc1" presStyleIdx="2" presStyleCnt="3">
        <dgm:presLayoutVars>
          <dgm:bulletEnabled val="1"/>
        </dgm:presLayoutVars>
      </dgm:prSet>
      <dgm:spPr/>
      <dgm:t>
        <a:bodyPr/>
        <a:lstStyle/>
        <a:p>
          <a:endParaRPr lang="en-US"/>
        </a:p>
      </dgm:t>
    </dgm:pt>
  </dgm:ptLst>
  <dgm:cxnLst>
    <dgm:cxn modelId="{E5807E44-F890-446C-ABDF-06523C8CE073}" type="presOf" srcId="{FC3E2F19-54EE-482C-9325-CB117CD1E434}" destId="{1011F7D3-3879-444E-9D23-9BBD88A27EFF}" srcOrd="1" destOrd="0" presId="urn:microsoft.com/office/officeart/2005/8/layout/list1"/>
    <dgm:cxn modelId="{2A2CB737-60C1-41A4-BA9E-5489CFA6F05A}" type="presOf" srcId="{F43D33A3-457B-43A8-B83D-6FA3731EB169}" destId="{CFDE9E82-2CAD-4AB1-BE84-C9B34CA2C9DF}" srcOrd="0" destOrd="0" presId="urn:microsoft.com/office/officeart/2005/8/layout/list1"/>
    <dgm:cxn modelId="{1637D1F8-1BF3-49F1-9DBD-5C05D72659EA}" srcId="{7B953648-884E-4F8C-9E96-2947F8C6C1DA}" destId="{F43D33A3-457B-43A8-B83D-6FA3731EB169}" srcOrd="0" destOrd="0" parTransId="{554296A2-7AFB-4984-B29C-9300767CBAE5}" sibTransId="{D30E77CC-BFE2-4678-9B50-313114656C63}"/>
    <dgm:cxn modelId="{7E59996C-4504-49A8-AB26-B9FBB6911321}" type="presOf" srcId="{7B953648-884E-4F8C-9E96-2947F8C6C1DA}" destId="{10DD0148-C1BD-4E1A-945E-66B2DE0FFD5B}" srcOrd="0" destOrd="0" presId="urn:microsoft.com/office/officeart/2005/8/layout/list1"/>
    <dgm:cxn modelId="{19FAA640-C19B-47B2-AB2E-9E5ED0E43E09}" type="presOf" srcId="{7B953648-884E-4F8C-9E96-2947F8C6C1DA}" destId="{9A7785BF-BF2F-4FC9-B7B8-FAE6DAB5C0CB}" srcOrd="1" destOrd="0" presId="urn:microsoft.com/office/officeart/2005/8/layout/list1"/>
    <dgm:cxn modelId="{35D63DE2-968F-4C4D-A977-F7B7A9D2776E}" srcId="{FC3E2F19-54EE-482C-9325-CB117CD1E434}" destId="{BB38618C-BE69-47D7-8EC5-3FC50E0C8EAB}" srcOrd="1" destOrd="0" parTransId="{FB73C0B4-9F47-40DA-AFC8-F8DFFBAF6D23}" sibTransId="{79CC2885-378D-456C-BFB9-A656216A6317}"/>
    <dgm:cxn modelId="{DB008B49-DD87-49D0-8606-E4A6299043DA}" srcId="{5DB9BBE4-6CA5-4284-86EF-7216189B8A20}" destId="{AF1206D0-7087-4136-9DC5-E04C6B25A0E6}" srcOrd="1" destOrd="0" parTransId="{0DECE19B-0E04-4BC7-9186-5927AF7B9552}" sibTransId="{070DD222-E09D-4C6B-9386-4556C9084564}"/>
    <dgm:cxn modelId="{21BFF1DA-D1B4-49E1-9A2D-49C5EE6F35E0}" type="presOf" srcId="{7623C582-0A71-4370-BEC5-180E0FE49412}" destId="{72E333D9-9E01-4286-9477-56589ADEE551}" srcOrd="0" destOrd="0" presId="urn:microsoft.com/office/officeart/2005/8/layout/list1"/>
    <dgm:cxn modelId="{D343CE5D-44F9-4E0F-A323-A4BE80B05B0D}" type="presOf" srcId="{BB38618C-BE69-47D7-8EC5-3FC50E0C8EAB}" destId="{72E333D9-9E01-4286-9477-56589ADEE551}" srcOrd="0" destOrd="1" presId="urn:microsoft.com/office/officeart/2005/8/layout/list1"/>
    <dgm:cxn modelId="{E194CB31-57A9-4238-A6F7-D5CC7CD1597A}" srcId="{FC3E2F19-54EE-482C-9325-CB117CD1E434}" destId="{7623C582-0A71-4370-BEC5-180E0FE49412}" srcOrd="0" destOrd="0" parTransId="{F66F7F2F-D0DC-42C8-B2B5-767C12A94008}" sibTransId="{71C6B5BB-49B2-43F2-B372-CD3BAEC2D409}"/>
    <dgm:cxn modelId="{2A76B72D-9455-41C6-91BD-F8782705D42C}" type="presOf" srcId="{AF1206D0-7087-4136-9DC5-E04C6B25A0E6}" destId="{7F44A91D-445D-4616-B689-A34E64375C05}" srcOrd="0" destOrd="1" presId="urn:microsoft.com/office/officeart/2005/8/layout/list1"/>
    <dgm:cxn modelId="{B30D7489-0A61-4727-AB02-94A683B93205}" srcId="{325B3F77-AC60-4662-A07C-A7BA156BB583}" destId="{7B953648-884E-4F8C-9E96-2947F8C6C1DA}" srcOrd="2" destOrd="0" parTransId="{39284D55-12C0-49E6-9FD3-60C77EB938B2}" sibTransId="{7178E25F-1691-4E63-9AE1-7D82E04D5BEB}"/>
    <dgm:cxn modelId="{988D2671-C0DF-40F0-84FF-27F5A8591197}" srcId="{325B3F77-AC60-4662-A07C-A7BA156BB583}" destId="{5DB9BBE4-6CA5-4284-86EF-7216189B8A20}" srcOrd="0" destOrd="0" parTransId="{6D3A045E-B9E0-4B4A-BC6E-B5884356A9CF}" sibTransId="{D40FD320-7B09-4566-B1D2-8C81286892B6}"/>
    <dgm:cxn modelId="{76765549-A783-46CE-BAC0-D27E568EE80E}" type="presOf" srcId="{8C0D70BC-B5D2-45C1-B245-79EBC8DF1B4D}" destId="{7F44A91D-445D-4616-B689-A34E64375C05}" srcOrd="0" destOrd="0" presId="urn:microsoft.com/office/officeart/2005/8/layout/list1"/>
    <dgm:cxn modelId="{7E94464B-C1D7-4DF8-B3CE-20AC7682454E}" type="presOf" srcId="{FC3E2F19-54EE-482C-9325-CB117CD1E434}" destId="{6424BA69-94D6-4307-A790-E046C4299BD7}" srcOrd="0" destOrd="0" presId="urn:microsoft.com/office/officeart/2005/8/layout/list1"/>
    <dgm:cxn modelId="{68D49D20-8DC3-41D6-B6B5-6E6397FC7059}" type="presOf" srcId="{325B3F77-AC60-4662-A07C-A7BA156BB583}" destId="{7714DC1F-CBFA-4AB9-AB02-85E86C5D7509}" srcOrd="0" destOrd="0" presId="urn:microsoft.com/office/officeart/2005/8/layout/list1"/>
    <dgm:cxn modelId="{B85D9566-0819-467E-9FE9-85BAD440F361}" srcId="{5DB9BBE4-6CA5-4284-86EF-7216189B8A20}" destId="{8C0D70BC-B5D2-45C1-B245-79EBC8DF1B4D}" srcOrd="0" destOrd="0" parTransId="{C912325F-D95E-4871-9942-5A6DB82FD842}" sibTransId="{26B35943-76C1-4618-89D8-10D9A0DB4825}"/>
    <dgm:cxn modelId="{05001FE4-A718-4916-AE08-6048C252C074}" type="presOf" srcId="{5DB9BBE4-6CA5-4284-86EF-7216189B8A20}" destId="{D5800098-CF5F-46DD-B6CF-6DF3E32D2ED5}" srcOrd="1" destOrd="0" presId="urn:microsoft.com/office/officeart/2005/8/layout/list1"/>
    <dgm:cxn modelId="{F4E9CD34-3BA0-48E5-89D9-AE84FE7A2A8C}" type="presOf" srcId="{5DB9BBE4-6CA5-4284-86EF-7216189B8A20}" destId="{99EB7848-D143-47B4-8E6F-4ED118AC268C}" srcOrd="0" destOrd="0" presId="urn:microsoft.com/office/officeart/2005/8/layout/list1"/>
    <dgm:cxn modelId="{E97C7637-DFC4-4CA9-B9F9-84CE16E43428}" srcId="{325B3F77-AC60-4662-A07C-A7BA156BB583}" destId="{FC3E2F19-54EE-482C-9325-CB117CD1E434}" srcOrd="1" destOrd="0" parTransId="{7C4E9BA5-EECE-43AA-A614-ED705AE128A2}" sibTransId="{1CC7856C-B226-48BB-9873-1572CBE1BCBA}"/>
    <dgm:cxn modelId="{4CF3332C-CE96-414F-91C4-35DA64C84228}" type="presParOf" srcId="{7714DC1F-CBFA-4AB9-AB02-85E86C5D7509}" destId="{0271FB95-CCC2-4738-8B0A-489AF2B596C2}" srcOrd="0" destOrd="0" presId="urn:microsoft.com/office/officeart/2005/8/layout/list1"/>
    <dgm:cxn modelId="{E7EFEB41-0813-4661-B777-90B977D7522E}" type="presParOf" srcId="{0271FB95-CCC2-4738-8B0A-489AF2B596C2}" destId="{99EB7848-D143-47B4-8E6F-4ED118AC268C}" srcOrd="0" destOrd="0" presId="urn:microsoft.com/office/officeart/2005/8/layout/list1"/>
    <dgm:cxn modelId="{4F1FDA75-D1CA-4E21-8266-102909090C11}" type="presParOf" srcId="{0271FB95-CCC2-4738-8B0A-489AF2B596C2}" destId="{D5800098-CF5F-46DD-B6CF-6DF3E32D2ED5}" srcOrd="1" destOrd="0" presId="urn:microsoft.com/office/officeart/2005/8/layout/list1"/>
    <dgm:cxn modelId="{1606546B-47E5-48DF-8645-7165B79B66A9}" type="presParOf" srcId="{7714DC1F-CBFA-4AB9-AB02-85E86C5D7509}" destId="{9962077C-4BC0-4933-9271-9C5992EA0E19}" srcOrd="1" destOrd="0" presId="urn:microsoft.com/office/officeart/2005/8/layout/list1"/>
    <dgm:cxn modelId="{3027DA56-5D13-46CD-81AC-1B06D222405C}" type="presParOf" srcId="{7714DC1F-CBFA-4AB9-AB02-85E86C5D7509}" destId="{7F44A91D-445D-4616-B689-A34E64375C05}" srcOrd="2" destOrd="0" presId="urn:microsoft.com/office/officeart/2005/8/layout/list1"/>
    <dgm:cxn modelId="{9F4B593A-D758-445A-975D-C47434135EF8}" type="presParOf" srcId="{7714DC1F-CBFA-4AB9-AB02-85E86C5D7509}" destId="{0EB18B0E-94CB-4278-B328-56401F593444}" srcOrd="3" destOrd="0" presId="urn:microsoft.com/office/officeart/2005/8/layout/list1"/>
    <dgm:cxn modelId="{320E6CFD-1F3A-4FFA-8FCB-E767BA4E1996}" type="presParOf" srcId="{7714DC1F-CBFA-4AB9-AB02-85E86C5D7509}" destId="{8066B801-08F8-402C-B7E4-B4114BC3C685}" srcOrd="4" destOrd="0" presId="urn:microsoft.com/office/officeart/2005/8/layout/list1"/>
    <dgm:cxn modelId="{E31BB580-F0ED-4543-8C67-D01689150C6D}" type="presParOf" srcId="{8066B801-08F8-402C-B7E4-B4114BC3C685}" destId="{6424BA69-94D6-4307-A790-E046C4299BD7}" srcOrd="0" destOrd="0" presId="urn:microsoft.com/office/officeart/2005/8/layout/list1"/>
    <dgm:cxn modelId="{472AA408-0E29-4090-8DC9-EF40CEA4C583}" type="presParOf" srcId="{8066B801-08F8-402C-B7E4-B4114BC3C685}" destId="{1011F7D3-3879-444E-9D23-9BBD88A27EFF}" srcOrd="1" destOrd="0" presId="urn:microsoft.com/office/officeart/2005/8/layout/list1"/>
    <dgm:cxn modelId="{0215CFED-20D0-48FA-8DBF-A6561C0CF7CB}" type="presParOf" srcId="{7714DC1F-CBFA-4AB9-AB02-85E86C5D7509}" destId="{F6D1388F-5678-443C-9314-AD955FD63398}" srcOrd="5" destOrd="0" presId="urn:microsoft.com/office/officeart/2005/8/layout/list1"/>
    <dgm:cxn modelId="{977AEE2D-1349-454F-B594-6C0D8871FAE0}" type="presParOf" srcId="{7714DC1F-CBFA-4AB9-AB02-85E86C5D7509}" destId="{72E333D9-9E01-4286-9477-56589ADEE551}" srcOrd="6" destOrd="0" presId="urn:microsoft.com/office/officeart/2005/8/layout/list1"/>
    <dgm:cxn modelId="{486507A1-AF15-45AD-8732-F0877AD2D7DB}" type="presParOf" srcId="{7714DC1F-CBFA-4AB9-AB02-85E86C5D7509}" destId="{36ACF8C9-F1E0-4661-A36D-461FF8706F53}" srcOrd="7" destOrd="0" presId="urn:microsoft.com/office/officeart/2005/8/layout/list1"/>
    <dgm:cxn modelId="{664CC3E2-6FDF-4A35-964E-BB99ADB3A58B}" type="presParOf" srcId="{7714DC1F-CBFA-4AB9-AB02-85E86C5D7509}" destId="{EEC9E4AF-ADC8-474C-B941-9D37500860C3}" srcOrd="8" destOrd="0" presId="urn:microsoft.com/office/officeart/2005/8/layout/list1"/>
    <dgm:cxn modelId="{DDC2D5A1-1D42-46AD-A9BE-B789A1C03811}" type="presParOf" srcId="{EEC9E4AF-ADC8-474C-B941-9D37500860C3}" destId="{10DD0148-C1BD-4E1A-945E-66B2DE0FFD5B}" srcOrd="0" destOrd="0" presId="urn:microsoft.com/office/officeart/2005/8/layout/list1"/>
    <dgm:cxn modelId="{7BE50FF3-68C3-491D-A36D-86BA4985B462}" type="presParOf" srcId="{EEC9E4AF-ADC8-474C-B941-9D37500860C3}" destId="{9A7785BF-BF2F-4FC9-B7B8-FAE6DAB5C0CB}" srcOrd="1" destOrd="0" presId="urn:microsoft.com/office/officeart/2005/8/layout/list1"/>
    <dgm:cxn modelId="{7D3AD7E2-53F8-4460-9446-398642837B8A}" type="presParOf" srcId="{7714DC1F-CBFA-4AB9-AB02-85E86C5D7509}" destId="{2E14B393-62ED-4F60-9235-D1F82BC2B40B}" srcOrd="9" destOrd="0" presId="urn:microsoft.com/office/officeart/2005/8/layout/list1"/>
    <dgm:cxn modelId="{F5319CFE-D7B1-44D1-BBB4-796233EAC9BB}" type="presParOf" srcId="{7714DC1F-CBFA-4AB9-AB02-85E86C5D7509}" destId="{CFDE9E82-2CAD-4AB1-BE84-C9B34CA2C9DF}"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DA80F3F-BEDE-45D2-8611-9768679242A8}" type="doc">
      <dgm:prSet loTypeId="urn:microsoft.com/office/officeart/2005/8/layout/vList5" loCatId="list" qsTypeId="urn:microsoft.com/office/officeart/2005/8/quickstyle/simple1" qsCatId="simple" csTypeId="urn:microsoft.com/office/officeart/2005/8/colors/accent0_1" csCatId="mainScheme" phldr="1"/>
      <dgm:spPr/>
      <dgm:t>
        <a:bodyPr/>
        <a:lstStyle/>
        <a:p>
          <a:endParaRPr lang="en-US"/>
        </a:p>
      </dgm:t>
    </dgm:pt>
    <dgm:pt modelId="{342D5D78-CFE3-4A26-BDA2-ECBC2C0691B9}">
      <dgm:prSet custT="1"/>
      <dgm:spPr>
        <a:solidFill>
          <a:srgbClr val="006671"/>
        </a:solidFill>
      </dgm:spPr>
      <dgm:t>
        <a:bodyPr/>
        <a:lstStyle/>
        <a:p>
          <a:pPr rtl="0"/>
          <a:r>
            <a:rPr lang="en-US" sz="2000" b="1">
              <a:solidFill>
                <a:schemeClr val="bg1"/>
              </a:solidFill>
            </a:rPr>
            <a:t>Improved access to reliable, clean energy</a:t>
          </a:r>
          <a:r>
            <a:rPr lang="en-US" sz="2000">
              <a:solidFill>
                <a:schemeClr val="bg1"/>
              </a:solidFill>
              <a:latin typeface="Calibri Light" panose="020F0302020204030204"/>
            </a:rPr>
            <a:t> </a:t>
          </a:r>
          <a:endParaRPr lang="en-US" sz="2000">
            <a:solidFill>
              <a:schemeClr val="bg1"/>
            </a:solidFill>
          </a:endParaRPr>
        </a:p>
      </dgm:t>
    </dgm:pt>
    <dgm:pt modelId="{0BA9FAA1-029A-488A-9E75-9DDE2A0DB40F}" type="parTrans" cxnId="{04DBED8E-3CD5-4618-A5DB-BB95465B1FBD}">
      <dgm:prSet/>
      <dgm:spPr/>
      <dgm:t>
        <a:bodyPr/>
        <a:lstStyle/>
        <a:p>
          <a:endParaRPr lang="en-US"/>
        </a:p>
      </dgm:t>
    </dgm:pt>
    <dgm:pt modelId="{BFC3EC0B-B182-44B2-A1DD-18843512B754}" type="sibTrans" cxnId="{04DBED8E-3CD5-4618-A5DB-BB95465B1FBD}">
      <dgm:prSet/>
      <dgm:spPr/>
      <dgm:t>
        <a:bodyPr/>
        <a:lstStyle/>
        <a:p>
          <a:endParaRPr lang="en-US"/>
        </a:p>
      </dgm:t>
    </dgm:pt>
    <dgm:pt modelId="{54006114-1A0F-46EB-89D6-E7E69E65682D}">
      <dgm:prSet/>
      <dgm:spPr/>
      <dgm:t>
        <a:bodyPr/>
        <a:lstStyle/>
        <a:p>
          <a:pPr rtl="0"/>
          <a:r>
            <a:rPr lang="en-US"/>
            <a:t>measured by customers with access to distributed storage resources</a:t>
          </a:r>
        </a:p>
      </dgm:t>
    </dgm:pt>
    <dgm:pt modelId="{97511AD5-BBD0-4131-82D9-F1C2EE98E2E4}" type="parTrans" cxnId="{A5824BC6-2E52-45B1-88B2-2EE2BDECDE52}">
      <dgm:prSet/>
      <dgm:spPr/>
      <dgm:t>
        <a:bodyPr/>
        <a:lstStyle/>
        <a:p>
          <a:endParaRPr lang="en-US"/>
        </a:p>
      </dgm:t>
    </dgm:pt>
    <dgm:pt modelId="{059E9390-B689-4186-8478-BFAFF9DEDC4F}" type="sibTrans" cxnId="{A5824BC6-2E52-45B1-88B2-2EE2BDECDE52}">
      <dgm:prSet/>
      <dgm:spPr/>
      <dgm:t>
        <a:bodyPr/>
        <a:lstStyle/>
        <a:p>
          <a:endParaRPr lang="en-US"/>
        </a:p>
      </dgm:t>
    </dgm:pt>
    <dgm:pt modelId="{B2BEBEFE-4C65-415E-96EF-B3E2D298201E}">
      <dgm:prSet custT="1"/>
      <dgm:spPr>
        <a:solidFill>
          <a:srgbClr val="58C3B4"/>
        </a:solidFill>
      </dgm:spPr>
      <dgm:t>
        <a:bodyPr/>
        <a:lstStyle/>
        <a:p>
          <a:pPr rtl="0"/>
          <a:r>
            <a:rPr lang="en-US" sz="2000" b="1">
              <a:solidFill>
                <a:schemeClr val="bg1"/>
              </a:solidFill>
            </a:rPr>
            <a:t>Improved affordability of clean energy</a:t>
          </a:r>
          <a:r>
            <a:rPr lang="en-US" sz="2000">
              <a:solidFill>
                <a:schemeClr val="bg1"/>
              </a:solidFill>
              <a:latin typeface="Calibri Light" panose="020F0302020204030204"/>
            </a:rPr>
            <a:t> </a:t>
          </a:r>
          <a:endParaRPr lang="en-US" sz="2000">
            <a:solidFill>
              <a:schemeClr val="bg1"/>
            </a:solidFill>
          </a:endParaRPr>
        </a:p>
      </dgm:t>
    </dgm:pt>
    <dgm:pt modelId="{AB22E334-7403-45A1-928A-62EC4B0F64F7}" type="parTrans" cxnId="{C8588521-1645-411E-8CCE-10F46FE67D78}">
      <dgm:prSet/>
      <dgm:spPr/>
      <dgm:t>
        <a:bodyPr/>
        <a:lstStyle/>
        <a:p>
          <a:endParaRPr lang="en-US"/>
        </a:p>
      </dgm:t>
    </dgm:pt>
    <dgm:pt modelId="{185AB757-14E2-4034-A2FD-CDB73DAA2613}" type="sibTrans" cxnId="{C8588521-1645-411E-8CCE-10F46FE67D78}">
      <dgm:prSet/>
      <dgm:spPr/>
      <dgm:t>
        <a:bodyPr/>
        <a:lstStyle/>
        <a:p>
          <a:endParaRPr lang="en-US"/>
        </a:p>
      </dgm:t>
    </dgm:pt>
    <dgm:pt modelId="{7DEA499A-643A-4758-A002-5963B87C1D4B}">
      <dgm:prSet/>
      <dgm:spPr/>
      <dgm:t>
        <a:bodyPr/>
        <a:lstStyle/>
        <a:p>
          <a:pPr rtl="0"/>
          <a:r>
            <a:rPr lang="en-US"/>
            <a:t>measured by the total portfolio cost</a:t>
          </a:r>
        </a:p>
      </dgm:t>
    </dgm:pt>
    <dgm:pt modelId="{DF770893-BF46-4C3A-9241-DB3684646042}" type="parTrans" cxnId="{E28B2006-6D55-4415-AC14-2D10C56DBB4A}">
      <dgm:prSet/>
      <dgm:spPr/>
      <dgm:t>
        <a:bodyPr/>
        <a:lstStyle/>
        <a:p>
          <a:endParaRPr lang="en-US"/>
        </a:p>
      </dgm:t>
    </dgm:pt>
    <dgm:pt modelId="{02B48111-58A6-4C3B-BF49-464409E82D94}" type="sibTrans" cxnId="{E28B2006-6D55-4415-AC14-2D10C56DBB4A}">
      <dgm:prSet/>
      <dgm:spPr/>
      <dgm:t>
        <a:bodyPr/>
        <a:lstStyle/>
        <a:p>
          <a:endParaRPr lang="en-US"/>
        </a:p>
      </dgm:t>
    </dgm:pt>
    <dgm:pt modelId="{740D7694-EB70-41C2-8D69-E6A46AC8F71A}">
      <dgm:prSet custT="1"/>
      <dgm:spPr>
        <a:solidFill>
          <a:srgbClr val="C3E7E3"/>
        </a:solidFill>
      </dgm:spPr>
      <dgm:t>
        <a:bodyPr/>
        <a:lstStyle/>
        <a:p>
          <a:pPr rtl="0"/>
          <a:r>
            <a:rPr lang="en-US" sz="2000" b="1"/>
            <a:t>Improved outdoor air quality</a:t>
          </a:r>
          <a:r>
            <a:rPr lang="en-US" sz="2000">
              <a:latin typeface="Calibri Light" panose="020F0302020204030204"/>
            </a:rPr>
            <a:t> </a:t>
          </a:r>
          <a:endParaRPr lang="en-US" sz="2000"/>
        </a:p>
      </dgm:t>
    </dgm:pt>
    <dgm:pt modelId="{03613641-3F09-4FB0-8799-DBBF4CCE6F0C}" type="parTrans" cxnId="{D2AF3792-5E2C-4EE7-B329-F49E51973333}">
      <dgm:prSet/>
      <dgm:spPr/>
      <dgm:t>
        <a:bodyPr/>
        <a:lstStyle/>
        <a:p>
          <a:endParaRPr lang="en-US"/>
        </a:p>
      </dgm:t>
    </dgm:pt>
    <dgm:pt modelId="{D4C6E103-F45C-41C6-8F33-ECE71050FCF1}" type="sibTrans" cxnId="{D2AF3792-5E2C-4EE7-B329-F49E51973333}">
      <dgm:prSet/>
      <dgm:spPr/>
      <dgm:t>
        <a:bodyPr/>
        <a:lstStyle/>
        <a:p>
          <a:endParaRPr lang="en-US"/>
        </a:p>
      </dgm:t>
    </dgm:pt>
    <dgm:pt modelId="{488F8456-8FF7-4E84-ABBD-10887BB4CBD3}">
      <dgm:prSet/>
      <dgm:spPr/>
      <dgm:t>
        <a:bodyPr/>
        <a:lstStyle/>
        <a:p>
          <a:pPr rtl="0"/>
          <a:r>
            <a:rPr lang="en-US"/>
            <a:t>measured by sulfur oxides, nitrogen oxides, and particulate matter generated per portfolio</a:t>
          </a:r>
        </a:p>
      </dgm:t>
    </dgm:pt>
    <dgm:pt modelId="{63BD2B4F-EE1B-4737-B92C-A37472C8265F}" type="parTrans" cxnId="{97DA6C96-B606-48DB-8B9E-4893F651B404}">
      <dgm:prSet/>
      <dgm:spPr/>
      <dgm:t>
        <a:bodyPr/>
        <a:lstStyle/>
        <a:p>
          <a:endParaRPr lang="en-US"/>
        </a:p>
      </dgm:t>
    </dgm:pt>
    <dgm:pt modelId="{01F4E1B2-F03B-4720-BBE7-3BBE5D6D3CD3}" type="sibTrans" cxnId="{97DA6C96-B606-48DB-8B9E-4893F651B404}">
      <dgm:prSet/>
      <dgm:spPr/>
      <dgm:t>
        <a:bodyPr/>
        <a:lstStyle/>
        <a:p>
          <a:endParaRPr lang="en-US"/>
        </a:p>
      </dgm:t>
    </dgm:pt>
    <dgm:pt modelId="{127DB676-9DB2-4357-9EFB-8C1F1BC6CBF7}">
      <dgm:prSet custT="1"/>
      <dgm:spPr>
        <a:solidFill>
          <a:srgbClr val="668B53"/>
        </a:solidFill>
      </dgm:spPr>
      <dgm:t>
        <a:bodyPr/>
        <a:lstStyle/>
        <a:p>
          <a:pPr rtl="0"/>
          <a:r>
            <a:rPr lang="en-US" sz="2000" b="1">
              <a:solidFill>
                <a:schemeClr val="bg1"/>
              </a:solidFill>
            </a:rPr>
            <a:t>Increase the number of jobs</a:t>
          </a:r>
          <a:r>
            <a:rPr lang="en-US" sz="2000" b="1">
              <a:solidFill>
                <a:schemeClr val="bg1"/>
              </a:solidFill>
              <a:latin typeface="Calibri Light" panose="020F0302020204030204"/>
            </a:rPr>
            <a:t> </a:t>
          </a:r>
          <a:endParaRPr lang="en-US" sz="2000">
            <a:solidFill>
              <a:schemeClr val="bg1"/>
            </a:solidFill>
          </a:endParaRPr>
        </a:p>
      </dgm:t>
    </dgm:pt>
    <dgm:pt modelId="{53E10713-2695-4CAB-A81E-54AF59E43690}" type="parTrans" cxnId="{9B21C672-3D66-41B4-B742-6126CE711F0B}">
      <dgm:prSet/>
      <dgm:spPr/>
      <dgm:t>
        <a:bodyPr/>
        <a:lstStyle/>
        <a:p>
          <a:endParaRPr lang="en-US"/>
        </a:p>
      </dgm:t>
    </dgm:pt>
    <dgm:pt modelId="{69FDF4A8-14EF-4809-AE64-9F4B03F192DC}" type="sibTrans" cxnId="{9B21C672-3D66-41B4-B742-6126CE711F0B}">
      <dgm:prSet/>
      <dgm:spPr/>
      <dgm:t>
        <a:bodyPr/>
        <a:lstStyle/>
        <a:p>
          <a:endParaRPr lang="en-US"/>
        </a:p>
      </dgm:t>
    </dgm:pt>
    <dgm:pt modelId="{D371BEB4-E3EE-4B58-9991-FDA1410B46E5}">
      <dgm:prSet/>
      <dgm:spPr/>
      <dgm:t>
        <a:bodyPr/>
        <a:lstStyle/>
        <a:p>
          <a:pPr rtl="0"/>
          <a:r>
            <a:rPr lang="en-US"/>
            <a:t>measured by the number of estimated jobs generated for each portfolio</a:t>
          </a:r>
        </a:p>
      </dgm:t>
    </dgm:pt>
    <dgm:pt modelId="{8B903667-C603-4A34-B8AE-8979815100DE}" type="parTrans" cxnId="{19533FA4-2B4F-47EA-9B55-B7354CBC8CF3}">
      <dgm:prSet/>
      <dgm:spPr/>
      <dgm:t>
        <a:bodyPr/>
        <a:lstStyle/>
        <a:p>
          <a:endParaRPr lang="en-US"/>
        </a:p>
      </dgm:t>
    </dgm:pt>
    <dgm:pt modelId="{26D1B10F-B705-44E4-BAB8-6F15060BBFA8}" type="sibTrans" cxnId="{19533FA4-2B4F-47EA-9B55-B7354CBC8CF3}">
      <dgm:prSet/>
      <dgm:spPr/>
      <dgm:t>
        <a:bodyPr/>
        <a:lstStyle/>
        <a:p>
          <a:endParaRPr lang="en-US"/>
        </a:p>
      </dgm:t>
    </dgm:pt>
    <dgm:pt modelId="{2CA06055-E797-479E-8443-8E4568F97AC6}">
      <dgm:prSet/>
      <dgm:spPr>
        <a:solidFill>
          <a:srgbClr val="5B234F"/>
        </a:solidFill>
      </dgm:spPr>
      <dgm:t>
        <a:bodyPr/>
        <a:lstStyle/>
        <a:p>
          <a:pPr rtl="0"/>
          <a:r>
            <a:rPr lang="en-US" b="1">
              <a:solidFill>
                <a:schemeClr val="bg1"/>
              </a:solidFill>
              <a:latin typeface="Calibri Light" panose="020F0302020204030204"/>
            </a:rPr>
            <a:t>Increase </a:t>
          </a:r>
          <a:r>
            <a:rPr lang="en-US" b="1">
              <a:solidFill>
                <a:schemeClr val="bg1"/>
              </a:solidFill>
            </a:rPr>
            <a:t>participation in Programs</a:t>
          </a:r>
          <a:r>
            <a:rPr lang="en-US">
              <a:solidFill>
                <a:schemeClr val="bg1"/>
              </a:solidFill>
              <a:latin typeface="Calibri Light" panose="020F0302020204030204"/>
            </a:rPr>
            <a:t> </a:t>
          </a:r>
          <a:endParaRPr lang="en-US">
            <a:solidFill>
              <a:schemeClr val="bg1"/>
            </a:solidFill>
          </a:endParaRPr>
        </a:p>
      </dgm:t>
    </dgm:pt>
    <dgm:pt modelId="{850021AC-C484-4176-8E96-5C9EC81C1192}" type="parTrans" cxnId="{D74B0FE9-6364-4C27-BF5A-69C604A80A91}">
      <dgm:prSet/>
      <dgm:spPr/>
      <dgm:t>
        <a:bodyPr/>
        <a:lstStyle/>
        <a:p>
          <a:endParaRPr lang="en-US"/>
        </a:p>
      </dgm:t>
    </dgm:pt>
    <dgm:pt modelId="{BC9E46AE-01B8-43C0-9443-7A46E723C0BA}" type="sibTrans" cxnId="{D74B0FE9-6364-4C27-BF5A-69C604A80A91}">
      <dgm:prSet/>
      <dgm:spPr/>
      <dgm:t>
        <a:bodyPr/>
        <a:lstStyle/>
        <a:p>
          <a:endParaRPr lang="en-US"/>
        </a:p>
      </dgm:t>
    </dgm:pt>
    <dgm:pt modelId="{A90CA471-8C9E-49C2-8A73-B94FBA5177E3}">
      <dgm:prSet/>
      <dgm:spPr/>
      <dgm:t>
        <a:bodyPr/>
        <a:lstStyle/>
        <a:p>
          <a:pPr rtl="0"/>
          <a:r>
            <a:rPr lang="en-US"/>
            <a:t>measured by energy efficiency capacity added and the number of customers projected to participate in distributed energy resources and demand response programs</a:t>
          </a:r>
        </a:p>
      </dgm:t>
    </dgm:pt>
    <dgm:pt modelId="{3914B82E-4058-4D54-94E5-A3B9B08C8CF4}" type="parTrans" cxnId="{3E49C3AC-CB08-4807-BC5C-241BB2B29080}">
      <dgm:prSet/>
      <dgm:spPr/>
      <dgm:t>
        <a:bodyPr/>
        <a:lstStyle/>
        <a:p>
          <a:endParaRPr lang="en-US"/>
        </a:p>
      </dgm:t>
    </dgm:pt>
    <dgm:pt modelId="{E0C90F4E-0BD9-4F6F-AEF1-303AB9AC36FD}" type="sibTrans" cxnId="{3E49C3AC-CB08-4807-BC5C-241BB2B29080}">
      <dgm:prSet/>
      <dgm:spPr/>
      <dgm:t>
        <a:bodyPr/>
        <a:lstStyle/>
        <a:p>
          <a:endParaRPr lang="en-US"/>
        </a:p>
      </dgm:t>
    </dgm:pt>
    <dgm:pt modelId="{A0C1414A-8B0C-4124-8D0E-E69CFAAAF534}">
      <dgm:prSet/>
      <dgm:spPr>
        <a:solidFill>
          <a:srgbClr val="E45D48"/>
        </a:solidFill>
      </dgm:spPr>
      <dgm:t>
        <a:bodyPr/>
        <a:lstStyle/>
        <a:p>
          <a:pPr rtl="0"/>
          <a:r>
            <a:rPr lang="en-US" b="1">
              <a:solidFill>
                <a:schemeClr val="bg1"/>
              </a:solidFill>
            </a:rPr>
            <a:t>Reduced greenhouse gas emissions</a:t>
          </a:r>
          <a:r>
            <a:rPr lang="en-US">
              <a:solidFill>
                <a:schemeClr val="bg1"/>
              </a:solidFill>
              <a:latin typeface="Calibri Light" panose="020F0302020204030204"/>
            </a:rPr>
            <a:t> </a:t>
          </a:r>
          <a:endParaRPr lang="en-US">
            <a:solidFill>
              <a:schemeClr val="bg1"/>
            </a:solidFill>
          </a:endParaRPr>
        </a:p>
      </dgm:t>
    </dgm:pt>
    <dgm:pt modelId="{C30BC05D-289B-4E43-92AE-25E3CED5F30D}" type="parTrans" cxnId="{08B5F120-57B5-4263-8BE8-78618F762344}">
      <dgm:prSet/>
      <dgm:spPr/>
      <dgm:t>
        <a:bodyPr/>
        <a:lstStyle/>
        <a:p>
          <a:endParaRPr lang="en-US"/>
        </a:p>
      </dgm:t>
    </dgm:pt>
    <dgm:pt modelId="{25974BB3-883A-4C7E-81E1-63738CE5D8CF}" type="sibTrans" cxnId="{08B5F120-57B5-4263-8BE8-78618F762344}">
      <dgm:prSet/>
      <dgm:spPr/>
      <dgm:t>
        <a:bodyPr/>
        <a:lstStyle/>
        <a:p>
          <a:endParaRPr lang="en-US"/>
        </a:p>
      </dgm:t>
    </dgm:pt>
    <dgm:pt modelId="{1D608CE6-0B52-4F16-9827-317904442B97}">
      <dgm:prSet/>
      <dgm:spPr/>
      <dgm:t>
        <a:bodyPr/>
        <a:lstStyle/>
        <a:p>
          <a:pPr rtl="0"/>
          <a:r>
            <a:rPr lang="en-US"/>
            <a:t>measured by the total amount of CO</a:t>
          </a:r>
          <a:r>
            <a:rPr lang="en-US" baseline="-25000"/>
            <a:t>2</a:t>
          </a:r>
          <a:r>
            <a:rPr lang="en-US"/>
            <a:t>-eq generated per portfolio</a:t>
          </a:r>
        </a:p>
      </dgm:t>
    </dgm:pt>
    <dgm:pt modelId="{32F8CB08-091F-479D-98C3-D39BC968CDDE}" type="parTrans" cxnId="{4A3949AA-9D6D-4DE4-914E-DF312AA7AA19}">
      <dgm:prSet/>
      <dgm:spPr/>
      <dgm:t>
        <a:bodyPr/>
        <a:lstStyle/>
        <a:p>
          <a:endParaRPr lang="en-US"/>
        </a:p>
      </dgm:t>
    </dgm:pt>
    <dgm:pt modelId="{429BB1EC-D0F9-4C89-ACF3-9844E5DFD277}" type="sibTrans" cxnId="{4A3949AA-9D6D-4DE4-914E-DF312AA7AA19}">
      <dgm:prSet/>
      <dgm:spPr/>
      <dgm:t>
        <a:bodyPr/>
        <a:lstStyle/>
        <a:p>
          <a:endParaRPr lang="en-US"/>
        </a:p>
      </dgm:t>
    </dgm:pt>
    <dgm:pt modelId="{0F86E892-4AC4-40B8-A256-42E8C6391DB0}">
      <dgm:prSet/>
      <dgm:spPr>
        <a:solidFill>
          <a:srgbClr val="474B55"/>
        </a:solidFill>
      </dgm:spPr>
      <dgm:t>
        <a:bodyPr/>
        <a:lstStyle/>
        <a:p>
          <a:pPr rtl="0"/>
          <a:r>
            <a:rPr lang="en-US" b="1">
              <a:solidFill>
                <a:schemeClr val="bg1"/>
              </a:solidFill>
            </a:rPr>
            <a:t>Reduced peak demand</a:t>
          </a:r>
          <a:r>
            <a:rPr lang="en-US">
              <a:solidFill>
                <a:schemeClr val="bg1"/>
              </a:solidFill>
              <a:latin typeface="Calibri Light" panose="020F0302020204030204"/>
            </a:rPr>
            <a:t> </a:t>
          </a:r>
          <a:endParaRPr lang="en-US">
            <a:solidFill>
              <a:schemeClr val="bg1"/>
            </a:solidFill>
          </a:endParaRPr>
        </a:p>
      </dgm:t>
    </dgm:pt>
    <dgm:pt modelId="{CF49EC9C-039B-4A86-9B56-636216A73881}" type="parTrans" cxnId="{9DE47735-74C8-4613-BF25-F9D2ADB58F5D}">
      <dgm:prSet/>
      <dgm:spPr/>
      <dgm:t>
        <a:bodyPr/>
        <a:lstStyle/>
        <a:p>
          <a:endParaRPr lang="en-US"/>
        </a:p>
      </dgm:t>
    </dgm:pt>
    <dgm:pt modelId="{B3BBA5BD-143F-4BBA-B097-FA37732AB044}" type="sibTrans" cxnId="{9DE47735-74C8-4613-BF25-F9D2ADB58F5D}">
      <dgm:prSet/>
      <dgm:spPr/>
      <dgm:t>
        <a:bodyPr/>
        <a:lstStyle/>
        <a:p>
          <a:endParaRPr lang="en-US"/>
        </a:p>
      </dgm:t>
    </dgm:pt>
    <dgm:pt modelId="{686FE874-1D81-431E-84CF-5C8F5E63BE52}">
      <dgm:prSet/>
      <dgm:spPr/>
      <dgm:t>
        <a:bodyPr/>
        <a:lstStyle/>
        <a:p>
          <a:pPr rtl="0"/>
          <a:r>
            <a:rPr lang="en-US"/>
            <a:t>measured by the decrease in peak demand achieved via demand response programs</a:t>
          </a:r>
        </a:p>
      </dgm:t>
    </dgm:pt>
    <dgm:pt modelId="{CA4F4A2A-1E55-4AC2-8FCC-E59AD673BF8E}" type="parTrans" cxnId="{73C8D401-43A6-4863-A340-F12D448E9A4E}">
      <dgm:prSet/>
      <dgm:spPr/>
      <dgm:t>
        <a:bodyPr/>
        <a:lstStyle/>
        <a:p>
          <a:endParaRPr lang="en-US"/>
        </a:p>
      </dgm:t>
    </dgm:pt>
    <dgm:pt modelId="{53FCD7D4-97F7-4E3A-B347-8E5D15C7124C}" type="sibTrans" cxnId="{73C8D401-43A6-4863-A340-F12D448E9A4E}">
      <dgm:prSet/>
      <dgm:spPr/>
      <dgm:t>
        <a:bodyPr/>
        <a:lstStyle/>
        <a:p>
          <a:endParaRPr lang="en-US"/>
        </a:p>
      </dgm:t>
    </dgm:pt>
    <dgm:pt modelId="{B46EE369-7C0B-426C-B0D2-8C598D542570}" type="pres">
      <dgm:prSet presAssocID="{EDA80F3F-BEDE-45D2-8611-9768679242A8}" presName="Name0" presStyleCnt="0">
        <dgm:presLayoutVars>
          <dgm:dir/>
          <dgm:animLvl val="lvl"/>
          <dgm:resizeHandles val="exact"/>
        </dgm:presLayoutVars>
      </dgm:prSet>
      <dgm:spPr/>
      <dgm:t>
        <a:bodyPr/>
        <a:lstStyle/>
        <a:p>
          <a:endParaRPr lang="en-US"/>
        </a:p>
      </dgm:t>
    </dgm:pt>
    <dgm:pt modelId="{8797B370-AFB1-4BB4-9F1C-9449EDAAED7A}" type="pres">
      <dgm:prSet presAssocID="{342D5D78-CFE3-4A26-BDA2-ECBC2C0691B9}" presName="linNode" presStyleCnt="0"/>
      <dgm:spPr/>
    </dgm:pt>
    <dgm:pt modelId="{DC34FC6B-EF94-40A6-BBD2-5B0345FA5DD2}" type="pres">
      <dgm:prSet presAssocID="{342D5D78-CFE3-4A26-BDA2-ECBC2C0691B9}" presName="parentText" presStyleLbl="node1" presStyleIdx="0" presStyleCnt="7">
        <dgm:presLayoutVars>
          <dgm:chMax val="1"/>
          <dgm:bulletEnabled val="1"/>
        </dgm:presLayoutVars>
      </dgm:prSet>
      <dgm:spPr/>
      <dgm:t>
        <a:bodyPr/>
        <a:lstStyle/>
        <a:p>
          <a:endParaRPr lang="en-US"/>
        </a:p>
      </dgm:t>
    </dgm:pt>
    <dgm:pt modelId="{4A42D14F-1189-456A-9F8A-330800DDF6C3}" type="pres">
      <dgm:prSet presAssocID="{342D5D78-CFE3-4A26-BDA2-ECBC2C0691B9}" presName="descendantText" presStyleLbl="alignAccFollowNode1" presStyleIdx="0" presStyleCnt="7">
        <dgm:presLayoutVars>
          <dgm:bulletEnabled val="1"/>
        </dgm:presLayoutVars>
      </dgm:prSet>
      <dgm:spPr/>
      <dgm:t>
        <a:bodyPr/>
        <a:lstStyle/>
        <a:p>
          <a:endParaRPr lang="en-US"/>
        </a:p>
      </dgm:t>
    </dgm:pt>
    <dgm:pt modelId="{CDD642DD-0127-4C43-8621-B5B461F6BE89}" type="pres">
      <dgm:prSet presAssocID="{BFC3EC0B-B182-44B2-A1DD-18843512B754}" presName="sp" presStyleCnt="0"/>
      <dgm:spPr/>
    </dgm:pt>
    <dgm:pt modelId="{C1954DA6-0AA2-4413-874A-7864876B7342}" type="pres">
      <dgm:prSet presAssocID="{B2BEBEFE-4C65-415E-96EF-B3E2D298201E}" presName="linNode" presStyleCnt="0"/>
      <dgm:spPr/>
    </dgm:pt>
    <dgm:pt modelId="{29216A7B-4A86-4F7D-8187-B9145F6E2A8F}" type="pres">
      <dgm:prSet presAssocID="{B2BEBEFE-4C65-415E-96EF-B3E2D298201E}" presName="parentText" presStyleLbl="node1" presStyleIdx="1" presStyleCnt="7">
        <dgm:presLayoutVars>
          <dgm:chMax val="1"/>
          <dgm:bulletEnabled val="1"/>
        </dgm:presLayoutVars>
      </dgm:prSet>
      <dgm:spPr/>
      <dgm:t>
        <a:bodyPr/>
        <a:lstStyle/>
        <a:p>
          <a:endParaRPr lang="en-US"/>
        </a:p>
      </dgm:t>
    </dgm:pt>
    <dgm:pt modelId="{C5B6E244-2C99-4317-B55B-5A1393BAEA04}" type="pres">
      <dgm:prSet presAssocID="{B2BEBEFE-4C65-415E-96EF-B3E2D298201E}" presName="descendantText" presStyleLbl="alignAccFollowNode1" presStyleIdx="1" presStyleCnt="7">
        <dgm:presLayoutVars>
          <dgm:bulletEnabled val="1"/>
        </dgm:presLayoutVars>
      </dgm:prSet>
      <dgm:spPr/>
      <dgm:t>
        <a:bodyPr/>
        <a:lstStyle/>
        <a:p>
          <a:endParaRPr lang="en-US"/>
        </a:p>
      </dgm:t>
    </dgm:pt>
    <dgm:pt modelId="{7E597839-5160-4C0A-B27A-5DB1D4F42A80}" type="pres">
      <dgm:prSet presAssocID="{185AB757-14E2-4034-A2FD-CDB73DAA2613}" presName="sp" presStyleCnt="0"/>
      <dgm:spPr/>
    </dgm:pt>
    <dgm:pt modelId="{7C38CEC6-91BF-48BB-9B87-FF65A468968A}" type="pres">
      <dgm:prSet presAssocID="{740D7694-EB70-41C2-8D69-E6A46AC8F71A}" presName="linNode" presStyleCnt="0"/>
      <dgm:spPr/>
    </dgm:pt>
    <dgm:pt modelId="{D080797F-0311-48A2-92DF-CE839E2488BC}" type="pres">
      <dgm:prSet presAssocID="{740D7694-EB70-41C2-8D69-E6A46AC8F71A}" presName="parentText" presStyleLbl="node1" presStyleIdx="2" presStyleCnt="7">
        <dgm:presLayoutVars>
          <dgm:chMax val="1"/>
          <dgm:bulletEnabled val="1"/>
        </dgm:presLayoutVars>
      </dgm:prSet>
      <dgm:spPr/>
      <dgm:t>
        <a:bodyPr/>
        <a:lstStyle/>
        <a:p>
          <a:endParaRPr lang="en-US"/>
        </a:p>
      </dgm:t>
    </dgm:pt>
    <dgm:pt modelId="{467514A8-1440-4C84-B614-9193C284E8D1}" type="pres">
      <dgm:prSet presAssocID="{740D7694-EB70-41C2-8D69-E6A46AC8F71A}" presName="descendantText" presStyleLbl="alignAccFollowNode1" presStyleIdx="2" presStyleCnt="7">
        <dgm:presLayoutVars>
          <dgm:bulletEnabled val="1"/>
        </dgm:presLayoutVars>
      </dgm:prSet>
      <dgm:spPr/>
      <dgm:t>
        <a:bodyPr/>
        <a:lstStyle/>
        <a:p>
          <a:endParaRPr lang="en-US"/>
        </a:p>
      </dgm:t>
    </dgm:pt>
    <dgm:pt modelId="{95413888-21FD-490B-842F-F72FEA34CD39}" type="pres">
      <dgm:prSet presAssocID="{D4C6E103-F45C-41C6-8F33-ECE71050FCF1}" presName="sp" presStyleCnt="0"/>
      <dgm:spPr/>
    </dgm:pt>
    <dgm:pt modelId="{84B70044-854C-4194-8E4A-529EA60C11D6}" type="pres">
      <dgm:prSet presAssocID="{127DB676-9DB2-4357-9EFB-8C1F1BC6CBF7}" presName="linNode" presStyleCnt="0"/>
      <dgm:spPr/>
    </dgm:pt>
    <dgm:pt modelId="{1B3A0C5A-D3ED-4CD5-A4D4-4A38BDAD0025}" type="pres">
      <dgm:prSet presAssocID="{127DB676-9DB2-4357-9EFB-8C1F1BC6CBF7}" presName="parentText" presStyleLbl="node1" presStyleIdx="3" presStyleCnt="7">
        <dgm:presLayoutVars>
          <dgm:chMax val="1"/>
          <dgm:bulletEnabled val="1"/>
        </dgm:presLayoutVars>
      </dgm:prSet>
      <dgm:spPr/>
      <dgm:t>
        <a:bodyPr/>
        <a:lstStyle/>
        <a:p>
          <a:endParaRPr lang="en-US"/>
        </a:p>
      </dgm:t>
    </dgm:pt>
    <dgm:pt modelId="{8D98EDAA-3C1F-44C8-B850-D26F503A9F73}" type="pres">
      <dgm:prSet presAssocID="{127DB676-9DB2-4357-9EFB-8C1F1BC6CBF7}" presName="descendantText" presStyleLbl="alignAccFollowNode1" presStyleIdx="3" presStyleCnt="7">
        <dgm:presLayoutVars>
          <dgm:bulletEnabled val="1"/>
        </dgm:presLayoutVars>
      </dgm:prSet>
      <dgm:spPr/>
      <dgm:t>
        <a:bodyPr/>
        <a:lstStyle/>
        <a:p>
          <a:endParaRPr lang="en-US"/>
        </a:p>
      </dgm:t>
    </dgm:pt>
    <dgm:pt modelId="{34C52D12-0540-4FDD-8079-D462A62BF60C}" type="pres">
      <dgm:prSet presAssocID="{69FDF4A8-14EF-4809-AE64-9F4B03F192DC}" presName="sp" presStyleCnt="0"/>
      <dgm:spPr/>
    </dgm:pt>
    <dgm:pt modelId="{7DD749F1-A2F7-4D8D-A7B2-BB9823A7525F}" type="pres">
      <dgm:prSet presAssocID="{2CA06055-E797-479E-8443-8E4568F97AC6}" presName="linNode" presStyleCnt="0"/>
      <dgm:spPr/>
    </dgm:pt>
    <dgm:pt modelId="{EDCD7B14-B9C8-4E97-A728-1AB809C50168}" type="pres">
      <dgm:prSet presAssocID="{2CA06055-E797-479E-8443-8E4568F97AC6}" presName="parentText" presStyleLbl="node1" presStyleIdx="4" presStyleCnt="7">
        <dgm:presLayoutVars>
          <dgm:chMax val="1"/>
          <dgm:bulletEnabled val="1"/>
        </dgm:presLayoutVars>
      </dgm:prSet>
      <dgm:spPr/>
      <dgm:t>
        <a:bodyPr/>
        <a:lstStyle/>
        <a:p>
          <a:endParaRPr lang="en-US"/>
        </a:p>
      </dgm:t>
    </dgm:pt>
    <dgm:pt modelId="{E312512A-B7D7-40AD-8A43-7B008614B7F5}" type="pres">
      <dgm:prSet presAssocID="{2CA06055-E797-479E-8443-8E4568F97AC6}" presName="descendantText" presStyleLbl="alignAccFollowNode1" presStyleIdx="4" presStyleCnt="7">
        <dgm:presLayoutVars>
          <dgm:bulletEnabled val="1"/>
        </dgm:presLayoutVars>
      </dgm:prSet>
      <dgm:spPr/>
      <dgm:t>
        <a:bodyPr/>
        <a:lstStyle/>
        <a:p>
          <a:endParaRPr lang="en-US"/>
        </a:p>
      </dgm:t>
    </dgm:pt>
    <dgm:pt modelId="{0560360A-914E-4E3E-BF1B-9D52794DF66B}" type="pres">
      <dgm:prSet presAssocID="{BC9E46AE-01B8-43C0-9443-7A46E723C0BA}" presName="sp" presStyleCnt="0"/>
      <dgm:spPr/>
    </dgm:pt>
    <dgm:pt modelId="{AC8E184D-1BBE-439F-9682-C6CD2A61BE31}" type="pres">
      <dgm:prSet presAssocID="{A0C1414A-8B0C-4124-8D0E-E69CFAAAF534}" presName="linNode" presStyleCnt="0"/>
      <dgm:spPr/>
    </dgm:pt>
    <dgm:pt modelId="{D92259C4-457D-4B39-82DA-B0F6DF2E49F3}" type="pres">
      <dgm:prSet presAssocID="{A0C1414A-8B0C-4124-8D0E-E69CFAAAF534}" presName="parentText" presStyleLbl="node1" presStyleIdx="5" presStyleCnt="7">
        <dgm:presLayoutVars>
          <dgm:chMax val="1"/>
          <dgm:bulletEnabled val="1"/>
        </dgm:presLayoutVars>
      </dgm:prSet>
      <dgm:spPr/>
      <dgm:t>
        <a:bodyPr/>
        <a:lstStyle/>
        <a:p>
          <a:endParaRPr lang="en-US"/>
        </a:p>
      </dgm:t>
    </dgm:pt>
    <dgm:pt modelId="{844D3636-6149-4931-BEE0-B2ABE390D9E6}" type="pres">
      <dgm:prSet presAssocID="{A0C1414A-8B0C-4124-8D0E-E69CFAAAF534}" presName="descendantText" presStyleLbl="alignAccFollowNode1" presStyleIdx="5" presStyleCnt="7">
        <dgm:presLayoutVars>
          <dgm:bulletEnabled val="1"/>
        </dgm:presLayoutVars>
      </dgm:prSet>
      <dgm:spPr/>
      <dgm:t>
        <a:bodyPr/>
        <a:lstStyle/>
        <a:p>
          <a:endParaRPr lang="en-US"/>
        </a:p>
      </dgm:t>
    </dgm:pt>
    <dgm:pt modelId="{22E013CD-4A82-4B41-94B5-1F6115F031CD}" type="pres">
      <dgm:prSet presAssocID="{25974BB3-883A-4C7E-81E1-63738CE5D8CF}" presName="sp" presStyleCnt="0"/>
      <dgm:spPr/>
    </dgm:pt>
    <dgm:pt modelId="{8FC5F8CE-E7C2-45DC-A23E-59A0F56CA302}" type="pres">
      <dgm:prSet presAssocID="{0F86E892-4AC4-40B8-A256-42E8C6391DB0}" presName="linNode" presStyleCnt="0"/>
      <dgm:spPr/>
    </dgm:pt>
    <dgm:pt modelId="{2B479F8A-6E38-4E22-B35A-BFD7E1B67491}" type="pres">
      <dgm:prSet presAssocID="{0F86E892-4AC4-40B8-A256-42E8C6391DB0}" presName="parentText" presStyleLbl="node1" presStyleIdx="6" presStyleCnt="7">
        <dgm:presLayoutVars>
          <dgm:chMax val="1"/>
          <dgm:bulletEnabled val="1"/>
        </dgm:presLayoutVars>
      </dgm:prSet>
      <dgm:spPr/>
      <dgm:t>
        <a:bodyPr/>
        <a:lstStyle/>
        <a:p>
          <a:endParaRPr lang="en-US"/>
        </a:p>
      </dgm:t>
    </dgm:pt>
    <dgm:pt modelId="{1F21E5CF-20F6-4957-8629-65AE95823A81}" type="pres">
      <dgm:prSet presAssocID="{0F86E892-4AC4-40B8-A256-42E8C6391DB0}" presName="descendantText" presStyleLbl="alignAccFollowNode1" presStyleIdx="6" presStyleCnt="7">
        <dgm:presLayoutVars>
          <dgm:bulletEnabled val="1"/>
        </dgm:presLayoutVars>
      </dgm:prSet>
      <dgm:spPr/>
      <dgm:t>
        <a:bodyPr/>
        <a:lstStyle/>
        <a:p>
          <a:endParaRPr lang="en-US"/>
        </a:p>
      </dgm:t>
    </dgm:pt>
  </dgm:ptLst>
  <dgm:cxnLst>
    <dgm:cxn modelId="{99457514-8E1E-4E23-8BED-42D2570FE683}" type="presOf" srcId="{0F86E892-4AC4-40B8-A256-42E8C6391DB0}" destId="{2B479F8A-6E38-4E22-B35A-BFD7E1B67491}" srcOrd="0" destOrd="0" presId="urn:microsoft.com/office/officeart/2005/8/layout/vList5"/>
    <dgm:cxn modelId="{04DBED8E-3CD5-4618-A5DB-BB95465B1FBD}" srcId="{EDA80F3F-BEDE-45D2-8611-9768679242A8}" destId="{342D5D78-CFE3-4A26-BDA2-ECBC2C0691B9}" srcOrd="0" destOrd="0" parTransId="{0BA9FAA1-029A-488A-9E75-9DDE2A0DB40F}" sibTransId="{BFC3EC0B-B182-44B2-A1DD-18843512B754}"/>
    <dgm:cxn modelId="{97DA6C96-B606-48DB-8B9E-4893F651B404}" srcId="{740D7694-EB70-41C2-8D69-E6A46AC8F71A}" destId="{488F8456-8FF7-4E84-ABBD-10887BB4CBD3}" srcOrd="0" destOrd="0" parTransId="{63BD2B4F-EE1B-4737-B92C-A37472C8265F}" sibTransId="{01F4E1B2-F03B-4720-BBE7-3BBE5D6D3CD3}"/>
    <dgm:cxn modelId="{7F5C367D-56E4-4700-B325-06493CD000EB}" type="presOf" srcId="{488F8456-8FF7-4E84-ABBD-10887BB4CBD3}" destId="{467514A8-1440-4C84-B614-9193C284E8D1}" srcOrd="0" destOrd="0" presId="urn:microsoft.com/office/officeart/2005/8/layout/vList5"/>
    <dgm:cxn modelId="{C8588521-1645-411E-8CCE-10F46FE67D78}" srcId="{EDA80F3F-BEDE-45D2-8611-9768679242A8}" destId="{B2BEBEFE-4C65-415E-96EF-B3E2D298201E}" srcOrd="1" destOrd="0" parTransId="{AB22E334-7403-45A1-928A-62EC4B0F64F7}" sibTransId="{185AB757-14E2-4034-A2FD-CDB73DAA2613}"/>
    <dgm:cxn modelId="{D74B0FE9-6364-4C27-BF5A-69C604A80A91}" srcId="{EDA80F3F-BEDE-45D2-8611-9768679242A8}" destId="{2CA06055-E797-479E-8443-8E4568F97AC6}" srcOrd="4" destOrd="0" parTransId="{850021AC-C484-4176-8E96-5C9EC81C1192}" sibTransId="{BC9E46AE-01B8-43C0-9443-7A46E723C0BA}"/>
    <dgm:cxn modelId="{E84B2552-A75C-42C0-ABB4-81C362C60790}" type="presOf" srcId="{2CA06055-E797-479E-8443-8E4568F97AC6}" destId="{EDCD7B14-B9C8-4E97-A728-1AB809C50168}" srcOrd="0" destOrd="0" presId="urn:microsoft.com/office/officeart/2005/8/layout/vList5"/>
    <dgm:cxn modelId="{3E49C3AC-CB08-4807-BC5C-241BB2B29080}" srcId="{2CA06055-E797-479E-8443-8E4568F97AC6}" destId="{A90CA471-8C9E-49C2-8A73-B94FBA5177E3}" srcOrd="0" destOrd="0" parTransId="{3914B82E-4058-4D54-94E5-A3B9B08C8CF4}" sibTransId="{E0C90F4E-0BD9-4F6F-AEF1-303AB9AC36FD}"/>
    <dgm:cxn modelId="{C6C75105-FB8F-4474-920D-3FC866699143}" type="presOf" srcId="{1D608CE6-0B52-4F16-9827-317904442B97}" destId="{844D3636-6149-4931-BEE0-B2ABE390D9E6}" srcOrd="0" destOrd="0" presId="urn:microsoft.com/office/officeart/2005/8/layout/vList5"/>
    <dgm:cxn modelId="{13947386-665D-44B8-BA8D-0E49FEF5EF2D}" type="presOf" srcId="{127DB676-9DB2-4357-9EFB-8C1F1BC6CBF7}" destId="{1B3A0C5A-D3ED-4CD5-A4D4-4A38BDAD0025}" srcOrd="0" destOrd="0" presId="urn:microsoft.com/office/officeart/2005/8/layout/vList5"/>
    <dgm:cxn modelId="{D2AF3792-5E2C-4EE7-B329-F49E51973333}" srcId="{EDA80F3F-BEDE-45D2-8611-9768679242A8}" destId="{740D7694-EB70-41C2-8D69-E6A46AC8F71A}" srcOrd="2" destOrd="0" parTransId="{03613641-3F09-4FB0-8799-DBBF4CCE6F0C}" sibTransId="{D4C6E103-F45C-41C6-8F33-ECE71050FCF1}"/>
    <dgm:cxn modelId="{19533FA4-2B4F-47EA-9B55-B7354CBC8CF3}" srcId="{127DB676-9DB2-4357-9EFB-8C1F1BC6CBF7}" destId="{D371BEB4-E3EE-4B58-9991-FDA1410B46E5}" srcOrd="0" destOrd="0" parTransId="{8B903667-C603-4A34-B8AE-8979815100DE}" sibTransId="{26D1B10F-B705-44E4-BAB8-6F15060BBFA8}"/>
    <dgm:cxn modelId="{A7F6ED4D-7226-4998-A564-8884853A23B8}" type="presOf" srcId="{7DEA499A-643A-4758-A002-5963B87C1D4B}" destId="{C5B6E244-2C99-4317-B55B-5A1393BAEA04}" srcOrd="0" destOrd="0" presId="urn:microsoft.com/office/officeart/2005/8/layout/vList5"/>
    <dgm:cxn modelId="{4A3949AA-9D6D-4DE4-914E-DF312AA7AA19}" srcId="{A0C1414A-8B0C-4124-8D0E-E69CFAAAF534}" destId="{1D608CE6-0B52-4F16-9827-317904442B97}" srcOrd="0" destOrd="0" parTransId="{32F8CB08-091F-479D-98C3-D39BC968CDDE}" sibTransId="{429BB1EC-D0F9-4C89-ACF3-9844E5DFD277}"/>
    <dgm:cxn modelId="{A5824BC6-2E52-45B1-88B2-2EE2BDECDE52}" srcId="{342D5D78-CFE3-4A26-BDA2-ECBC2C0691B9}" destId="{54006114-1A0F-46EB-89D6-E7E69E65682D}" srcOrd="0" destOrd="0" parTransId="{97511AD5-BBD0-4131-82D9-F1C2EE98E2E4}" sibTransId="{059E9390-B689-4186-8478-BFAFF9DEDC4F}"/>
    <dgm:cxn modelId="{318749B8-3448-493D-B0E4-F7AC82A4069D}" type="presOf" srcId="{686FE874-1D81-431E-84CF-5C8F5E63BE52}" destId="{1F21E5CF-20F6-4957-8629-65AE95823A81}" srcOrd="0" destOrd="0" presId="urn:microsoft.com/office/officeart/2005/8/layout/vList5"/>
    <dgm:cxn modelId="{9B21C672-3D66-41B4-B742-6126CE711F0B}" srcId="{EDA80F3F-BEDE-45D2-8611-9768679242A8}" destId="{127DB676-9DB2-4357-9EFB-8C1F1BC6CBF7}" srcOrd="3" destOrd="0" parTransId="{53E10713-2695-4CAB-A81E-54AF59E43690}" sibTransId="{69FDF4A8-14EF-4809-AE64-9F4B03F192DC}"/>
    <dgm:cxn modelId="{08B5F120-57B5-4263-8BE8-78618F762344}" srcId="{EDA80F3F-BEDE-45D2-8611-9768679242A8}" destId="{A0C1414A-8B0C-4124-8D0E-E69CFAAAF534}" srcOrd="5" destOrd="0" parTransId="{C30BC05D-289B-4E43-92AE-25E3CED5F30D}" sibTransId="{25974BB3-883A-4C7E-81E1-63738CE5D8CF}"/>
    <dgm:cxn modelId="{FCB0A259-F7FD-4129-9720-D205032939B9}" type="presOf" srcId="{EDA80F3F-BEDE-45D2-8611-9768679242A8}" destId="{B46EE369-7C0B-426C-B0D2-8C598D542570}" srcOrd="0" destOrd="0" presId="urn:microsoft.com/office/officeart/2005/8/layout/vList5"/>
    <dgm:cxn modelId="{2078DE8F-C138-4A0A-B464-071CDC7FD61F}" type="presOf" srcId="{740D7694-EB70-41C2-8D69-E6A46AC8F71A}" destId="{D080797F-0311-48A2-92DF-CE839E2488BC}" srcOrd="0" destOrd="0" presId="urn:microsoft.com/office/officeart/2005/8/layout/vList5"/>
    <dgm:cxn modelId="{971ECD87-B85E-4B51-B17D-27A9FCFDDF30}" type="presOf" srcId="{342D5D78-CFE3-4A26-BDA2-ECBC2C0691B9}" destId="{DC34FC6B-EF94-40A6-BBD2-5B0345FA5DD2}" srcOrd="0" destOrd="0" presId="urn:microsoft.com/office/officeart/2005/8/layout/vList5"/>
    <dgm:cxn modelId="{9DE47735-74C8-4613-BF25-F9D2ADB58F5D}" srcId="{EDA80F3F-BEDE-45D2-8611-9768679242A8}" destId="{0F86E892-4AC4-40B8-A256-42E8C6391DB0}" srcOrd="6" destOrd="0" parTransId="{CF49EC9C-039B-4A86-9B56-636216A73881}" sibTransId="{B3BBA5BD-143F-4BBA-B097-FA37732AB044}"/>
    <dgm:cxn modelId="{4EA5E1C6-D903-4C89-AE1B-28BAD30C0E21}" type="presOf" srcId="{54006114-1A0F-46EB-89D6-E7E69E65682D}" destId="{4A42D14F-1189-456A-9F8A-330800DDF6C3}" srcOrd="0" destOrd="0" presId="urn:microsoft.com/office/officeart/2005/8/layout/vList5"/>
    <dgm:cxn modelId="{54DD1B67-4B72-4263-BDEB-976F16EA0AED}" type="presOf" srcId="{B2BEBEFE-4C65-415E-96EF-B3E2D298201E}" destId="{29216A7B-4A86-4F7D-8187-B9145F6E2A8F}" srcOrd="0" destOrd="0" presId="urn:microsoft.com/office/officeart/2005/8/layout/vList5"/>
    <dgm:cxn modelId="{73C8D401-43A6-4863-A340-F12D448E9A4E}" srcId="{0F86E892-4AC4-40B8-A256-42E8C6391DB0}" destId="{686FE874-1D81-431E-84CF-5C8F5E63BE52}" srcOrd="0" destOrd="0" parTransId="{CA4F4A2A-1E55-4AC2-8FCC-E59AD673BF8E}" sibTransId="{53FCD7D4-97F7-4E3A-B347-8E5D15C7124C}"/>
    <dgm:cxn modelId="{7EB210BF-1D3A-4AB3-92E4-EEF81131F743}" type="presOf" srcId="{A90CA471-8C9E-49C2-8A73-B94FBA5177E3}" destId="{E312512A-B7D7-40AD-8A43-7B008614B7F5}" srcOrd="0" destOrd="0" presId="urn:microsoft.com/office/officeart/2005/8/layout/vList5"/>
    <dgm:cxn modelId="{90042267-1244-4531-B467-AC15730753E6}" type="presOf" srcId="{A0C1414A-8B0C-4124-8D0E-E69CFAAAF534}" destId="{D92259C4-457D-4B39-82DA-B0F6DF2E49F3}" srcOrd="0" destOrd="0" presId="urn:microsoft.com/office/officeart/2005/8/layout/vList5"/>
    <dgm:cxn modelId="{E28B2006-6D55-4415-AC14-2D10C56DBB4A}" srcId="{B2BEBEFE-4C65-415E-96EF-B3E2D298201E}" destId="{7DEA499A-643A-4758-A002-5963B87C1D4B}" srcOrd="0" destOrd="0" parTransId="{DF770893-BF46-4C3A-9241-DB3684646042}" sibTransId="{02B48111-58A6-4C3B-BF49-464409E82D94}"/>
    <dgm:cxn modelId="{B0B51610-A4A6-4E8E-9E46-291A47170050}" type="presOf" srcId="{D371BEB4-E3EE-4B58-9991-FDA1410B46E5}" destId="{8D98EDAA-3C1F-44C8-B850-D26F503A9F73}" srcOrd="0" destOrd="0" presId="urn:microsoft.com/office/officeart/2005/8/layout/vList5"/>
    <dgm:cxn modelId="{45C89582-600B-4F75-91B8-3C8F7B05813F}" type="presParOf" srcId="{B46EE369-7C0B-426C-B0D2-8C598D542570}" destId="{8797B370-AFB1-4BB4-9F1C-9449EDAAED7A}" srcOrd="0" destOrd="0" presId="urn:microsoft.com/office/officeart/2005/8/layout/vList5"/>
    <dgm:cxn modelId="{75E14A56-7F05-40C8-B972-BF3095C83286}" type="presParOf" srcId="{8797B370-AFB1-4BB4-9F1C-9449EDAAED7A}" destId="{DC34FC6B-EF94-40A6-BBD2-5B0345FA5DD2}" srcOrd="0" destOrd="0" presId="urn:microsoft.com/office/officeart/2005/8/layout/vList5"/>
    <dgm:cxn modelId="{971D5137-DBE4-46AC-81B2-330E82B3B39E}" type="presParOf" srcId="{8797B370-AFB1-4BB4-9F1C-9449EDAAED7A}" destId="{4A42D14F-1189-456A-9F8A-330800DDF6C3}" srcOrd="1" destOrd="0" presId="urn:microsoft.com/office/officeart/2005/8/layout/vList5"/>
    <dgm:cxn modelId="{6A16354C-90BA-4B79-8EA9-E31F82902768}" type="presParOf" srcId="{B46EE369-7C0B-426C-B0D2-8C598D542570}" destId="{CDD642DD-0127-4C43-8621-B5B461F6BE89}" srcOrd="1" destOrd="0" presId="urn:microsoft.com/office/officeart/2005/8/layout/vList5"/>
    <dgm:cxn modelId="{58F8B25F-F7FF-44CC-AAC9-00646CE692CD}" type="presParOf" srcId="{B46EE369-7C0B-426C-B0D2-8C598D542570}" destId="{C1954DA6-0AA2-4413-874A-7864876B7342}" srcOrd="2" destOrd="0" presId="urn:microsoft.com/office/officeart/2005/8/layout/vList5"/>
    <dgm:cxn modelId="{AE2A9D00-887C-40A8-93D5-688966C16B1C}" type="presParOf" srcId="{C1954DA6-0AA2-4413-874A-7864876B7342}" destId="{29216A7B-4A86-4F7D-8187-B9145F6E2A8F}" srcOrd="0" destOrd="0" presId="urn:microsoft.com/office/officeart/2005/8/layout/vList5"/>
    <dgm:cxn modelId="{10830806-E8FA-4EB3-B493-E9071F9EA199}" type="presParOf" srcId="{C1954DA6-0AA2-4413-874A-7864876B7342}" destId="{C5B6E244-2C99-4317-B55B-5A1393BAEA04}" srcOrd="1" destOrd="0" presId="urn:microsoft.com/office/officeart/2005/8/layout/vList5"/>
    <dgm:cxn modelId="{0EEF432A-9E2B-4619-AE43-5012D01A1ADC}" type="presParOf" srcId="{B46EE369-7C0B-426C-B0D2-8C598D542570}" destId="{7E597839-5160-4C0A-B27A-5DB1D4F42A80}" srcOrd="3" destOrd="0" presId="urn:microsoft.com/office/officeart/2005/8/layout/vList5"/>
    <dgm:cxn modelId="{563A20E3-04C2-40FF-BF17-8A92FFD8141E}" type="presParOf" srcId="{B46EE369-7C0B-426C-B0D2-8C598D542570}" destId="{7C38CEC6-91BF-48BB-9B87-FF65A468968A}" srcOrd="4" destOrd="0" presId="urn:microsoft.com/office/officeart/2005/8/layout/vList5"/>
    <dgm:cxn modelId="{E27B152C-EF1E-4451-98E4-577D86A93C72}" type="presParOf" srcId="{7C38CEC6-91BF-48BB-9B87-FF65A468968A}" destId="{D080797F-0311-48A2-92DF-CE839E2488BC}" srcOrd="0" destOrd="0" presId="urn:microsoft.com/office/officeart/2005/8/layout/vList5"/>
    <dgm:cxn modelId="{F15E7D87-87E9-4BFC-B9CB-FE2BEE196A38}" type="presParOf" srcId="{7C38CEC6-91BF-48BB-9B87-FF65A468968A}" destId="{467514A8-1440-4C84-B614-9193C284E8D1}" srcOrd="1" destOrd="0" presId="urn:microsoft.com/office/officeart/2005/8/layout/vList5"/>
    <dgm:cxn modelId="{823D4FEF-CC4F-45FC-8C3C-CA38B6F154D7}" type="presParOf" srcId="{B46EE369-7C0B-426C-B0D2-8C598D542570}" destId="{95413888-21FD-490B-842F-F72FEA34CD39}" srcOrd="5" destOrd="0" presId="urn:microsoft.com/office/officeart/2005/8/layout/vList5"/>
    <dgm:cxn modelId="{76FC9846-D294-439A-8632-937E21CB0F47}" type="presParOf" srcId="{B46EE369-7C0B-426C-B0D2-8C598D542570}" destId="{84B70044-854C-4194-8E4A-529EA60C11D6}" srcOrd="6" destOrd="0" presId="urn:microsoft.com/office/officeart/2005/8/layout/vList5"/>
    <dgm:cxn modelId="{FCB94169-BCFD-4236-AF35-1F6BFDDCA768}" type="presParOf" srcId="{84B70044-854C-4194-8E4A-529EA60C11D6}" destId="{1B3A0C5A-D3ED-4CD5-A4D4-4A38BDAD0025}" srcOrd="0" destOrd="0" presId="urn:microsoft.com/office/officeart/2005/8/layout/vList5"/>
    <dgm:cxn modelId="{84B25390-C72E-4F8F-8C21-0029A79B37C9}" type="presParOf" srcId="{84B70044-854C-4194-8E4A-529EA60C11D6}" destId="{8D98EDAA-3C1F-44C8-B850-D26F503A9F73}" srcOrd="1" destOrd="0" presId="urn:microsoft.com/office/officeart/2005/8/layout/vList5"/>
    <dgm:cxn modelId="{E2A3F6B7-9769-4DA5-A5A4-D416609CADD8}" type="presParOf" srcId="{B46EE369-7C0B-426C-B0D2-8C598D542570}" destId="{34C52D12-0540-4FDD-8079-D462A62BF60C}" srcOrd="7" destOrd="0" presId="urn:microsoft.com/office/officeart/2005/8/layout/vList5"/>
    <dgm:cxn modelId="{3E794AE6-B78F-48C6-93FC-9BFC396A0B77}" type="presParOf" srcId="{B46EE369-7C0B-426C-B0D2-8C598D542570}" destId="{7DD749F1-A2F7-4D8D-A7B2-BB9823A7525F}" srcOrd="8" destOrd="0" presId="urn:microsoft.com/office/officeart/2005/8/layout/vList5"/>
    <dgm:cxn modelId="{ECDCA10D-46C8-43DF-B974-D4910C206891}" type="presParOf" srcId="{7DD749F1-A2F7-4D8D-A7B2-BB9823A7525F}" destId="{EDCD7B14-B9C8-4E97-A728-1AB809C50168}" srcOrd="0" destOrd="0" presId="urn:microsoft.com/office/officeart/2005/8/layout/vList5"/>
    <dgm:cxn modelId="{63933CCA-AECA-472C-84F9-F27A4674E131}" type="presParOf" srcId="{7DD749F1-A2F7-4D8D-A7B2-BB9823A7525F}" destId="{E312512A-B7D7-40AD-8A43-7B008614B7F5}" srcOrd="1" destOrd="0" presId="urn:microsoft.com/office/officeart/2005/8/layout/vList5"/>
    <dgm:cxn modelId="{D6BD4106-463F-4FA3-8637-DD99439C59F6}" type="presParOf" srcId="{B46EE369-7C0B-426C-B0D2-8C598D542570}" destId="{0560360A-914E-4E3E-BF1B-9D52794DF66B}" srcOrd="9" destOrd="0" presId="urn:microsoft.com/office/officeart/2005/8/layout/vList5"/>
    <dgm:cxn modelId="{B345793F-5939-453B-A2A2-E2A7C9BC72A0}" type="presParOf" srcId="{B46EE369-7C0B-426C-B0D2-8C598D542570}" destId="{AC8E184D-1BBE-439F-9682-C6CD2A61BE31}" srcOrd="10" destOrd="0" presId="urn:microsoft.com/office/officeart/2005/8/layout/vList5"/>
    <dgm:cxn modelId="{5A543B01-1785-4033-8952-C0135DD608D8}" type="presParOf" srcId="{AC8E184D-1BBE-439F-9682-C6CD2A61BE31}" destId="{D92259C4-457D-4B39-82DA-B0F6DF2E49F3}" srcOrd="0" destOrd="0" presId="urn:microsoft.com/office/officeart/2005/8/layout/vList5"/>
    <dgm:cxn modelId="{80923995-508C-424C-9FD2-D183A169FC8E}" type="presParOf" srcId="{AC8E184D-1BBE-439F-9682-C6CD2A61BE31}" destId="{844D3636-6149-4931-BEE0-B2ABE390D9E6}" srcOrd="1" destOrd="0" presId="urn:microsoft.com/office/officeart/2005/8/layout/vList5"/>
    <dgm:cxn modelId="{41D8E080-95F4-4A67-BD9F-F0926FF36DD7}" type="presParOf" srcId="{B46EE369-7C0B-426C-B0D2-8C598D542570}" destId="{22E013CD-4A82-4B41-94B5-1F6115F031CD}" srcOrd="11" destOrd="0" presId="urn:microsoft.com/office/officeart/2005/8/layout/vList5"/>
    <dgm:cxn modelId="{4D98A174-8D08-49A6-8734-34FD0939E158}" type="presParOf" srcId="{B46EE369-7C0B-426C-B0D2-8C598D542570}" destId="{8FC5F8CE-E7C2-45DC-A23E-59A0F56CA302}" srcOrd="12" destOrd="0" presId="urn:microsoft.com/office/officeart/2005/8/layout/vList5"/>
    <dgm:cxn modelId="{F9D71BF6-AE27-4548-AEB7-3303E7F70008}" type="presParOf" srcId="{8FC5F8CE-E7C2-45DC-A23E-59A0F56CA302}" destId="{2B479F8A-6E38-4E22-B35A-BFD7E1B67491}" srcOrd="0" destOrd="0" presId="urn:microsoft.com/office/officeart/2005/8/layout/vList5"/>
    <dgm:cxn modelId="{9D3F7EDE-CDDE-4660-A109-A2969327885A}" type="presParOf" srcId="{8FC5F8CE-E7C2-45DC-A23E-59A0F56CA302}" destId="{1F21E5CF-20F6-4957-8629-65AE95823A81}"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772BF8E-07C5-4760-9ED7-B87C1D789057}"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25552975-C369-44BC-AA79-B1582F61552C}">
      <dgm:prSet/>
      <dgm:spPr>
        <a:solidFill>
          <a:srgbClr val="006671"/>
        </a:solidFill>
      </dgm:spPr>
      <dgm:t>
        <a:bodyPr/>
        <a:lstStyle/>
        <a:p>
          <a:pPr rtl="0"/>
          <a:r>
            <a:rPr lang="en-US">
              <a:latin typeface="Arial"/>
              <a:cs typeface="Helvetica"/>
            </a:rPr>
            <a:t>1. Start with the least cost reference portfolio</a:t>
          </a:r>
        </a:p>
      </dgm:t>
    </dgm:pt>
    <dgm:pt modelId="{2AE87015-F1C3-42A2-8243-11A925190A60}" type="parTrans" cxnId="{552DE470-944C-4817-9138-F0CFCA0697B9}">
      <dgm:prSet/>
      <dgm:spPr/>
      <dgm:t>
        <a:bodyPr/>
        <a:lstStyle/>
        <a:p>
          <a:endParaRPr lang="en-US"/>
        </a:p>
      </dgm:t>
    </dgm:pt>
    <dgm:pt modelId="{07CD85B1-DDBA-4591-A7C9-B27772B67ADB}" type="sibTrans" cxnId="{552DE470-944C-4817-9138-F0CFCA0697B9}">
      <dgm:prSet/>
      <dgm:spPr>
        <a:solidFill>
          <a:srgbClr val="006671"/>
        </a:solidFill>
      </dgm:spPr>
      <dgm:t>
        <a:bodyPr/>
        <a:lstStyle/>
        <a:p>
          <a:endParaRPr lang="en-US"/>
        </a:p>
      </dgm:t>
    </dgm:pt>
    <dgm:pt modelId="{AE987F6E-FE4E-4CD3-BD93-FC891792D21D}">
      <dgm:prSet/>
      <dgm:spPr>
        <a:solidFill>
          <a:srgbClr val="58C3B4"/>
        </a:solidFill>
      </dgm:spPr>
      <dgm:t>
        <a:bodyPr/>
        <a:lstStyle/>
        <a:p>
          <a:pPr rtl="0"/>
          <a:r>
            <a:rPr lang="en-US">
              <a:solidFill>
                <a:schemeClr val="tx1"/>
              </a:solidFill>
              <a:latin typeface="Arial"/>
              <a:cs typeface="Helvetica"/>
            </a:rPr>
            <a:t>2. Make incremental changes to the portfolio to test the sensitivity of the adjustment to</a:t>
          </a:r>
          <a:r>
            <a:rPr lang="en-US" strike="noStrike">
              <a:solidFill>
                <a:schemeClr val="tx1"/>
              </a:solidFill>
              <a:latin typeface="Arial"/>
              <a:cs typeface="Helvetica"/>
            </a:rPr>
            <a:t> builds </a:t>
          </a:r>
          <a:r>
            <a:rPr lang="en-US">
              <a:solidFill>
                <a:schemeClr val="tx1"/>
              </a:solidFill>
              <a:latin typeface="Arial"/>
              <a:cs typeface="Helvetica"/>
            </a:rPr>
            <a:t>and portfolio cost</a:t>
          </a:r>
        </a:p>
      </dgm:t>
    </dgm:pt>
    <dgm:pt modelId="{CCE75645-68C5-4297-9F6B-191E8D806598}" type="parTrans" cxnId="{052C96A1-110D-4565-A794-AF0147E0B3C1}">
      <dgm:prSet/>
      <dgm:spPr/>
      <dgm:t>
        <a:bodyPr/>
        <a:lstStyle/>
        <a:p>
          <a:endParaRPr lang="en-US"/>
        </a:p>
      </dgm:t>
    </dgm:pt>
    <dgm:pt modelId="{C375D4C7-114C-4624-8A84-4CDE4F6F6E16}" type="sibTrans" cxnId="{052C96A1-110D-4565-A794-AF0147E0B3C1}">
      <dgm:prSet/>
      <dgm:spPr>
        <a:solidFill>
          <a:srgbClr val="58C3B4"/>
        </a:solidFill>
      </dgm:spPr>
      <dgm:t>
        <a:bodyPr/>
        <a:lstStyle/>
        <a:p>
          <a:endParaRPr lang="en-US"/>
        </a:p>
      </dgm:t>
    </dgm:pt>
    <dgm:pt modelId="{80DB3391-A8EC-402E-93D9-88EAE5DACFBB}">
      <dgm:prSet/>
      <dgm:spPr>
        <a:solidFill>
          <a:srgbClr val="C3E7E3"/>
        </a:solidFill>
      </dgm:spPr>
      <dgm:t>
        <a:bodyPr/>
        <a:lstStyle/>
        <a:p>
          <a:pPr rtl="0"/>
          <a:r>
            <a:rPr lang="en-US">
              <a:solidFill>
                <a:schemeClr val="tx1"/>
              </a:solidFill>
              <a:latin typeface="Arial"/>
              <a:cs typeface="Helvetica"/>
            </a:rPr>
            <a:t>3. Create a portfolio with different options from part 2</a:t>
          </a:r>
        </a:p>
        <a:p>
          <a:pPr rtl="0"/>
          <a:r>
            <a:rPr lang="en-US">
              <a:solidFill>
                <a:schemeClr val="tx1"/>
              </a:solidFill>
              <a:latin typeface="Arial"/>
              <a:cs typeface="Helvetica"/>
            </a:rPr>
            <a:t>Considerations: equity, cost, feasibility, reliability, and diversity of energy supply</a:t>
          </a:r>
        </a:p>
      </dgm:t>
    </dgm:pt>
    <dgm:pt modelId="{5E7EEDBA-3EF0-454E-AC21-E9D2F662E659}" type="parTrans" cxnId="{7C4B7334-F28A-4520-950D-1C195E71F996}">
      <dgm:prSet/>
      <dgm:spPr/>
      <dgm:t>
        <a:bodyPr/>
        <a:lstStyle/>
        <a:p>
          <a:endParaRPr lang="en-US"/>
        </a:p>
      </dgm:t>
    </dgm:pt>
    <dgm:pt modelId="{31E591D7-121C-488C-845F-C10B30066310}" type="sibTrans" cxnId="{7C4B7334-F28A-4520-950D-1C195E71F996}">
      <dgm:prSet/>
      <dgm:spPr/>
      <dgm:t>
        <a:bodyPr/>
        <a:lstStyle/>
        <a:p>
          <a:endParaRPr lang="en-US"/>
        </a:p>
      </dgm:t>
    </dgm:pt>
    <dgm:pt modelId="{F4BF8B93-A020-4A7D-8E39-20B43D924555}" type="pres">
      <dgm:prSet presAssocID="{6772BF8E-07C5-4760-9ED7-B87C1D789057}" presName="outerComposite" presStyleCnt="0">
        <dgm:presLayoutVars>
          <dgm:chMax val="5"/>
          <dgm:dir/>
          <dgm:resizeHandles val="exact"/>
        </dgm:presLayoutVars>
      </dgm:prSet>
      <dgm:spPr/>
      <dgm:t>
        <a:bodyPr/>
        <a:lstStyle/>
        <a:p>
          <a:endParaRPr lang="en-US"/>
        </a:p>
      </dgm:t>
    </dgm:pt>
    <dgm:pt modelId="{764B220F-1180-4919-8AB3-CB58F63AE45E}" type="pres">
      <dgm:prSet presAssocID="{6772BF8E-07C5-4760-9ED7-B87C1D789057}" presName="dummyMaxCanvas" presStyleCnt="0">
        <dgm:presLayoutVars/>
      </dgm:prSet>
      <dgm:spPr/>
    </dgm:pt>
    <dgm:pt modelId="{D6297E6F-0A5E-4E4A-BE88-1A0D865A480E}" type="pres">
      <dgm:prSet presAssocID="{6772BF8E-07C5-4760-9ED7-B87C1D789057}" presName="ThreeNodes_1" presStyleLbl="node1" presStyleIdx="0" presStyleCnt="3">
        <dgm:presLayoutVars>
          <dgm:bulletEnabled val="1"/>
        </dgm:presLayoutVars>
      </dgm:prSet>
      <dgm:spPr/>
      <dgm:t>
        <a:bodyPr/>
        <a:lstStyle/>
        <a:p>
          <a:endParaRPr lang="en-US"/>
        </a:p>
      </dgm:t>
    </dgm:pt>
    <dgm:pt modelId="{E0D7B0E5-79F3-4A27-BF69-0EB674B3AA63}" type="pres">
      <dgm:prSet presAssocID="{6772BF8E-07C5-4760-9ED7-B87C1D789057}" presName="ThreeNodes_2" presStyleLbl="node1" presStyleIdx="1" presStyleCnt="3">
        <dgm:presLayoutVars>
          <dgm:bulletEnabled val="1"/>
        </dgm:presLayoutVars>
      </dgm:prSet>
      <dgm:spPr/>
      <dgm:t>
        <a:bodyPr/>
        <a:lstStyle/>
        <a:p>
          <a:endParaRPr lang="en-US"/>
        </a:p>
      </dgm:t>
    </dgm:pt>
    <dgm:pt modelId="{FDA806D6-A006-4A85-81DA-D6231C338AB9}" type="pres">
      <dgm:prSet presAssocID="{6772BF8E-07C5-4760-9ED7-B87C1D789057}" presName="ThreeNodes_3" presStyleLbl="node1" presStyleIdx="2" presStyleCnt="3">
        <dgm:presLayoutVars>
          <dgm:bulletEnabled val="1"/>
        </dgm:presLayoutVars>
      </dgm:prSet>
      <dgm:spPr/>
      <dgm:t>
        <a:bodyPr/>
        <a:lstStyle/>
        <a:p>
          <a:endParaRPr lang="en-US"/>
        </a:p>
      </dgm:t>
    </dgm:pt>
    <dgm:pt modelId="{88A6213D-FA02-4927-B01F-D0A55673F6D2}" type="pres">
      <dgm:prSet presAssocID="{6772BF8E-07C5-4760-9ED7-B87C1D789057}" presName="ThreeConn_1-2" presStyleLbl="fgAccFollowNode1" presStyleIdx="0" presStyleCnt="2">
        <dgm:presLayoutVars>
          <dgm:bulletEnabled val="1"/>
        </dgm:presLayoutVars>
      </dgm:prSet>
      <dgm:spPr/>
      <dgm:t>
        <a:bodyPr/>
        <a:lstStyle/>
        <a:p>
          <a:endParaRPr lang="en-US"/>
        </a:p>
      </dgm:t>
    </dgm:pt>
    <dgm:pt modelId="{18D1DE60-CE7A-4A4F-9362-E7371BF35AC6}" type="pres">
      <dgm:prSet presAssocID="{6772BF8E-07C5-4760-9ED7-B87C1D789057}" presName="ThreeConn_2-3" presStyleLbl="fgAccFollowNode1" presStyleIdx="1" presStyleCnt="2">
        <dgm:presLayoutVars>
          <dgm:bulletEnabled val="1"/>
        </dgm:presLayoutVars>
      </dgm:prSet>
      <dgm:spPr/>
      <dgm:t>
        <a:bodyPr/>
        <a:lstStyle/>
        <a:p>
          <a:endParaRPr lang="en-US"/>
        </a:p>
      </dgm:t>
    </dgm:pt>
    <dgm:pt modelId="{B2B1F47B-5666-4DC7-96B9-C0A19E610294}" type="pres">
      <dgm:prSet presAssocID="{6772BF8E-07C5-4760-9ED7-B87C1D789057}" presName="ThreeNodes_1_text" presStyleLbl="node1" presStyleIdx="2" presStyleCnt="3">
        <dgm:presLayoutVars>
          <dgm:bulletEnabled val="1"/>
        </dgm:presLayoutVars>
      </dgm:prSet>
      <dgm:spPr/>
      <dgm:t>
        <a:bodyPr/>
        <a:lstStyle/>
        <a:p>
          <a:endParaRPr lang="en-US"/>
        </a:p>
      </dgm:t>
    </dgm:pt>
    <dgm:pt modelId="{85A1CAC6-71CE-400B-A1C5-C73426FE013E}" type="pres">
      <dgm:prSet presAssocID="{6772BF8E-07C5-4760-9ED7-B87C1D789057}" presName="ThreeNodes_2_text" presStyleLbl="node1" presStyleIdx="2" presStyleCnt="3">
        <dgm:presLayoutVars>
          <dgm:bulletEnabled val="1"/>
        </dgm:presLayoutVars>
      </dgm:prSet>
      <dgm:spPr/>
      <dgm:t>
        <a:bodyPr/>
        <a:lstStyle/>
        <a:p>
          <a:endParaRPr lang="en-US"/>
        </a:p>
      </dgm:t>
    </dgm:pt>
    <dgm:pt modelId="{CC6F0324-9E37-4851-8274-88746637F9CC}" type="pres">
      <dgm:prSet presAssocID="{6772BF8E-07C5-4760-9ED7-B87C1D789057}" presName="ThreeNodes_3_text" presStyleLbl="node1" presStyleIdx="2" presStyleCnt="3">
        <dgm:presLayoutVars>
          <dgm:bulletEnabled val="1"/>
        </dgm:presLayoutVars>
      </dgm:prSet>
      <dgm:spPr/>
      <dgm:t>
        <a:bodyPr/>
        <a:lstStyle/>
        <a:p>
          <a:endParaRPr lang="en-US"/>
        </a:p>
      </dgm:t>
    </dgm:pt>
  </dgm:ptLst>
  <dgm:cxnLst>
    <dgm:cxn modelId="{39CBCE6D-A066-4E94-9134-4EAC9D9BE88C}" type="presOf" srcId="{25552975-C369-44BC-AA79-B1582F61552C}" destId="{D6297E6F-0A5E-4E4A-BE88-1A0D865A480E}" srcOrd="0" destOrd="0" presId="urn:microsoft.com/office/officeart/2005/8/layout/vProcess5"/>
    <dgm:cxn modelId="{93BC8B9A-CFB2-47B0-B93C-0CCF04526F72}" type="presOf" srcId="{AE987F6E-FE4E-4CD3-BD93-FC891792D21D}" destId="{85A1CAC6-71CE-400B-A1C5-C73426FE013E}" srcOrd="1" destOrd="0" presId="urn:microsoft.com/office/officeart/2005/8/layout/vProcess5"/>
    <dgm:cxn modelId="{552DE470-944C-4817-9138-F0CFCA0697B9}" srcId="{6772BF8E-07C5-4760-9ED7-B87C1D789057}" destId="{25552975-C369-44BC-AA79-B1582F61552C}" srcOrd="0" destOrd="0" parTransId="{2AE87015-F1C3-42A2-8243-11A925190A60}" sibTransId="{07CD85B1-DDBA-4591-A7C9-B27772B67ADB}"/>
    <dgm:cxn modelId="{46BFE513-584A-4CD9-8847-5BBDB017BF81}" type="presOf" srcId="{80DB3391-A8EC-402E-93D9-88EAE5DACFBB}" destId="{CC6F0324-9E37-4851-8274-88746637F9CC}" srcOrd="1" destOrd="0" presId="urn:microsoft.com/office/officeart/2005/8/layout/vProcess5"/>
    <dgm:cxn modelId="{74234FC8-B099-40D4-92BC-38D2CF06895A}" type="presOf" srcId="{07CD85B1-DDBA-4591-A7C9-B27772B67ADB}" destId="{88A6213D-FA02-4927-B01F-D0A55673F6D2}" srcOrd="0" destOrd="0" presId="urn:microsoft.com/office/officeart/2005/8/layout/vProcess5"/>
    <dgm:cxn modelId="{2B0CEFC8-25B9-41C5-8D2E-FF3C163E0DEF}" type="presOf" srcId="{AE987F6E-FE4E-4CD3-BD93-FC891792D21D}" destId="{E0D7B0E5-79F3-4A27-BF69-0EB674B3AA63}" srcOrd="0" destOrd="0" presId="urn:microsoft.com/office/officeart/2005/8/layout/vProcess5"/>
    <dgm:cxn modelId="{B0038917-4E62-4311-B5A5-F2BA014507C0}" type="presOf" srcId="{C375D4C7-114C-4624-8A84-4CDE4F6F6E16}" destId="{18D1DE60-CE7A-4A4F-9362-E7371BF35AC6}" srcOrd="0" destOrd="0" presId="urn:microsoft.com/office/officeart/2005/8/layout/vProcess5"/>
    <dgm:cxn modelId="{849DFD93-7EE7-4B68-A4C9-C8318E3A69ED}" type="presOf" srcId="{25552975-C369-44BC-AA79-B1582F61552C}" destId="{B2B1F47B-5666-4DC7-96B9-C0A19E610294}" srcOrd="1" destOrd="0" presId="urn:microsoft.com/office/officeart/2005/8/layout/vProcess5"/>
    <dgm:cxn modelId="{4712FEB0-9240-416D-85D7-12F51A7C3059}" type="presOf" srcId="{6772BF8E-07C5-4760-9ED7-B87C1D789057}" destId="{F4BF8B93-A020-4A7D-8E39-20B43D924555}" srcOrd="0" destOrd="0" presId="urn:microsoft.com/office/officeart/2005/8/layout/vProcess5"/>
    <dgm:cxn modelId="{7C4B7334-F28A-4520-950D-1C195E71F996}" srcId="{6772BF8E-07C5-4760-9ED7-B87C1D789057}" destId="{80DB3391-A8EC-402E-93D9-88EAE5DACFBB}" srcOrd="2" destOrd="0" parTransId="{5E7EEDBA-3EF0-454E-AC21-E9D2F662E659}" sibTransId="{31E591D7-121C-488C-845F-C10B30066310}"/>
    <dgm:cxn modelId="{EB2AB3D5-5C77-44DF-A37A-8CEA4747BEAF}" type="presOf" srcId="{80DB3391-A8EC-402E-93D9-88EAE5DACFBB}" destId="{FDA806D6-A006-4A85-81DA-D6231C338AB9}" srcOrd="0" destOrd="0" presId="urn:microsoft.com/office/officeart/2005/8/layout/vProcess5"/>
    <dgm:cxn modelId="{052C96A1-110D-4565-A794-AF0147E0B3C1}" srcId="{6772BF8E-07C5-4760-9ED7-B87C1D789057}" destId="{AE987F6E-FE4E-4CD3-BD93-FC891792D21D}" srcOrd="1" destOrd="0" parTransId="{CCE75645-68C5-4297-9F6B-191E8D806598}" sibTransId="{C375D4C7-114C-4624-8A84-4CDE4F6F6E16}"/>
    <dgm:cxn modelId="{1D271EDE-5E47-4209-97EB-FCCFD7540686}" type="presParOf" srcId="{F4BF8B93-A020-4A7D-8E39-20B43D924555}" destId="{764B220F-1180-4919-8AB3-CB58F63AE45E}" srcOrd="0" destOrd="0" presId="urn:microsoft.com/office/officeart/2005/8/layout/vProcess5"/>
    <dgm:cxn modelId="{DCAA13E1-101D-4229-86C5-AF19B31077F9}" type="presParOf" srcId="{F4BF8B93-A020-4A7D-8E39-20B43D924555}" destId="{D6297E6F-0A5E-4E4A-BE88-1A0D865A480E}" srcOrd="1" destOrd="0" presId="urn:microsoft.com/office/officeart/2005/8/layout/vProcess5"/>
    <dgm:cxn modelId="{6547C4AA-5060-4C4D-9847-9C3062C793C2}" type="presParOf" srcId="{F4BF8B93-A020-4A7D-8E39-20B43D924555}" destId="{E0D7B0E5-79F3-4A27-BF69-0EB674B3AA63}" srcOrd="2" destOrd="0" presId="urn:microsoft.com/office/officeart/2005/8/layout/vProcess5"/>
    <dgm:cxn modelId="{1DC4299F-34B2-446E-98BB-E76084A75DBE}" type="presParOf" srcId="{F4BF8B93-A020-4A7D-8E39-20B43D924555}" destId="{FDA806D6-A006-4A85-81DA-D6231C338AB9}" srcOrd="3" destOrd="0" presId="urn:microsoft.com/office/officeart/2005/8/layout/vProcess5"/>
    <dgm:cxn modelId="{D4302F0B-3DBF-4033-8B6A-DD8D908F24DE}" type="presParOf" srcId="{F4BF8B93-A020-4A7D-8E39-20B43D924555}" destId="{88A6213D-FA02-4927-B01F-D0A55673F6D2}" srcOrd="4" destOrd="0" presId="urn:microsoft.com/office/officeart/2005/8/layout/vProcess5"/>
    <dgm:cxn modelId="{9890D5A7-4A74-4D49-959E-898AEF71F1EC}" type="presParOf" srcId="{F4BF8B93-A020-4A7D-8E39-20B43D924555}" destId="{18D1DE60-CE7A-4A4F-9362-E7371BF35AC6}" srcOrd="5" destOrd="0" presId="urn:microsoft.com/office/officeart/2005/8/layout/vProcess5"/>
    <dgm:cxn modelId="{E8FAB63A-B538-4390-A2C6-180937BEB9FB}" type="presParOf" srcId="{F4BF8B93-A020-4A7D-8E39-20B43D924555}" destId="{B2B1F47B-5666-4DC7-96B9-C0A19E610294}" srcOrd="6" destOrd="0" presId="urn:microsoft.com/office/officeart/2005/8/layout/vProcess5"/>
    <dgm:cxn modelId="{C0CE8C48-6F47-4653-81F3-887B22DAE577}" type="presParOf" srcId="{F4BF8B93-A020-4A7D-8E39-20B43D924555}" destId="{85A1CAC6-71CE-400B-A1C5-C73426FE013E}" srcOrd="7" destOrd="0" presId="urn:microsoft.com/office/officeart/2005/8/layout/vProcess5"/>
    <dgm:cxn modelId="{27B02215-BCF0-4201-A3F8-E4394A119788}" type="presParOf" srcId="{F4BF8B93-A020-4A7D-8E39-20B43D924555}" destId="{CC6F0324-9E37-4851-8274-88746637F9CC}"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2F8D85-507B-4A9F-8E74-114D7FDD2609}">
      <dsp:nvSpPr>
        <dsp:cNvPr id="0" name=""/>
        <dsp:cNvSpPr/>
      </dsp:nvSpPr>
      <dsp:spPr>
        <a:xfrm>
          <a:off x="-5066120" y="-776429"/>
          <a:ext cx="6035585" cy="6035585"/>
        </a:xfrm>
        <a:prstGeom prst="blockArc">
          <a:avLst>
            <a:gd name="adj1" fmla="val 18900000"/>
            <a:gd name="adj2" fmla="val 2700000"/>
            <a:gd name="adj3" fmla="val 358"/>
          </a:avLst>
        </a:prstGeom>
        <a:noFill/>
        <a:ln w="12700" cap="flat" cmpd="sng" algn="ctr">
          <a:solidFill>
            <a:srgbClr val="006671"/>
          </a:solidFill>
          <a:prstDash val="solid"/>
          <a:miter lim="800000"/>
        </a:ln>
        <a:effectLst/>
      </dsp:spPr>
      <dsp:style>
        <a:lnRef idx="2">
          <a:scrgbClr r="0" g="0" b="0"/>
        </a:lnRef>
        <a:fillRef idx="0">
          <a:scrgbClr r="0" g="0" b="0"/>
        </a:fillRef>
        <a:effectRef idx="0">
          <a:scrgbClr r="0" g="0" b="0"/>
        </a:effectRef>
        <a:fontRef idx="minor"/>
      </dsp:style>
    </dsp:sp>
    <dsp:sp modelId="{F7688F0D-A274-437A-8130-A69FEEA77A62}">
      <dsp:nvSpPr>
        <dsp:cNvPr id="0" name=""/>
        <dsp:cNvSpPr/>
      </dsp:nvSpPr>
      <dsp:spPr>
        <a:xfrm>
          <a:off x="314463" y="203784"/>
          <a:ext cx="10598492" cy="407390"/>
        </a:xfrm>
        <a:prstGeom prst="rect">
          <a:avLst/>
        </a:prstGeom>
        <a:solidFill>
          <a:srgbClr val="00667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366" tIns="60960" rIns="60960" bIns="60960" numCol="1" spcCol="1270" anchor="ctr" anchorCtr="0">
          <a:noAutofit/>
        </a:bodyPr>
        <a:lstStyle/>
        <a:p>
          <a:pPr lvl="0" algn="l" defTabSz="1066800" rtl="0">
            <a:lnSpc>
              <a:spcPct val="90000"/>
            </a:lnSpc>
            <a:spcBef>
              <a:spcPct val="0"/>
            </a:spcBef>
            <a:spcAft>
              <a:spcPct val="35000"/>
            </a:spcAft>
          </a:pPr>
          <a:r>
            <a:rPr lang="en-US" sz="2400" kern="1200"/>
            <a:t>Climate Commitment Act (CCA)</a:t>
          </a:r>
        </a:p>
      </dsp:txBody>
      <dsp:txXfrm>
        <a:off x="314463" y="203784"/>
        <a:ext cx="10598492" cy="407390"/>
      </dsp:txXfrm>
    </dsp:sp>
    <dsp:sp modelId="{46741ACA-2C8C-4349-AC84-F26525D90F47}">
      <dsp:nvSpPr>
        <dsp:cNvPr id="0" name=""/>
        <dsp:cNvSpPr/>
      </dsp:nvSpPr>
      <dsp:spPr>
        <a:xfrm>
          <a:off x="59844" y="152860"/>
          <a:ext cx="509237" cy="509237"/>
        </a:xfrm>
        <a:prstGeom prst="ellipse">
          <a:avLst/>
        </a:prstGeom>
        <a:solidFill>
          <a:schemeClr val="lt1">
            <a:hueOff val="0"/>
            <a:satOff val="0"/>
            <a:lumOff val="0"/>
            <a:alphaOff val="0"/>
          </a:schemeClr>
        </a:solidFill>
        <a:ln w="12700" cap="flat" cmpd="sng" algn="ctr">
          <a:solidFill>
            <a:srgbClr val="006671"/>
          </a:solidFill>
          <a:prstDash val="solid"/>
          <a:miter lim="800000"/>
        </a:ln>
        <a:effectLst/>
      </dsp:spPr>
      <dsp:style>
        <a:lnRef idx="2">
          <a:scrgbClr r="0" g="0" b="0"/>
        </a:lnRef>
        <a:fillRef idx="1">
          <a:scrgbClr r="0" g="0" b="0"/>
        </a:fillRef>
        <a:effectRef idx="0">
          <a:scrgbClr r="0" g="0" b="0"/>
        </a:effectRef>
        <a:fontRef idx="minor"/>
      </dsp:style>
    </dsp:sp>
    <dsp:sp modelId="{A58BC115-C6D4-4BF2-A8A4-EA409950A050}">
      <dsp:nvSpPr>
        <dsp:cNvPr id="0" name=""/>
        <dsp:cNvSpPr/>
      </dsp:nvSpPr>
      <dsp:spPr>
        <a:xfrm>
          <a:off x="683391" y="815228"/>
          <a:ext cx="10229563" cy="407390"/>
        </a:xfrm>
        <a:prstGeom prst="rect">
          <a:avLst/>
        </a:prstGeom>
        <a:solidFill>
          <a:srgbClr val="58C3B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366" tIns="60960" rIns="60960" bIns="60960" numCol="1" spcCol="1270" anchor="ctr" anchorCtr="0">
          <a:noAutofit/>
        </a:bodyPr>
        <a:lstStyle/>
        <a:p>
          <a:pPr lvl="0" algn="l" defTabSz="1066800" rtl="0">
            <a:lnSpc>
              <a:spcPct val="90000"/>
            </a:lnSpc>
            <a:spcBef>
              <a:spcPct val="0"/>
            </a:spcBef>
            <a:spcAft>
              <a:spcPct val="35000"/>
            </a:spcAft>
          </a:pPr>
          <a:r>
            <a:rPr lang="en-US" sz="2400" kern="1200">
              <a:solidFill>
                <a:schemeClr val="tx1"/>
              </a:solidFill>
            </a:rPr>
            <a:t>Inflation Reduction Act</a:t>
          </a:r>
        </a:p>
      </dsp:txBody>
      <dsp:txXfrm>
        <a:off x="683391" y="815228"/>
        <a:ext cx="10229563" cy="407390"/>
      </dsp:txXfrm>
    </dsp:sp>
    <dsp:sp modelId="{FCDBB8CC-AE3B-4192-A1E3-F306D6610D9A}">
      <dsp:nvSpPr>
        <dsp:cNvPr id="0" name=""/>
        <dsp:cNvSpPr/>
      </dsp:nvSpPr>
      <dsp:spPr>
        <a:xfrm>
          <a:off x="428772" y="764304"/>
          <a:ext cx="509237" cy="509237"/>
        </a:xfrm>
        <a:prstGeom prst="ellipse">
          <a:avLst/>
        </a:prstGeom>
        <a:solidFill>
          <a:schemeClr val="lt1">
            <a:hueOff val="0"/>
            <a:satOff val="0"/>
            <a:lumOff val="0"/>
            <a:alphaOff val="0"/>
          </a:schemeClr>
        </a:solidFill>
        <a:ln w="12700" cap="flat" cmpd="sng" algn="ctr">
          <a:solidFill>
            <a:srgbClr val="58C3B4"/>
          </a:solidFill>
          <a:prstDash val="solid"/>
          <a:miter lim="800000"/>
        </a:ln>
        <a:effectLst/>
      </dsp:spPr>
      <dsp:style>
        <a:lnRef idx="2">
          <a:scrgbClr r="0" g="0" b="0"/>
        </a:lnRef>
        <a:fillRef idx="1">
          <a:scrgbClr r="0" g="0" b="0"/>
        </a:fillRef>
        <a:effectRef idx="0">
          <a:scrgbClr r="0" g="0" b="0"/>
        </a:effectRef>
        <a:fontRef idx="minor"/>
      </dsp:style>
    </dsp:sp>
    <dsp:sp modelId="{2EF45C22-391C-4FE4-B3F4-670AC0F6FBC3}">
      <dsp:nvSpPr>
        <dsp:cNvPr id="0" name=""/>
        <dsp:cNvSpPr/>
      </dsp:nvSpPr>
      <dsp:spPr>
        <a:xfrm>
          <a:off x="885562" y="1426224"/>
          <a:ext cx="10027392" cy="407390"/>
        </a:xfrm>
        <a:prstGeom prst="rect">
          <a:avLst/>
        </a:prstGeom>
        <a:solidFill>
          <a:srgbClr val="668B5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366" tIns="60960" rIns="60960" bIns="60960" numCol="1" spcCol="1270" anchor="ctr" anchorCtr="0">
          <a:noAutofit/>
        </a:bodyPr>
        <a:lstStyle/>
        <a:p>
          <a:pPr lvl="0" algn="l" defTabSz="1066800" rtl="0">
            <a:lnSpc>
              <a:spcPct val="90000"/>
            </a:lnSpc>
            <a:spcBef>
              <a:spcPct val="0"/>
            </a:spcBef>
            <a:spcAft>
              <a:spcPct val="35000"/>
            </a:spcAft>
          </a:pPr>
          <a:r>
            <a:rPr lang="en-US" sz="2400" kern="1200"/>
            <a:t>Climate Change modeling for demand and hydro generation</a:t>
          </a:r>
        </a:p>
      </dsp:txBody>
      <dsp:txXfrm>
        <a:off x="885562" y="1426224"/>
        <a:ext cx="10027392" cy="407390"/>
      </dsp:txXfrm>
    </dsp:sp>
    <dsp:sp modelId="{FA450DB4-4212-47D7-B9EF-C812ED70A7EA}">
      <dsp:nvSpPr>
        <dsp:cNvPr id="0" name=""/>
        <dsp:cNvSpPr/>
      </dsp:nvSpPr>
      <dsp:spPr>
        <a:xfrm>
          <a:off x="630943" y="1375300"/>
          <a:ext cx="509237" cy="509237"/>
        </a:xfrm>
        <a:prstGeom prst="ellipse">
          <a:avLst/>
        </a:prstGeom>
        <a:solidFill>
          <a:schemeClr val="lt1">
            <a:hueOff val="0"/>
            <a:satOff val="0"/>
            <a:lumOff val="0"/>
            <a:alphaOff val="0"/>
          </a:schemeClr>
        </a:solidFill>
        <a:ln w="12700" cap="flat" cmpd="sng" algn="ctr">
          <a:solidFill>
            <a:srgbClr val="668B53"/>
          </a:solidFill>
          <a:prstDash val="solid"/>
          <a:miter lim="800000"/>
        </a:ln>
        <a:effectLst/>
      </dsp:spPr>
      <dsp:style>
        <a:lnRef idx="2">
          <a:scrgbClr r="0" g="0" b="0"/>
        </a:lnRef>
        <a:fillRef idx="1">
          <a:scrgbClr r="0" g="0" b="0"/>
        </a:fillRef>
        <a:effectRef idx="0">
          <a:scrgbClr r="0" g="0" b="0"/>
        </a:effectRef>
        <a:fontRef idx="minor"/>
      </dsp:style>
    </dsp:sp>
    <dsp:sp modelId="{04931394-716F-4D6A-A926-A4EB3BED8E5E}">
      <dsp:nvSpPr>
        <dsp:cNvPr id="0" name=""/>
        <dsp:cNvSpPr/>
      </dsp:nvSpPr>
      <dsp:spPr>
        <a:xfrm>
          <a:off x="950113" y="2037668"/>
          <a:ext cx="9962841" cy="407390"/>
        </a:xfrm>
        <a:prstGeom prst="rect">
          <a:avLst/>
        </a:prstGeom>
        <a:solidFill>
          <a:srgbClr val="EEC28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366" tIns="60960" rIns="60960" bIns="60960" numCol="1" spcCol="1270" anchor="ctr" anchorCtr="0">
          <a:noAutofit/>
        </a:bodyPr>
        <a:lstStyle/>
        <a:p>
          <a:pPr lvl="0" algn="l" defTabSz="1066800" rtl="0">
            <a:lnSpc>
              <a:spcPct val="90000"/>
            </a:lnSpc>
            <a:spcBef>
              <a:spcPct val="0"/>
            </a:spcBef>
            <a:spcAft>
              <a:spcPct val="35000"/>
            </a:spcAft>
          </a:pPr>
          <a:r>
            <a:rPr lang="en-US" sz="2400" kern="1200">
              <a:solidFill>
                <a:schemeClr val="tx1"/>
              </a:solidFill>
            </a:rPr>
            <a:t>Resource Adequacy modeling for two peaks: Winter &amp; Summer</a:t>
          </a:r>
        </a:p>
      </dsp:txBody>
      <dsp:txXfrm>
        <a:off x="950113" y="2037668"/>
        <a:ext cx="9962841" cy="407390"/>
      </dsp:txXfrm>
    </dsp:sp>
    <dsp:sp modelId="{4A5095D9-AEDF-43D5-BD2B-A24A6FF83CB0}">
      <dsp:nvSpPr>
        <dsp:cNvPr id="0" name=""/>
        <dsp:cNvSpPr/>
      </dsp:nvSpPr>
      <dsp:spPr>
        <a:xfrm>
          <a:off x="695495" y="1966415"/>
          <a:ext cx="509237" cy="509237"/>
        </a:xfrm>
        <a:prstGeom prst="ellipse">
          <a:avLst/>
        </a:prstGeom>
        <a:solidFill>
          <a:schemeClr val="lt1">
            <a:hueOff val="0"/>
            <a:satOff val="0"/>
            <a:lumOff val="0"/>
            <a:alphaOff val="0"/>
          </a:schemeClr>
        </a:solidFill>
        <a:ln w="12700" cap="flat" cmpd="sng" algn="ctr">
          <a:solidFill>
            <a:srgbClr val="EEC28D"/>
          </a:solidFill>
          <a:prstDash val="solid"/>
          <a:miter lim="800000"/>
        </a:ln>
        <a:effectLst/>
      </dsp:spPr>
      <dsp:style>
        <a:lnRef idx="2">
          <a:scrgbClr r="0" g="0" b="0"/>
        </a:lnRef>
        <a:fillRef idx="1">
          <a:scrgbClr r="0" g="0" b="0"/>
        </a:fillRef>
        <a:effectRef idx="0">
          <a:scrgbClr r="0" g="0" b="0"/>
        </a:effectRef>
        <a:fontRef idx="minor"/>
      </dsp:style>
    </dsp:sp>
    <dsp:sp modelId="{15340653-D205-4550-83EE-2CB6C0E598F5}">
      <dsp:nvSpPr>
        <dsp:cNvPr id="0" name=""/>
        <dsp:cNvSpPr/>
      </dsp:nvSpPr>
      <dsp:spPr>
        <a:xfrm>
          <a:off x="885562" y="2649112"/>
          <a:ext cx="10027392" cy="407390"/>
        </a:xfrm>
        <a:prstGeom prst="rect">
          <a:avLst/>
        </a:prstGeom>
        <a:solidFill>
          <a:srgbClr val="9CADB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366" tIns="60960" rIns="60960" bIns="60960" numCol="1" spcCol="1270" anchor="ctr" anchorCtr="0">
          <a:noAutofit/>
        </a:bodyPr>
        <a:lstStyle/>
        <a:p>
          <a:pPr lvl="0" algn="l" defTabSz="1066800" rtl="0">
            <a:lnSpc>
              <a:spcPct val="90000"/>
            </a:lnSpc>
            <a:spcBef>
              <a:spcPct val="0"/>
            </a:spcBef>
            <a:spcAft>
              <a:spcPct val="35000"/>
            </a:spcAft>
          </a:pPr>
          <a:r>
            <a:rPr lang="en-US" sz="2400" kern="1200">
              <a:latin typeface="Calibri Light" panose="020F0302020204030204"/>
            </a:rPr>
            <a:t>Reliability</a:t>
          </a:r>
          <a:r>
            <a:rPr lang="en-US" sz="2400" kern="1200"/>
            <a:t> </a:t>
          </a:r>
          <a:r>
            <a:rPr lang="en-US" sz="2400" kern="1200">
              <a:latin typeface="Calibri Light" panose="020F0302020204030204"/>
            </a:rPr>
            <a:t>amidst</a:t>
          </a:r>
          <a:r>
            <a:rPr lang="en-US" sz="2400" kern="1200"/>
            <a:t> lots of renewable resources</a:t>
          </a:r>
        </a:p>
      </dsp:txBody>
      <dsp:txXfrm>
        <a:off x="885562" y="2649112"/>
        <a:ext cx="10027392" cy="407390"/>
      </dsp:txXfrm>
    </dsp:sp>
    <dsp:sp modelId="{91CB9EFE-4671-4EAA-B725-C8D1703ED759}">
      <dsp:nvSpPr>
        <dsp:cNvPr id="0" name=""/>
        <dsp:cNvSpPr/>
      </dsp:nvSpPr>
      <dsp:spPr>
        <a:xfrm>
          <a:off x="630943" y="2598188"/>
          <a:ext cx="509237" cy="509237"/>
        </a:xfrm>
        <a:prstGeom prst="ellipse">
          <a:avLst/>
        </a:prstGeom>
        <a:solidFill>
          <a:schemeClr val="lt1">
            <a:hueOff val="0"/>
            <a:satOff val="0"/>
            <a:lumOff val="0"/>
            <a:alphaOff val="0"/>
          </a:schemeClr>
        </a:solidFill>
        <a:ln w="12700" cap="flat" cmpd="sng" algn="ctr">
          <a:solidFill>
            <a:srgbClr val="9CADB7"/>
          </a:solidFill>
          <a:prstDash val="solid"/>
          <a:miter lim="800000"/>
        </a:ln>
        <a:effectLst/>
      </dsp:spPr>
      <dsp:style>
        <a:lnRef idx="2">
          <a:scrgbClr r="0" g="0" b="0"/>
        </a:lnRef>
        <a:fillRef idx="1">
          <a:scrgbClr r="0" g="0" b="0"/>
        </a:fillRef>
        <a:effectRef idx="0">
          <a:scrgbClr r="0" g="0" b="0"/>
        </a:effectRef>
        <a:fontRef idx="minor"/>
      </dsp:style>
    </dsp:sp>
    <dsp:sp modelId="{21BA35A2-9536-4B6B-A0CD-AEBF9F5D0F82}">
      <dsp:nvSpPr>
        <dsp:cNvPr id="0" name=""/>
        <dsp:cNvSpPr/>
      </dsp:nvSpPr>
      <dsp:spPr>
        <a:xfrm>
          <a:off x="683391" y="3260108"/>
          <a:ext cx="10229563" cy="407390"/>
        </a:xfrm>
        <a:prstGeom prst="rect">
          <a:avLst/>
        </a:prstGeom>
        <a:solidFill>
          <a:srgbClr val="474B5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366" tIns="60960" rIns="60960" bIns="60960" numCol="1" spcCol="1270" anchor="ctr" anchorCtr="0">
          <a:noAutofit/>
        </a:bodyPr>
        <a:lstStyle/>
        <a:p>
          <a:pPr lvl="0" algn="l" defTabSz="1066800" rtl="0">
            <a:lnSpc>
              <a:spcPct val="90000"/>
            </a:lnSpc>
            <a:spcBef>
              <a:spcPct val="0"/>
            </a:spcBef>
            <a:spcAft>
              <a:spcPct val="35000"/>
            </a:spcAft>
          </a:pPr>
          <a:r>
            <a:rPr lang="en-US" sz="2400" kern="1200"/>
            <a:t>Electrification analysis and coordination with the gas portfolio</a:t>
          </a:r>
        </a:p>
      </dsp:txBody>
      <dsp:txXfrm>
        <a:off x="683391" y="3260108"/>
        <a:ext cx="10229563" cy="407390"/>
      </dsp:txXfrm>
    </dsp:sp>
    <dsp:sp modelId="{E81B0965-773A-47E2-B40F-C7E50B587EE0}">
      <dsp:nvSpPr>
        <dsp:cNvPr id="0" name=""/>
        <dsp:cNvSpPr/>
      </dsp:nvSpPr>
      <dsp:spPr>
        <a:xfrm>
          <a:off x="428772" y="3209184"/>
          <a:ext cx="509237" cy="509237"/>
        </a:xfrm>
        <a:prstGeom prst="ellipse">
          <a:avLst/>
        </a:prstGeom>
        <a:solidFill>
          <a:schemeClr val="lt1">
            <a:hueOff val="0"/>
            <a:satOff val="0"/>
            <a:lumOff val="0"/>
            <a:alphaOff val="0"/>
          </a:schemeClr>
        </a:solidFill>
        <a:ln w="12700" cap="flat" cmpd="sng" algn="ctr">
          <a:solidFill>
            <a:srgbClr val="474B55"/>
          </a:solidFill>
          <a:prstDash val="solid"/>
          <a:miter lim="800000"/>
        </a:ln>
        <a:effectLst/>
      </dsp:spPr>
      <dsp:style>
        <a:lnRef idx="2">
          <a:scrgbClr r="0" g="0" b="0"/>
        </a:lnRef>
        <a:fillRef idx="1">
          <a:scrgbClr r="0" g="0" b="0"/>
        </a:fillRef>
        <a:effectRef idx="0">
          <a:scrgbClr r="0" g="0" b="0"/>
        </a:effectRef>
        <a:fontRef idx="minor"/>
      </dsp:style>
    </dsp:sp>
    <dsp:sp modelId="{18D35E36-A4F5-4EFE-B640-A9070344801F}">
      <dsp:nvSpPr>
        <dsp:cNvPr id="0" name=""/>
        <dsp:cNvSpPr/>
      </dsp:nvSpPr>
      <dsp:spPr>
        <a:xfrm>
          <a:off x="314463" y="3871552"/>
          <a:ext cx="10598492" cy="407390"/>
        </a:xfrm>
        <a:prstGeom prst="rect">
          <a:avLst/>
        </a:prstGeom>
        <a:solidFill>
          <a:srgbClr val="E45D4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366" tIns="60960" rIns="60960" bIns="60960" numCol="1" spcCol="1270" anchor="ctr" anchorCtr="0">
          <a:noAutofit/>
        </a:bodyPr>
        <a:lstStyle/>
        <a:p>
          <a:pPr lvl="0" algn="l" defTabSz="1066800" rtl="0">
            <a:lnSpc>
              <a:spcPct val="90000"/>
            </a:lnSpc>
            <a:spcBef>
              <a:spcPct val="0"/>
            </a:spcBef>
            <a:spcAft>
              <a:spcPct val="35000"/>
            </a:spcAft>
          </a:pPr>
          <a:r>
            <a:rPr lang="en-US" sz="2400" kern="1200"/>
            <a:t>Quantifying customer benefits</a:t>
          </a:r>
        </a:p>
      </dsp:txBody>
      <dsp:txXfrm>
        <a:off x="314463" y="3871552"/>
        <a:ext cx="10598492" cy="407390"/>
      </dsp:txXfrm>
    </dsp:sp>
    <dsp:sp modelId="{36D54187-4CD5-4CA0-A68C-B73A5D4B7B20}">
      <dsp:nvSpPr>
        <dsp:cNvPr id="0" name=""/>
        <dsp:cNvSpPr/>
      </dsp:nvSpPr>
      <dsp:spPr>
        <a:xfrm>
          <a:off x="59844" y="3820628"/>
          <a:ext cx="509237" cy="509237"/>
        </a:xfrm>
        <a:prstGeom prst="ellipse">
          <a:avLst/>
        </a:prstGeom>
        <a:solidFill>
          <a:schemeClr val="lt1">
            <a:hueOff val="0"/>
            <a:satOff val="0"/>
            <a:lumOff val="0"/>
            <a:alphaOff val="0"/>
          </a:schemeClr>
        </a:solidFill>
        <a:ln w="12700" cap="flat" cmpd="sng" algn="ctr">
          <a:solidFill>
            <a:srgbClr val="E45D48"/>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0B1E69-B6CC-43E9-882C-FE8BD5A95705}">
      <dsp:nvSpPr>
        <dsp:cNvPr id="0" name=""/>
        <dsp:cNvSpPr/>
      </dsp:nvSpPr>
      <dsp:spPr>
        <a:xfrm>
          <a:off x="0" y="159914"/>
          <a:ext cx="10972800" cy="1506960"/>
        </a:xfrm>
        <a:prstGeom prst="roundRect">
          <a:avLst/>
        </a:prstGeom>
        <a:solidFill>
          <a:srgbClr val="668B5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US" sz="2300" kern="1200">
              <a:latin typeface="Arial"/>
              <a:cs typeface="Arial"/>
            </a:rPr>
            <a:t>This 2023 Electric Report is a planning exercise that evaluates how PSE will meet customer electric supply needs. The analysis considers policies, costs, changing economic conditions, and the existing energy system to develop a plan to meet the needs of our customers at the lowest reasonable cost over the next 20+ years.</a:t>
          </a:r>
        </a:p>
      </dsp:txBody>
      <dsp:txXfrm>
        <a:off x="73564" y="233478"/>
        <a:ext cx="10825672" cy="13598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4B1CE7-1689-4C4C-B103-61084E52A87E}">
      <dsp:nvSpPr>
        <dsp:cNvPr id="0" name=""/>
        <dsp:cNvSpPr/>
      </dsp:nvSpPr>
      <dsp:spPr>
        <a:xfrm>
          <a:off x="5008989" y="1021567"/>
          <a:ext cx="1471850" cy="3117922"/>
        </a:xfrm>
        <a:prstGeom prst="rect">
          <a:avLst/>
        </a:prstGeom>
        <a:solidFill>
          <a:srgbClr val="58C3B4"/>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2870" tIns="0" rIns="154305" bIns="34290" numCol="1" spcCol="1270" anchor="ctr" anchorCtr="0">
          <a:noAutofit/>
        </a:bodyPr>
        <a:lstStyle/>
        <a:p>
          <a:pPr lvl="0" algn="r" defTabSz="1200150" rtl="0">
            <a:lnSpc>
              <a:spcPct val="90000"/>
            </a:lnSpc>
            <a:spcBef>
              <a:spcPct val="0"/>
            </a:spcBef>
            <a:spcAft>
              <a:spcPct val="35000"/>
            </a:spcAft>
          </a:pPr>
          <a:endParaRPr lang="en-US" sz="2700" kern="1200">
            <a:latin typeface="Helvetica"/>
            <a:cs typeface="Helvetica"/>
          </a:endParaRPr>
        </a:p>
      </dsp:txBody>
      <dsp:txXfrm rot="16200000">
        <a:off x="4843207" y="2233291"/>
        <a:ext cx="2806129" cy="382681"/>
      </dsp:txXfrm>
    </dsp:sp>
    <dsp:sp modelId="{6C5F6311-A7D3-4D11-8DCA-2A7F9F0E84DC}">
      <dsp:nvSpPr>
        <dsp:cNvPr id="0" name=""/>
        <dsp:cNvSpPr/>
      </dsp:nvSpPr>
      <dsp:spPr>
        <a:xfrm>
          <a:off x="3402421" y="515565"/>
          <a:ext cx="1471850" cy="3642218"/>
        </a:xfrm>
        <a:prstGeom prst="rect">
          <a:avLst/>
        </a:prstGeom>
        <a:solidFill>
          <a:srgbClr val="668B53"/>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2870" tIns="0" rIns="154305" bIns="34290" numCol="1" spcCol="1270" anchor="ctr" anchorCtr="0">
          <a:noAutofit/>
        </a:bodyPr>
        <a:lstStyle/>
        <a:p>
          <a:pPr lvl="0" algn="r" defTabSz="1200150">
            <a:lnSpc>
              <a:spcPct val="90000"/>
            </a:lnSpc>
            <a:spcBef>
              <a:spcPct val="0"/>
            </a:spcBef>
            <a:spcAft>
              <a:spcPct val="35000"/>
            </a:spcAft>
          </a:pPr>
          <a:endParaRPr lang="en-US" sz="2700" kern="1200">
            <a:latin typeface="Helvetica"/>
            <a:cs typeface="Helvetica"/>
          </a:endParaRPr>
        </a:p>
      </dsp:txBody>
      <dsp:txXfrm rot="16200000">
        <a:off x="3000706" y="1963223"/>
        <a:ext cx="3277996" cy="382681"/>
      </dsp:txXfrm>
    </dsp:sp>
    <dsp:sp modelId="{7BC06BD4-E6FA-4ACE-BB8F-B0C8D08295BF}">
      <dsp:nvSpPr>
        <dsp:cNvPr id="0" name=""/>
        <dsp:cNvSpPr/>
      </dsp:nvSpPr>
      <dsp:spPr>
        <a:xfrm>
          <a:off x="6614720" y="1554595"/>
          <a:ext cx="1471850" cy="2584894"/>
        </a:xfrm>
        <a:prstGeom prst="rect">
          <a:avLst/>
        </a:prstGeom>
        <a:solidFill>
          <a:srgbClr val="E45D48"/>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2870" tIns="0" rIns="154305" bIns="34290" numCol="1" spcCol="1270" anchor="ctr" anchorCtr="0">
          <a:noAutofit/>
        </a:bodyPr>
        <a:lstStyle/>
        <a:p>
          <a:pPr lvl="0" algn="r" defTabSz="1200150" rtl="0">
            <a:lnSpc>
              <a:spcPct val="90000"/>
            </a:lnSpc>
            <a:spcBef>
              <a:spcPct val="0"/>
            </a:spcBef>
            <a:spcAft>
              <a:spcPct val="35000"/>
            </a:spcAft>
          </a:pPr>
          <a:endParaRPr lang="en-US" sz="2700" kern="1200">
            <a:latin typeface="Helvetica" panose="020B0604020202020204" pitchFamily="34" charset="0"/>
            <a:cs typeface="Helvetica" panose="020B0604020202020204" pitchFamily="34" charset="0"/>
          </a:endParaRPr>
        </a:p>
      </dsp:txBody>
      <dsp:txXfrm rot="16200000">
        <a:off x="6688800" y="2526457"/>
        <a:ext cx="2326404" cy="382681"/>
      </dsp:txXfrm>
    </dsp:sp>
    <dsp:sp modelId="{CC102DE9-3187-4892-B20B-E0727CA4C0F8}">
      <dsp:nvSpPr>
        <dsp:cNvPr id="0" name=""/>
        <dsp:cNvSpPr/>
      </dsp:nvSpPr>
      <dsp:spPr>
        <a:xfrm>
          <a:off x="1795853" y="0"/>
          <a:ext cx="1471850" cy="4137826"/>
        </a:xfrm>
        <a:prstGeom prst="rect">
          <a:avLst/>
        </a:prstGeom>
        <a:solidFill>
          <a:srgbClr val="EEC28D"/>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2870" tIns="0" rIns="154305" bIns="34290" numCol="1" spcCol="1270" anchor="ctr" anchorCtr="0">
          <a:noAutofit/>
        </a:bodyPr>
        <a:lstStyle/>
        <a:p>
          <a:pPr lvl="0" algn="r" defTabSz="1200150" rtl="0">
            <a:lnSpc>
              <a:spcPct val="90000"/>
            </a:lnSpc>
            <a:spcBef>
              <a:spcPct val="0"/>
            </a:spcBef>
            <a:spcAft>
              <a:spcPct val="35000"/>
            </a:spcAft>
          </a:pPr>
          <a:endParaRPr lang="en-US" sz="2700" kern="1200">
            <a:latin typeface="Helvetica"/>
            <a:cs typeface="Helvetica"/>
          </a:endParaRPr>
        </a:p>
      </dsp:txBody>
      <dsp:txXfrm rot="16200000">
        <a:off x="1171114" y="1670681"/>
        <a:ext cx="3724043" cy="382681"/>
      </dsp:txXfrm>
    </dsp:sp>
    <dsp:sp modelId="{58C73CB4-F8B4-4D50-BA9A-B24033D1B21A}">
      <dsp:nvSpPr>
        <dsp:cNvPr id="0" name=""/>
        <dsp:cNvSpPr/>
      </dsp:nvSpPr>
      <dsp:spPr>
        <a:xfrm>
          <a:off x="8221287" y="2078892"/>
          <a:ext cx="1471850" cy="2060597"/>
        </a:xfrm>
        <a:prstGeom prst="rect">
          <a:avLst/>
        </a:prstGeom>
        <a:solidFill>
          <a:srgbClr val="474B55"/>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5250" tIns="0" rIns="142875" bIns="31750" numCol="1" spcCol="1270" anchor="ctr" anchorCtr="0">
          <a:noAutofit/>
        </a:bodyPr>
        <a:lstStyle/>
        <a:p>
          <a:pPr lvl="0" algn="r" defTabSz="1111250" rtl="0">
            <a:lnSpc>
              <a:spcPct val="90000"/>
            </a:lnSpc>
            <a:spcBef>
              <a:spcPct val="0"/>
            </a:spcBef>
            <a:spcAft>
              <a:spcPct val="35000"/>
            </a:spcAft>
          </a:pPr>
          <a:endParaRPr lang="en-US" sz="2500" kern="1200"/>
        </a:p>
      </dsp:txBody>
      <dsp:txXfrm rot="16200000">
        <a:off x="8531302" y="2814820"/>
        <a:ext cx="1854537" cy="382681"/>
      </dsp:txXfrm>
    </dsp:sp>
    <dsp:sp modelId="{E28CBDFE-B4E1-41B2-85E6-830CC49F866D}">
      <dsp:nvSpPr>
        <dsp:cNvPr id="0" name=""/>
        <dsp:cNvSpPr/>
      </dsp:nvSpPr>
      <dsp:spPr>
        <a:xfrm>
          <a:off x="1795853" y="0"/>
          <a:ext cx="1045013" cy="4157784"/>
        </a:xfrm>
        <a:prstGeom prst="rect">
          <a:avLst/>
        </a:prstGeom>
        <a:noFill/>
        <a:ln>
          <a:noFill/>
        </a:ln>
        <a:effectLst/>
        <a:sp3d/>
      </dsp:spPr>
      <dsp:style>
        <a:lnRef idx="0">
          <a:scrgbClr r="0" g="0" b="0"/>
        </a:lnRef>
        <a:fillRef idx="0">
          <a:scrgbClr r="0" g="0" b="0"/>
        </a:fillRef>
        <a:effectRef idx="0">
          <a:scrgbClr r="0" g="0" b="0"/>
        </a:effectRef>
        <a:fontRef idx="minor">
          <a:schemeClr val="dk1"/>
        </a:fontRef>
      </dsp:style>
      <dsp:txBody>
        <a:bodyPr spcFirstLastPara="0" vert="horz" wrap="square" lIns="41910" tIns="41910" rIns="41910" bIns="41910" numCol="1" spcCol="1270" anchor="t" anchorCtr="0">
          <a:noAutofit/>
        </a:bodyPr>
        <a:lstStyle/>
        <a:p>
          <a:pPr lvl="0" algn="l" defTabSz="488950" rtl="0">
            <a:lnSpc>
              <a:spcPct val="90000"/>
            </a:lnSpc>
            <a:spcBef>
              <a:spcPct val="0"/>
            </a:spcBef>
            <a:spcAft>
              <a:spcPct val="35000"/>
            </a:spcAft>
          </a:pPr>
          <a:r>
            <a:rPr lang="en-US" sz="1100" b="0" u="sng" kern="1200">
              <a:solidFill>
                <a:schemeClr val="tx1"/>
              </a:solidFill>
              <a:latin typeface="Helvetica"/>
              <a:cs typeface="Helvetica"/>
            </a:rPr>
            <a:t>Combined Cycle</a:t>
          </a:r>
        </a:p>
        <a:p>
          <a:pPr lvl="0" algn="l" defTabSz="488950" rtl="0">
            <a:lnSpc>
              <a:spcPct val="90000"/>
            </a:lnSpc>
            <a:spcBef>
              <a:spcPct val="0"/>
            </a:spcBef>
            <a:spcAft>
              <a:spcPct val="35000"/>
            </a:spcAft>
          </a:pPr>
          <a:r>
            <a:rPr lang="en-US" sz="1100" b="0" kern="1200" err="1">
              <a:solidFill>
                <a:schemeClr val="tx1"/>
              </a:solidFill>
              <a:latin typeface="Helvetica"/>
              <a:cs typeface="Helvetica"/>
            </a:rPr>
            <a:t>Encogen</a:t>
          </a:r>
          <a:endParaRPr lang="en-US" sz="1100" b="0" kern="1200">
            <a:solidFill>
              <a:schemeClr val="tx1"/>
            </a:solidFill>
            <a:latin typeface="Helvetica"/>
            <a:cs typeface="Helvetica"/>
          </a:endParaRPr>
        </a:p>
        <a:p>
          <a:pPr lvl="0" algn="l" defTabSz="488950">
            <a:lnSpc>
              <a:spcPct val="90000"/>
            </a:lnSpc>
            <a:spcBef>
              <a:spcPct val="0"/>
            </a:spcBef>
            <a:spcAft>
              <a:spcPct val="35000"/>
            </a:spcAft>
          </a:pPr>
          <a:r>
            <a:rPr lang="en-US" sz="1100" b="0" kern="1200">
              <a:solidFill>
                <a:schemeClr val="tx1"/>
              </a:solidFill>
              <a:latin typeface="Helvetica"/>
              <a:cs typeface="Helvetica"/>
            </a:rPr>
            <a:t>Ferndale</a:t>
          </a:r>
        </a:p>
        <a:p>
          <a:pPr lvl="0" algn="l" defTabSz="488950" rtl="0">
            <a:lnSpc>
              <a:spcPct val="90000"/>
            </a:lnSpc>
            <a:spcBef>
              <a:spcPct val="0"/>
            </a:spcBef>
            <a:spcAft>
              <a:spcPct val="35000"/>
            </a:spcAft>
          </a:pPr>
          <a:r>
            <a:rPr lang="en-US" sz="1100" b="0" kern="1200">
              <a:solidFill>
                <a:schemeClr val="tx1"/>
              </a:solidFill>
              <a:latin typeface="Helvetica"/>
              <a:cs typeface="Helvetica"/>
            </a:rPr>
            <a:t>Frederickson</a:t>
          </a:r>
        </a:p>
        <a:p>
          <a:pPr lvl="0" algn="l" defTabSz="488950" rtl="0">
            <a:lnSpc>
              <a:spcPct val="90000"/>
            </a:lnSpc>
            <a:spcBef>
              <a:spcPct val="0"/>
            </a:spcBef>
            <a:spcAft>
              <a:spcPct val="35000"/>
            </a:spcAft>
          </a:pPr>
          <a:r>
            <a:rPr lang="en-US" sz="1100" b="0" kern="1200">
              <a:solidFill>
                <a:schemeClr val="tx1"/>
              </a:solidFill>
              <a:latin typeface="Helvetica"/>
              <a:cs typeface="Helvetica"/>
            </a:rPr>
            <a:t>Goldendale</a:t>
          </a:r>
        </a:p>
        <a:p>
          <a:pPr lvl="0" algn="l" defTabSz="488950" rtl="0">
            <a:lnSpc>
              <a:spcPct val="90000"/>
            </a:lnSpc>
            <a:spcBef>
              <a:spcPct val="0"/>
            </a:spcBef>
            <a:spcAft>
              <a:spcPct val="35000"/>
            </a:spcAft>
          </a:pPr>
          <a:r>
            <a:rPr lang="en-US" sz="1100" b="0" kern="1200">
              <a:solidFill>
                <a:schemeClr val="tx1"/>
              </a:solidFill>
              <a:latin typeface="Helvetica"/>
              <a:cs typeface="Helvetica"/>
            </a:rPr>
            <a:t>Mint Farm</a:t>
          </a:r>
        </a:p>
        <a:p>
          <a:pPr lvl="0" algn="l" defTabSz="488950" rtl="0">
            <a:lnSpc>
              <a:spcPct val="90000"/>
            </a:lnSpc>
            <a:spcBef>
              <a:spcPct val="0"/>
            </a:spcBef>
            <a:spcAft>
              <a:spcPct val="35000"/>
            </a:spcAft>
          </a:pPr>
          <a:r>
            <a:rPr lang="en-US" sz="1100" b="0" kern="1200">
              <a:solidFill>
                <a:schemeClr val="tx1"/>
              </a:solidFill>
              <a:latin typeface="Helvetica"/>
              <a:cs typeface="Helvetica"/>
            </a:rPr>
            <a:t>Sumas</a:t>
          </a:r>
        </a:p>
        <a:p>
          <a:pPr lvl="0" algn="l" defTabSz="488950">
            <a:lnSpc>
              <a:spcPct val="90000"/>
            </a:lnSpc>
            <a:spcBef>
              <a:spcPct val="0"/>
            </a:spcBef>
            <a:spcAft>
              <a:spcPct val="35000"/>
            </a:spcAft>
          </a:pPr>
          <a:endParaRPr lang="en-US" sz="1100" b="0" kern="1200">
            <a:solidFill>
              <a:schemeClr val="tx1"/>
            </a:solidFill>
            <a:latin typeface="Helvetica"/>
            <a:cs typeface="Helvetica"/>
          </a:endParaRPr>
        </a:p>
        <a:p>
          <a:pPr lvl="0" algn="l" defTabSz="488950">
            <a:lnSpc>
              <a:spcPct val="90000"/>
            </a:lnSpc>
            <a:spcBef>
              <a:spcPct val="0"/>
            </a:spcBef>
            <a:spcAft>
              <a:spcPct val="35000"/>
            </a:spcAft>
          </a:pPr>
          <a:r>
            <a:rPr lang="en-US" sz="1100" b="0" u="sng" kern="1200" err="1">
              <a:solidFill>
                <a:schemeClr val="tx1"/>
              </a:solidFill>
              <a:latin typeface="Helvetica"/>
              <a:cs typeface="Helvetica"/>
            </a:rPr>
            <a:t>Peaker</a:t>
          </a:r>
          <a:endParaRPr lang="en-US" sz="1100" b="0" u="sng" kern="1200">
            <a:solidFill>
              <a:schemeClr val="tx1"/>
            </a:solidFill>
            <a:latin typeface="Helvetica"/>
            <a:cs typeface="Helvetica"/>
          </a:endParaRPr>
        </a:p>
        <a:p>
          <a:pPr lvl="0" algn="l" defTabSz="488950">
            <a:lnSpc>
              <a:spcPct val="90000"/>
            </a:lnSpc>
            <a:spcBef>
              <a:spcPct val="0"/>
            </a:spcBef>
            <a:spcAft>
              <a:spcPct val="35000"/>
            </a:spcAft>
          </a:pPr>
          <a:r>
            <a:rPr lang="en-US" sz="1100" b="0" kern="1200">
              <a:solidFill>
                <a:schemeClr val="tx1"/>
              </a:solidFill>
              <a:latin typeface="Helvetica"/>
              <a:cs typeface="Helvetica"/>
            </a:rPr>
            <a:t>Fredonia</a:t>
          </a:r>
        </a:p>
        <a:p>
          <a:pPr lvl="0" algn="l" defTabSz="488950">
            <a:lnSpc>
              <a:spcPct val="90000"/>
            </a:lnSpc>
            <a:spcBef>
              <a:spcPct val="0"/>
            </a:spcBef>
            <a:spcAft>
              <a:spcPct val="35000"/>
            </a:spcAft>
          </a:pPr>
          <a:r>
            <a:rPr lang="en-US" sz="1100" b="0" kern="1200">
              <a:solidFill>
                <a:schemeClr val="tx1"/>
              </a:solidFill>
              <a:latin typeface="Helvetica"/>
              <a:cs typeface="Helvetica"/>
            </a:rPr>
            <a:t>Frederickson</a:t>
          </a:r>
        </a:p>
        <a:p>
          <a:pPr lvl="0" algn="l" defTabSz="488950">
            <a:lnSpc>
              <a:spcPct val="90000"/>
            </a:lnSpc>
            <a:spcBef>
              <a:spcPct val="0"/>
            </a:spcBef>
            <a:spcAft>
              <a:spcPct val="35000"/>
            </a:spcAft>
          </a:pPr>
          <a:r>
            <a:rPr lang="en-US" sz="1100" b="0" kern="1200" err="1">
              <a:solidFill>
                <a:schemeClr val="tx1"/>
              </a:solidFill>
              <a:latin typeface="Helvetica"/>
              <a:cs typeface="Helvetica"/>
            </a:rPr>
            <a:t>Whitehorn</a:t>
          </a:r>
          <a:endParaRPr lang="en-US" sz="1100" b="0" kern="1200">
            <a:solidFill>
              <a:schemeClr val="tx1"/>
            </a:solidFill>
            <a:latin typeface="Helvetica"/>
            <a:cs typeface="Helvetica"/>
          </a:endParaRPr>
        </a:p>
      </dsp:txBody>
      <dsp:txXfrm>
        <a:off x="1795853" y="0"/>
        <a:ext cx="1045013" cy="4157784"/>
      </dsp:txXfrm>
    </dsp:sp>
    <dsp:sp modelId="{38ECCCA8-38A7-4968-B36B-D8197BC2DB85}">
      <dsp:nvSpPr>
        <dsp:cNvPr id="0" name=""/>
        <dsp:cNvSpPr/>
      </dsp:nvSpPr>
      <dsp:spPr>
        <a:xfrm>
          <a:off x="3402421" y="495607"/>
          <a:ext cx="1045013" cy="3642218"/>
        </a:xfrm>
        <a:prstGeom prst="rect">
          <a:avLst/>
        </a:prstGeom>
        <a:noFill/>
        <a:ln>
          <a:noFill/>
        </a:ln>
        <a:effectLst/>
        <a:sp3d/>
      </dsp:spPr>
      <dsp:style>
        <a:lnRef idx="0">
          <a:scrgbClr r="0" g="0" b="0"/>
        </a:lnRef>
        <a:fillRef idx="0">
          <a:scrgbClr r="0" g="0" b="0"/>
        </a:fillRef>
        <a:effectRef idx="0">
          <a:scrgbClr r="0" g="0" b="0"/>
        </a:effectRef>
        <a:fontRef idx="minor">
          <a:schemeClr val="dk1"/>
        </a:fontRef>
      </dsp:style>
      <dsp:txBody>
        <a:bodyPr spcFirstLastPara="0" vert="horz" wrap="square" lIns="41910" tIns="41910" rIns="41910" bIns="41910" numCol="1" spcCol="1270" anchor="t" anchorCtr="0">
          <a:noAutofit/>
        </a:bodyPr>
        <a:lstStyle/>
        <a:p>
          <a:pPr lvl="0" algn="l" defTabSz="488950" rtl="0">
            <a:lnSpc>
              <a:spcPct val="90000"/>
            </a:lnSpc>
            <a:spcBef>
              <a:spcPct val="0"/>
            </a:spcBef>
            <a:spcAft>
              <a:spcPct val="35000"/>
            </a:spcAft>
          </a:pPr>
          <a:r>
            <a:rPr lang="en-US" sz="1100" b="0" u="sng" kern="1200">
              <a:solidFill>
                <a:schemeClr val="bg1"/>
              </a:solidFill>
              <a:latin typeface="Helvetica" panose="020B0604020202020204" pitchFamily="34" charset="0"/>
              <a:cs typeface="Helvetica" panose="020B0604020202020204" pitchFamily="34" charset="0"/>
            </a:rPr>
            <a:t>Owned</a:t>
          </a:r>
        </a:p>
        <a:p>
          <a:pPr lvl="0" algn="l" defTabSz="488950">
            <a:lnSpc>
              <a:spcPct val="90000"/>
            </a:lnSpc>
            <a:spcBef>
              <a:spcPct val="0"/>
            </a:spcBef>
            <a:spcAft>
              <a:spcPct val="35000"/>
            </a:spcAft>
          </a:pPr>
          <a:r>
            <a:rPr lang="en-US" sz="1100" b="0" kern="1200">
              <a:solidFill>
                <a:schemeClr val="bg1"/>
              </a:solidFill>
              <a:latin typeface="Helvetica" panose="020B0604020202020204" pitchFamily="34" charset="0"/>
              <a:cs typeface="Helvetica" panose="020B0604020202020204" pitchFamily="34" charset="0"/>
            </a:rPr>
            <a:t>Hopkins Ridge</a:t>
          </a:r>
        </a:p>
        <a:p>
          <a:pPr lvl="0" algn="l" defTabSz="488950" rtl="0">
            <a:lnSpc>
              <a:spcPct val="90000"/>
            </a:lnSpc>
            <a:spcBef>
              <a:spcPct val="0"/>
            </a:spcBef>
            <a:spcAft>
              <a:spcPct val="35000"/>
            </a:spcAft>
          </a:pPr>
          <a:r>
            <a:rPr lang="en-US" sz="1100" b="0" kern="1200">
              <a:solidFill>
                <a:schemeClr val="bg1"/>
              </a:solidFill>
              <a:latin typeface="Helvetica" panose="020B0604020202020204" pitchFamily="34" charset="0"/>
              <a:ea typeface="Calibri Light" panose="020F0302020204030204"/>
              <a:cs typeface="Helvetica" panose="020B0604020202020204" pitchFamily="34" charset="0"/>
            </a:rPr>
            <a:t>Lower Snake River 1</a:t>
          </a:r>
        </a:p>
        <a:p>
          <a:pPr lvl="0" algn="l" defTabSz="488950" rtl="0">
            <a:lnSpc>
              <a:spcPct val="90000"/>
            </a:lnSpc>
            <a:spcBef>
              <a:spcPct val="0"/>
            </a:spcBef>
            <a:spcAft>
              <a:spcPct val="35000"/>
            </a:spcAft>
          </a:pPr>
          <a:r>
            <a:rPr lang="en-US" sz="1100" b="0" kern="1200">
              <a:solidFill>
                <a:schemeClr val="bg1"/>
              </a:solidFill>
              <a:latin typeface="Helvetica" panose="020B0604020202020204" pitchFamily="34" charset="0"/>
              <a:cs typeface="Helvetica" panose="020B0604020202020204" pitchFamily="34" charset="0"/>
            </a:rPr>
            <a:t>Wild Horse</a:t>
          </a:r>
        </a:p>
        <a:p>
          <a:pPr lvl="0" algn="l" defTabSz="488950">
            <a:lnSpc>
              <a:spcPct val="90000"/>
            </a:lnSpc>
            <a:spcBef>
              <a:spcPct val="0"/>
            </a:spcBef>
            <a:spcAft>
              <a:spcPct val="35000"/>
            </a:spcAft>
          </a:pPr>
          <a:endParaRPr lang="en-US" sz="1100" b="0" u="none" kern="1200">
            <a:solidFill>
              <a:schemeClr val="bg1"/>
            </a:solidFill>
            <a:latin typeface="Helvetica" panose="020B0604020202020204" pitchFamily="34" charset="0"/>
            <a:ea typeface="Calibri Light" panose="020F0302020204030204"/>
            <a:cs typeface="Helvetica" panose="020B0604020202020204" pitchFamily="34" charset="0"/>
          </a:endParaRPr>
        </a:p>
        <a:p>
          <a:pPr lvl="0" algn="l" defTabSz="488950">
            <a:lnSpc>
              <a:spcPct val="90000"/>
            </a:lnSpc>
            <a:spcBef>
              <a:spcPct val="0"/>
            </a:spcBef>
            <a:spcAft>
              <a:spcPct val="35000"/>
            </a:spcAft>
          </a:pPr>
          <a:r>
            <a:rPr lang="en-US" sz="1100" b="0" u="sng" kern="1200">
              <a:solidFill>
                <a:schemeClr val="bg1"/>
              </a:solidFill>
              <a:latin typeface="Helvetica" panose="020B0604020202020204" pitchFamily="34" charset="0"/>
              <a:ea typeface="Calibri Light" panose="020F0302020204030204"/>
              <a:cs typeface="Helvetica" panose="020B0604020202020204" pitchFamily="34" charset="0"/>
            </a:rPr>
            <a:t>Contracted</a:t>
          </a:r>
        </a:p>
        <a:p>
          <a:pPr lvl="0" algn="l" defTabSz="488950" rtl="0">
            <a:lnSpc>
              <a:spcPct val="90000"/>
            </a:lnSpc>
            <a:spcBef>
              <a:spcPct val="0"/>
            </a:spcBef>
            <a:spcAft>
              <a:spcPct val="35000"/>
            </a:spcAft>
          </a:pPr>
          <a:r>
            <a:rPr lang="en-US" sz="1100" b="0" kern="1200">
              <a:solidFill>
                <a:schemeClr val="bg1"/>
              </a:solidFill>
              <a:latin typeface="Helvetica" panose="020B0604020202020204" pitchFamily="34" charset="0"/>
              <a:ea typeface="Calibri Light" panose="020F0302020204030204"/>
              <a:cs typeface="Helvetica" panose="020B0604020202020204" pitchFamily="34" charset="0"/>
            </a:rPr>
            <a:t>Klondike III</a:t>
          </a:r>
        </a:p>
        <a:p>
          <a:pPr lvl="0" algn="l" defTabSz="488950" rtl="0">
            <a:lnSpc>
              <a:spcPct val="90000"/>
            </a:lnSpc>
            <a:spcBef>
              <a:spcPct val="0"/>
            </a:spcBef>
            <a:spcAft>
              <a:spcPct val="35000"/>
            </a:spcAft>
          </a:pPr>
          <a:r>
            <a:rPr lang="en-US" sz="1100" b="0" kern="1200">
              <a:solidFill>
                <a:schemeClr val="bg1"/>
              </a:solidFill>
              <a:latin typeface="Helvetica" panose="020B0604020202020204" pitchFamily="34" charset="0"/>
              <a:cs typeface="Helvetica" panose="020B0604020202020204" pitchFamily="34" charset="0"/>
            </a:rPr>
            <a:t>Golden Hills</a:t>
          </a:r>
        </a:p>
        <a:p>
          <a:pPr lvl="0" algn="l" defTabSz="488950">
            <a:lnSpc>
              <a:spcPct val="90000"/>
            </a:lnSpc>
            <a:spcBef>
              <a:spcPct val="0"/>
            </a:spcBef>
            <a:spcAft>
              <a:spcPct val="35000"/>
            </a:spcAft>
          </a:pPr>
          <a:r>
            <a:rPr lang="en-US" sz="1100" b="0" kern="1200">
              <a:solidFill>
                <a:schemeClr val="bg1"/>
              </a:solidFill>
              <a:latin typeface="Helvetica" panose="020B0604020202020204" pitchFamily="34" charset="0"/>
              <a:cs typeface="Helvetica" panose="020B0604020202020204" pitchFamily="34" charset="0"/>
            </a:rPr>
            <a:t>Clearwater</a:t>
          </a:r>
        </a:p>
        <a:p>
          <a:pPr lvl="0" algn="l" defTabSz="488950">
            <a:lnSpc>
              <a:spcPct val="90000"/>
            </a:lnSpc>
            <a:spcBef>
              <a:spcPct val="0"/>
            </a:spcBef>
            <a:spcAft>
              <a:spcPct val="35000"/>
            </a:spcAft>
          </a:pPr>
          <a:endParaRPr lang="en-US" sz="1100" b="0" kern="1200">
            <a:solidFill>
              <a:schemeClr val="bg1"/>
            </a:solidFill>
            <a:latin typeface="Helvetica" panose="020B0604020202020204" pitchFamily="34" charset="0"/>
            <a:ea typeface="Calibri Light" panose="020F0302020204030204"/>
            <a:cs typeface="Helvetica" panose="020B0604020202020204" pitchFamily="34" charset="0"/>
          </a:endParaRPr>
        </a:p>
        <a:p>
          <a:pPr lvl="0" algn="l" defTabSz="488950" rtl="0">
            <a:lnSpc>
              <a:spcPct val="90000"/>
            </a:lnSpc>
            <a:spcBef>
              <a:spcPct val="0"/>
            </a:spcBef>
            <a:spcAft>
              <a:spcPct val="35000"/>
            </a:spcAft>
          </a:pPr>
          <a:r>
            <a:rPr lang="en-US" sz="1100" b="0" u="sng" kern="1200">
              <a:solidFill>
                <a:schemeClr val="bg1"/>
              </a:solidFill>
              <a:latin typeface="Helvetica" panose="020B0604020202020204" pitchFamily="34" charset="0"/>
              <a:ea typeface="Calibri Light" panose="020F0302020204030204"/>
              <a:cs typeface="Helvetica" panose="020B0604020202020204" pitchFamily="34" charset="0"/>
            </a:rPr>
            <a:t>Green Direct</a:t>
          </a:r>
        </a:p>
        <a:p>
          <a:pPr lvl="0" algn="l" defTabSz="488950">
            <a:lnSpc>
              <a:spcPct val="90000"/>
            </a:lnSpc>
            <a:spcBef>
              <a:spcPct val="0"/>
            </a:spcBef>
            <a:spcAft>
              <a:spcPct val="35000"/>
            </a:spcAft>
          </a:pPr>
          <a:r>
            <a:rPr lang="en-US" sz="1100" b="0" kern="1200" err="1">
              <a:solidFill>
                <a:schemeClr val="bg1"/>
              </a:solidFill>
              <a:latin typeface="Helvetica" panose="020B0604020202020204" pitchFamily="34" charset="0"/>
              <a:ea typeface="Calibri Light" panose="020F0302020204030204"/>
              <a:cs typeface="Helvetica" panose="020B0604020202020204" pitchFamily="34" charset="0"/>
            </a:rPr>
            <a:t>Skookumchuck</a:t>
          </a:r>
          <a:endParaRPr lang="en-US" sz="1100" b="0" kern="1200">
            <a:solidFill>
              <a:schemeClr val="bg1"/>
            </a:solidFill>
            <a:latin typeface="Helvetica" panose="020B0604020202020204" pitchFamily="34" charset="0"/>
            <a:ea typeface="Calibri Light" panose="020F0302020204030204"/>
            <a:cs typeface="Helvetica" panose="020B0604020202020204" pitchFamily="34" charset="0"/>
          </a:endParaRPr>
        </a:p>
        <a:p>
          <a:pPr lvl="0" algn="l" defTabSz="488950">
            <a:lnSpc>
              <a:spcPct val="90000"/>
            </a:lnSpc>
            <a:spcBef>
              <a:spcPct val="0"/>
            </a:spcBef>
            <a:spcAft>
              <a:spcPct val="35000"/>
            </a:spcAft>
          </a:pPr>
          <a:r>
            <a:rPr lang="en-US" sz="1100" b="0" kern="1200">
              <a:solidFill>
                <a:schemeClr val="bg1"/>
              </a:solidFill>
              <a:latin typeface="Helvetica" panose="020B0604020202020204" pitchFamily="34" charset="0"/>
              <a:ea typeface="Calibri Light" panose="020F0302020204030204"/>
              <a:cs typeface="Helvetica" panose="020B0604020202020204" pitchFamily="34" charset="0"/>
            </a:rPr>
            <a:t>Lund Hill</a:t>
          </a:r>
        </a:p>
        <a:p>
          <a:pPr lvl="0" algn="l" defTabSz="488950" rtl="0">
            <a:lnSpc>
              <a:spcPct val="90000"/>
            </a:lnSpc>
            <a:spcBef>
              <a:spcPct val="0"/>
            </a:spcBef>
            <a:spcAft>
              <a:spcPct val="35000"/>
            </a:spcAft>
          </a:pPr>
          <a:endParaRPr lang="en-US" sz="1100" kern="1200">
            <a:latin typeface="Calibri Light" panose="020F0302020204030204"/>
            <a:ea typeface="Calibri Light" panose="020F0302020204030204"/>
            <a:cs typeface="Calibri Light" panose="020F0302020204030204"/>
          </a:endParaRPr>
        </a:p>
      </dsp:txBody>
      <dsp:txXfrm>
        <a:off x="3402421" y="495607"/>
        <a:ext cx="1045013" cy="3642218"/>
      </dsp:txXfrm>
    </dsp:sp>
    <dsp:sp modelId="{B1B3C46B-6D12-4D5E-8FE2-B7FF20118428}">
      <dsp:nvSpPr>
        <dsp:cNvPr id="0" name=""/>
        <dsp:cNvSpPr/>
      </dsp:nvSpPr>
      <dsp:spPr>
        <a:xfrm>
          <a:off x="5008989" y="1021567"/>
          <a:ext cx="1045013" cy="3117922"/>
        </a:xfrm>
        <a:prstGeom prst="rect">
          <a:avLst/>
        </a:prstGeom>
        <a:noFill/>
        <a:ln>
          <a:noFill/>
        </a:ln>
        <a:effectLst/>
        <a:sp3d/>
      </dsp:spPr>
      <dsp:style>
        <a:lnRef idx="0">
          <a:scrgbClr r="0" g="0" b="0"/>
        </a:lnRef>
        <a:fillRef idx="0">
          <a:scrgbClr r="0" g="0" b="0"/>
        </a:fillRef>
        <a:effectRef idx="0">
          <a:scrgbClr r="0" g="0" b="0"/>
        </a:effectRef>
        <a:fontRef idx="minor">
          <a:schemeClr val="dk1"/>
        </a:fontRef>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en-US" sz="1100" u="sng" kern="1200">
              <a:latin typeface="Helvetica"/>
              <a:cs typeface="Helvetica"/>
            </a:rPr>
            <a:t>Owned</a:t>
          </a:r>
        </a:p>
        <a:p>
          <a:pPr lvl="0" algn="l" defTabSz="488950" rtl="0">
            <a:lnSpc>
              <a:spcPct val="90000"/>
            </a:lnSpc>
            <a:spcBef>
              <a:spcPct val="0"/>
            </a:spcBef>
            <a:spcAft>
              <a:spcPct val="35000"/>
            </a:spcAft>
          </a:pPr>
          <a:r>
            <a:rPr lang="en-US" sz="1100" kern="1200">
              <a:latin typeface="Helvetica"/>
              <a:cs typeface="Helvetica"/>
            </a:rPr>
            <a:t>Upper Baker</a:t>
          </a:r>
        </a:p>
        <a:p>
          <a:pPr lvl="0" algn="l" defTabSz="488950" rtl="0">
            <a:lnSpc>
              <a:spcPct val="90000"/>
            </a:lnSpc>
            <a:spcBef>
              <a:spcPct val="0"/>
            </a:spcBef>
            <a:spcAft>
              <a:spcPct val="35000"/>
            </a:spcAft>
          </a:pPr>
          <a:r>
            <a:rPr lang="en-US" sz="1100" kern="1200">
              <a:latin typeface="Helvetica"/>
              <a:cs typeface="Helvetica"/>
            </a:rPr>
            <a:t>Lower Baker</a:t>
          </a:r>
        </a:p>
        <a:p>
          <a:pPr lvl="0" algn="l" defTabSz="488950" rtl="0">
            <a:lnSpc>
              <a:spcPct val="90000"/>
            </a:lnSpc>
            <a:spcBef>
              <a:spcPct val="0"/>
            </a:spcBef>
            <a:spcAft>
              <a:spcPct val="35000"/>
            </a:spcAft>
          </a:pPr>
          <a:r>
            <a:rPr lang="en-US" sz="1100" kern="1200">
              <a:latin typeface="Helvetica"/>
              <a:cs typeface="Helvetica"/>
            </a:rPr>
            <a:t>Snoqualmie Falls</a:t>
          </a:r>
        </a:p>
        <a:p>
          <a:pPr lvl="0" algn="l" defTabSz="488950">
            <a:lnSpc>
              <a:spcPct val="90000"/>
            </a:lnSpc>
            <a:spcBef>
              <a:spcPct val="0"/>
            </a:spcBef>
            <a:spcAft>
              <a:spcPct val="35000"/>
            </a:spcAft>
          </a:pPr>
          <a:endParaRPr lang="en-US" sz="1100" kern="1200">
            <a:latin typeface="Helvetica"/>
            <a:cs typeface="Helvetica"/>
          </a:endParaRPr>
        </a:p>
        <a:p>
          <a:pPr lvl="0" algn="l" defTabSz="488950" rtl="0">
            <a:lnSpc>
              <a:spcPct val="90000"/>
            </a:lnSpc>
            <a:spcBef>
              <a:spcPct val="0"/>
            </a:spcBef>
            <a:spcAft>
              <a:spcPct val="35000"/>
            </a:spcAft>
          </a:pPr>
          <a:r>
            <a:rPr lang="en-US" sz="1100" u="sng" kern="1200">
              <a:latin typeface="Helvetica"/>
              <a:cs typeface="Helvetica"/>
            </a:rPr>
            <a:t>Mid-C contracts</a:t>
          </a:r>
        </a:p>
        <a:p>
          <a:pPr lvl="0" algn="l" defTabSz="488950">
            <a:lnSpc>
              <a:spcPct val="90000"/>
            </a:lnSpc>
            <a:spcBef>
              <a:spcPct val="0"/>
            </a:spcBef>
            <a:spcAft>
              <a:spcPct val="35000"/>
            </a:spcAft>
          </a:pPr>
          <a:r>
            <a:rPr lang="en-US" sz="1100" kern="1200">
              <a:latin typeface="Helvetica"/>
              <a:cs typeface="Helvetica"/>
            </a:rPr>
            <a:t>Wells</a:t>
          </a:r>
        </a:p>
        <a:p>
          <a:pPr lvl="0" algn="l" defTabSz="488950" rtl="0">
            <a:lnSpc>
              <a:spcPct val="90000"/>
            </a:lnSpc>
            <a:spcBef>
              <a:spcPct val="0"/>
            </a:spcBef>
            <a:spcAft>
              <a:spcPct val="35000"/>
            </a:spcAft>
          </a:pPr>
          <a:r>
            <a:rPr lang="en-US" sz="1100" kern="1200">
              <a:latin typeface="Helvetica"/>
              <a:cs typeface="Helvetica"/>
            </a:rPr>
            <a:t>Rocky Reach</a:t>
          </a:r>
        </a:p>
        <a:p>
          <a:pPr lvl="0" algn="l" defTabSz="488950" rtl="0">
            <a:lnSpc>
              <a:spcPct val="90000"/>
            </a:lnSpc>
            <a:spcBef>
              <a:spcPct val="0"/>
            </a:spcBef>
            <a:spcAft>
              <a:spcPct val="35000"/>
            </a:spcAft>
          </a:pPr>
          <a:r>
            <a:rPr lang="en-US" sz="1100" kern="1200">
              <a:latin typeface="Helvetica"/>
              <a:cs typeface="Helvetica"/>
            </a:rPr>
            <a:t>Rock Island</a:t>
          </a:r>
        </a:p>
        <a:p>
          <a:pPr lvl="0" algn="l" defTabSz="488950">
            <a:lnSpc>
              <a:spcPct val="90000"/>
            </a:lnSpc>
            <a:spcBef>
              <a:spcPct val="0"/>
            </a:spcBef>
            <a:spcAft>
              <a:spcPct val="35000"/>
            </a:spcAft>
          </a:pPr>
          <a:r>
            <a:rPr lang="en-US" sz="1100" kern="1200" err="1">
              <a:latin typeface="Helvetica"/>
              <a:cs typeface="Helvetica"/>
            </a:rPr>
            <a:t>Wanapum</a:t>
          </a:r>
          <a:endParaRPr lang="en-US" sz="1100" kern="1200">
            <a:latin typeface="Helvetica"/>
            <a:cs typeface="Helvetica"/>
          </a:endParaRPr>
        </a:p>
        <a:p>
          <a:pPr lvl="0" algn="l" defTabSz="488950" rtl="0">
            <a:lnSpc>
              <a:spcPct val="90000"/>
            </a:lnSpc>
            <a:spcBef>
              <a:spcPct val="0"/>
            </a:spcBef>
            <a:spcAft>
              <a:spcPct val="35000"/>
            </a:spcAft>
          </a:pPr>
          <a:r>
            <a:rPr lang="en-US" sz="1100" kern="1200">
              <a:latin typeface="Helvetica"/>
              <a:cs typeface="Helvetica"/>
            </a:rPr>
            <a:t>Priest Rapids</a:t>
          </a:r>
        </a:p>
      </dsp:txBody>
      <dsp:txXfrm>
        <a:off x="5008989" y="1021567"/>
        <a:ext cx="1045013" cy="3117922"/>
      </dsp:txXfrm>
    </dsp:sp>
    <dsp:sp modelId="{C2F9FACF-35F2-498D-B43C-9F2181B819BF}">
      <dsp:nvSpPr>
        <dsp:cNvPr id="0" name=""/>
        <dsp:cNvSpPr/>
      </dsp:nvSpPr>
      <dsp:spPr>
        <a:xfrm>
          <a:off x="6614720" y="1554595"/>
          <a:ext cx="1045013" cy="2584894"/>
        </a:xfrm>
        <a:prstGeom prst="rect">
          <a:avLst/>
        </a:prstGeom>
        <a:noFill/>
        <a:ln>
          <a:noFill/>
        </a:ln>
        <a:effectLst/>
        <a:sp3d/>
      </dsp:spPr>
      <dsp:style>
        <a:lnRef idx="0">
          <a:scrgbClr r="0" g="0" b="0"/>
        </a:lnRef>
        <a:fillRef idx="0">
          <a:scrgbClr r="0" g="0" b="0"/>
        </a:fillRef>
        <a:effectRef idx="0">
          <a:scrgbClr r="0" g="0" b="0"/>
        </a:effectRef>
        <a:fontRef idx="minor">
          <a:schemeClr val="dk1"/>
        </a:fontRef>
      </dsp:style>
      <dsp:txBody>
        <a:bodyPr spcFirstLastPara="0" vert="horz" wrap="square" lIns="41910" tIns="41910" rIns="41910" bIns="41910" numCol="1" spcCol="1270" anchor="t" anchorCtr="0">
          <a:noAutofit/>
        </a:bodyPr>
        <a:lstStyle/>
        <a:p>
          <a:pPr lvl="0" algn="l" defTabSz="488950" rtl="0">
            <a:lnSpc>
              <a:spcPct val="90000"/>
            </a:lnSpc>
            <a:spcBef>
              <a:spcPct val="0"/>
            </a:spcBef>
            <a:spcAft>
              <a:spcPct val="35000"/>
            </a:spcAft>
          </a:pPr>
          <a:r>
            <a:rPr lang="en-US" sz="1100" kern="1200">
              <a:latin typeface="Helvetica"/>
              <a:cs typeface="Helvetica"/>
            </a:rPr>
            <a:t>Energy Keepers</a:t>
          </a:r>
        </a:p>
        <a:p>
          <a:pPr lvl="0" algn="l" defTabSz="488950" rtl="0">
            <a:lnSpc>
              <a:spcPct val="90000"/>
            </a:lnSpc>
            <a:spcBef>
              <a:spcPct val="0"/>
            </a:spcBef>
            <a:spcAft>
              <a:spcPct val="35000"/>
            </a:spcAft>
          </a:pPr>
          <a:r>
            <a:rPr lang="en-US" sz="1100" kern="1200">
              <a:latin typeface="Helvetica"/>
              <a:cs typeface="Helvetica"/>
            </a:rPr>
            <a:t>SPI Biomass</a:t>
          </a:r>
        </a:p>
        <a:p>
          <a:pPr lvl="0" algn="l" defTabSz="488950" rtl="0">
            <a:lnSpc>
              <a:spcPct val="90000"/>
            </a:lnSpc>
            <a:spcBef>
              <a:spcPct val="0"/>
            </a:spcBef>
            <a:spcAft>
              <a:spcPct val="35000"/>
            </a:spcAft>
          </a:pPr>
          <a:r>
            <a:rPr lang="en-US" sz="1100" kern="1200">
              <a:latin typeface="Helvetica"/>
              <a:cs typeface="Helvetica"/>
            </a:rPr>
            <a:t>PG&amp;E exchange</a:t>
          </a:r>
        </a:p>
        <a:p>
          <a:pPr lvl="0" algn="l" defTabSz="488950" rtl="0">
            <a:lnSpc>
              <a:spcPct val="90000"/>
            </a:lnSpc>
            <a:spcBef>
              <a:spcPct val="0"/>
            </a:spcBef>
            <a:spcAft>
              <a:spcPct val="35000"/>
            </a:spcAft>
          </a:pPr>
          <a:r>
            <a:rPr lang="en-US" sz="1100" kern="1200">
              <a:latin typeface="Helvetica"/>
              <a:cs typeface="Helvetica"/>
            </a:rPr>
            <a:t>Schedule 91</a:t>
          </a:r>
        </a:p>
        <a:p>
          <a:pPr lvl="0" algn="l" defTabSz="488950" rtl="0">
            <a:lnSpc>
              <a:spcPct val="90000"/>
            </a:lnSpc>
            <a:spcBef>
              <a:spcPct val="0"/>
            </a:spcBef>
            <a:spcAft>
              <a:spcPct val="35000"/>
            </a:spcAft>
          </a:pPr>
          <a:r>
            <a:rPr lang="en-US" sz="1100" kern="1200">
              <a:latin typeface="Helvetica"/>
              <a:cs typeface="Helvetica"/>
            </a:rPr>
            <a:t>PURPA Qualifying facilities </a:t>
          </a:r>
        </a:p>
      </dsp:txBody>
      <dsp:txXfrm>
        <a:off x="6614720" y="1554595"/>
        <a:ext cx="1045013" cy="2584894"/>
      </dsp:txXfrm>
    </dsp:sp>
    <dsp:sp modelId="{31EB8C68-6136-46E1-BD0B-B10C5B965137}">
      <dsp:nvSpPr>
        <dsp:cNvPr id="0" name=""/>
        <dsp:cNvSpPr/>
      </dsp:nvSpPr>
      <dsp:spPr>
        <a:xfrm>
          <a:off x="8221287" y="2079307"/>
          <a:ext cx="1045013" cy="2060597"/>
        </a:xfrm>
        <a:prstGeom prst="rect">
          <a:avLst/>
        </a:prstGeom>
        <a:noFill/>
        <a:ln>
          <a:noFill/>
        </a:ln>
        <a:effectLst/>
        <a:sp3d/>
      </dsp:spPr>
      <dsp:style>
        <a:lnRef idx="0">
          <a:scrgbClr r="0" g="0" b="0"/>
        </a:lnRef>
        <a:fillRef idx="0">
          <a:scrgbClr r="0" g="0" b="0"/>
        </a:fillRef>
        <a:effectRef idx="0">
          <a:scrgbClr r="0" g="0" b="0"/>
        </a:effectRef>
        <a:fontRef idx="minor">
          <a:schemeClr val="dk1"/>
        </a:fontRef>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en-US" sz="1100" kern="1200">
              <a:solidFill>
                <a:schemeClr val="bg1"/>
              </a:solidFill>
              <a:latin typeface="Helvetica" panose="020B0604020202020204" pitchFamily="34" charset="0"/>
              <a:cs typeface="Helvetica" panose="020B0604020202020204" pitchFamily="34" charset="0"/>
            </a:rPr>
            <a:t>Colstrip 3&amp;4</a:t>
          </a:r>
        </a:p>
        <a:p>
          <a:pPr lvl="0" algn="l" defTabSz="488950">
            <a:lnSpc>
              <a:spcPct val="90000"/>
            </a:lnSpc>
            <a:spcBef>
              <a:spcPct val="0"/>
            </a:spcBef>
            <a:spcAft>
              <a:spcPct val="35000"/>
            </a:spcAft>
          </a:pPr>
          <a:endParaRPr lang="en-US" sz="1100" kern="1200">
            <a:solidFill>
              <a:schemeClr val="bg1"/>
            </a:solidFill>
            <a:latin typeface="Helvetica" panose="020B0604020202020204" pitchFamily="34" charset="0"/>
            <a:cs typeface="Helvetica" panose="020B0604020202020204" pitchFamily="34" charset="0"/>
          </a:endParaRPr>
        </a:p>
        <a:p>
          <a:pPr lvl="0" algn="l" defTabSz="488950">
            <a:lnSpc>
              <a:spcPct val="90000"/>
            </a:lnSpc>
            <a:spcBef>
              <a:spcPct val="0"/>
            </a:spcBef>
            <a:spcAft>
              <a:spcPct val="35000"/>
            </a:spcAft>
          </a:pPr>
          <a:r>
            <a:rPr lang="en-US" sz="1100" kern="1200">
              <a:solidFill>
                <a:schemeClr val="bg1"/>
              </a:solidFill>
              <a:latin typeface="Helvetica" panose="020B0604020202020204" pitchFamily="34" charset="0"/>
              <a:cs typeface="Helvetica" panose="020B0604020202020204" pitchFamily="34" charset="0"/>
            </a:rPr>
            <a:t>Coal Transition PPA</a:t>
          </a:r>
        </a:p>
      </dsp:txBody>
      <dsp:txXfrm>
        <a:off x="8221287" y="2079307"/>
        <a:ext cx="1045013" cy="206059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44A91D-445D-4616-B689-A34E64375C05}">
      <dsp:nvSpPr>
        <dsp:cNvPr id="0" name=""/>
        <dsp:cNvSpPr/>
      </dsp:nvSpPr>
      <dsp:spPr>
        <a:xfrm>
          <a:off x="0" y="274211"/>
          <a:ext cx="10972800" cy="932400"/>
        </a:xfrm>
        <a:prstGeom prst="rect">
          <a:avLst/>
        </a:prstGeom>
        <a:solidFill>
          <a:schemeClr val="lt1">
            <a:alpha val="90000"/>
            <a:hueOff val="0"/>
            <a:satOff val="0"/>
            <a:lumOff val="0"/>
            <a:alphaOff val="0"/>
          </a:schemeClr>
        </a:solidFill>
        <a:ln w="12700" cap="flat" cmpd="sng" algn="ctr">
          <a:solidFill>
            <a:srgbClr val="668B53"/>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1611" tIns="333248" rIns="851611" bIns="113792" numCol="1" spcCol="1270" anchor="t" anchorCtr="0">
          <a:noAutofit/>
        </a:bodyPr>
        <a:lstStyle/>
        <a:p>
          <a:pPr marL="171450" lvl="1" indent="-171450" algn="l" defTabSz="711200" rtl="0">
            <a:lnSpc>
              <a:spcPct val="90000"/>
            </a:lnSpc>
            <a:spcBef>
              <a:spcPct val="0"/>
            </a:spcBef>
            <a:spcAft>
              <a:spcPct val="15000"/>
            </a:spcAft>
            <a:buChar char="••"/>
          </a:pPr>
          <a:r>
            <a:rPr lang="en-US" sz="1600" kern="1200">
              <a:latin typeface="Arial"/>
              <a:cs typeface="Arial"/>
            </a:rPr>
            <a:t>30 years of temperature data (rolling 15 years actual + 15 years forward) </a:t>
          </a:r>
          <a:endParaRPr lang="en-US" sz="1600" kern="1200"/>
        </a:p>
        <a:p>
          <a:pPr marL="171450" lvl="1" indent="-171450" algn="l" defTabSz="711200">
            <a:lnSpc>
              <a:spcPct val="90000"/>
            </a:lnSpc>
            <a:spcBef>
              <a:spcPct val="0"/>
            </a:spcBef>
            <a:spcAft>
              <a:spcPct val="15000"/>
            </a:spcAft>
            <a:buChar char="••"/>
          </a:pPr>
          <a:r>
            <a:rPr lang="en-US" sz="1600" kern="1200">
              <a:latin typeface="Arial"/>
              <a:cs typeface="Arial"/>
            </a:rPr>
            <a:t>Hydro generation data downscaled from the 3 climate models</a:t>
          </a:r>
          <a:endParaRPr lang="en-US" sz="1600" kern="1200"/>
        </a:p>
      </dsp:txBody>
      <dsp:txXfrm>
        <a:off x="0" y="274211"/>
        <a:ext cx="10972800" cy="932400"/>
      </dsp:txXfrm>
    </dsp:sp>
    <dsp:sp modelId="{D5800098-CF5F-46DD-B6CF-6DF3E32D2ED5}">
      <dsp:nvSpPr>
        <dsp:cNvPr id="0" name=""/>
        <dsp:cNvSpPr/>
      </dsp:nvSpPr>
      <dsp:spPr>
        <a:xfrm>
          <a:off x="548640" y="38051"/>
          <a:ext cx="7680960" cy="472320"/>
        </a:xfrm>
        <a:prstGeom prst="roundRect">
          <a:avLst/>
        </a:prstGeom>
        <a:solidFill>
          <a:srgbClr val="668B5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0322" tIns="0" rIns="290322" bIns="0" numCol="1" spcCol="1270" anchor="ctr" anchorCtr="0">
          <a:noAutofit/>
        </a:bodyPr>
        <a:lstStyle/>
        <a:p>
          <a:pPr lvl="0" algn="l" defTabSz="1066800" rtl="0">
            <a:lnSpc>
              <a:spcPct val="90000"/>
            </a:lnSpc>
            <a:spcBef>
              <a:spcPct val="0"/>
            </a:spcBef>
            <a:spcAft>
              <a:spcPct val="35000"/>
            </a:spcAft>
          </a:pPr>
          <a:r>
            <a:rPr lang="en-US" sz="2400" kern="1200"/>
            <a:t>Climate change analysis</a:t>
          </a:r>
        </a:p>
      </dsp:txBody>
      <dsp:txXfrm>
        <a:off x="571697" y="61108"/>
        <a:ext cx="7634846" cy="426206"/>
      </dsp:txXfrm>
    </dsp:sp>
    <dsp:sp modelId="{72E333D9-9E01-4286-9477-56589ADEE551}">
      <dsp:nvSpPr>
        <dsp:cNvPr id="0" name=""/>
        <dsp:cNvSpPr/>
      </dsp:nvSpPr>
      <dsp:spPr>
        <a:xfrm>
          <a:off x="0" y="1529171"/>
          <a:ext cx="10972800" cy="1386000"/>
        </a:xfrm>
        <a:prstGeom prst="rect">
          <a:avLst/>
        </a:prstGeom>
        <a:noFill/>
        <a:ln w="12700" cap="flat" cmpd="sng" algn="ctr">
          <a:solidFill>
            <a:srgbClr val="00667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1611" tIns="333248" rIns="851611" bIns="113792" numCol="1" spcCol="1270" anchor="t" anchorCtr="0">
          <a:noAutofit/>
        </a:bodyPr>
        <a:lstStyle/>
        <a:p>
          <a:pPr marL="171450" lvl="1" indent="-171450" algn="l" defTabSz="711200" rtl="0">
            <a:lnSpc>
              <a:spcPct val="90000"/>
            </a:lnSpc>
            <a:spcBef>
              <a:spcPct val="0"/>
            </a:spcBef>
            <a:spcAft>
              <a:spcPct val="15000"/>
            </a:spcAft>
            <a:buChar char="••"/>
          </a:pPr>
          <a:r>
            <a:rPr lang="en-US" sz="1600" kern="1200"/>
            <a:t>2021 IRP used multi-step process to calculate SCGHG costs and then apply costs back into model for resource decisions</a:t>
          </a:r>
        </a:p>
        <a:p>
          <a:pPr marL="171450" lvl="1" indent="-171450" algn="l" defTabSz="711200" rtl="0">
            <a:lnSpc>
              <a:spcPct val="90000"/>
            </a:lnSpc>
            <a:spcBef>
              <a:spcPct val="0"/>
            </a:spcBef>
            <a:spcAft>
              <a:spcPct val="15000"/>
            </a:spcAft>
            <a:buChar char="••"/>
          </a:pPr>
          <a:r>
            <a:rPr lang="en-US" sz="1600" kern="1200">
              <a:latin typeface="Calibri Light" panose="020F0302020204030204"/>
            </a:rPr>
            <a:t>Progress Report used updated</a:t>
          </a:r>
          <a:r>
            <a:rPr lang="en-US" sz="1600" kern="1200"/>
            <a:t> methodology to remove multi-step process and SCGHG is dynamically calculated with dispatch in the model for the resource decision</a:t>
          </a:r>
        </a:p>
      </dsp:txBody>
      <dsp:txXfrm>
        <a:off x="0" y="1529171"/>
        <a:ext cx="10972800" cy="1386000"/>
      </dsp:txXfrm>
    </dsp:sp>
    <dsp:sp modelId="{1011F7D3-3879-444E-9D23-9BBD88A27EFF}">
      <dsp:nvSpPr>
        <dsp:cNvPr id="0" name=""/>
        <dsp:cNvSpPr/>
      </dsp:nvSpPr>
      <dsp:spPr>
        <a:xfrm>
          <a:off x="548640" y="1293011"/>
          <a:ext cx="7680960" cy="472320"/>
        </a:xfrm>
        <a:prstGeom prst="roundRect">
          <a:avLst/>
        </a:prstGeom>
        <a:solidFill>
          <a:srgbClr val="00667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0322" tIns="0" rIns="290322" bIns="0" numCol="1" spcCol="1270" anchor="ctr" anchorCtr="0">
          <a:noAutofit/>
        </a:bodyPr>
        <a:lstStyle/>
        <a:p>
          <a:pPr lvl="0" algn="l" defTabSz="1066800" rtl="0">
            <a:lnSpc>
              <a:spcPct val="90000"/>
            </a:lnSpc>
            <a:spcBef>
              <a:spcPct val="0"/>
            </a:spcBef>
            <a:spcAft>
              <a:spcPct val="35000"/>
            </a:spcAft>
          </a:pPr>
          <a:r>
            <a:rPr lang="en-US" sz="2400" kern="1200"/>
            <a:t>Social Cost of Greenhouse Gases</a:t>
          </a:r>
        </a:p>
      </dsp:txBody>
      <dsp:txXfrm>
        <a:off x="571697" y="1316068"/>
        <a:ext cx="7634846" cy="426206"/>
      </dsp:txXfrm>
    </dsp:sp>
    <dsp:sp modelId="{CFDE9E82-2CAD-4AB1-BE84-C9B34CA2C9DF}">
      <dsp:nvSpPr>
        <dsp:cNvPr id="0" name=""/>
        <dsp:cNvSpPr/>
      </dsp:nvSpPr>
      <dsp:spPr>
        <a:xfrm>
          <a:off x="0" y="3237732"/>
          <a:ext cx="10972800" cy="882000"/>
        </a:xfrm>
        <a:prstGeom prst="rect">
          <a:avLst/>
        </a:prstGeom>
        <a:noFill/>
        <a:ln w="12700" cap="flat" cmpd="sng" algn="ctr">
          <a:solidFill>
            <a:srgbClr val="E45D48"/>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1611" tIns="333248" rIns="851611"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a:latin typeface="Arial"/>
              <a:cs typeface="Arial"/>
            </a:rPr>
            <a:t>Measures potential equity-related benefits to customers within a given portfolio and the tradeoffs between those benefits and overall cost</a:t>
          </a:r>
          <a:endParaRPr lang="en-US" sz="1600" kern="1200"/>
        </a:p>
      </dsp:txBody>
      <dsp:txXfrm>
        <a:off x="0" y="3237732"/>
        <a:ext cx="10972800" cy="882000"/>
      </dsp:txXfrm>
    </dsp:sp>
    <dsp:sp modelId="{9A7785BF-BF2F-4FC9-B7B8-FAE6DAB5C0CB}">
      <dsp:nvSpPr>
        <dsp:cNvPr id="0" name=""/>
        <dsp:cNvSpPr/>
      </dsp:nvSpPr>
      <dsp:spPr>
        <a:xfrm>
          <a:off x="548640" y="3001572"/>
          <a:ext cx="7680960" cy="472320"/>
        </a:xfrm>
        <a:prstGeom prst="roundRect">
          <a:avLst/>
        </a:prstGeom>
        <a:solidFill>
          <a:srgbClr val="E45D4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0322" tIns="0" rIns="290322" bIns="0" numCol="1" spcCol="1270" anchor="ctr" anchorCtr="0">
          <a:noAutofit/>
        </a:bodyPr>
        <a:lstStyle/>
        <a:p>
          <a:pPr lvl="0" algn="l" defTabSz="1066800" rtl="0">
            <a:lnSpc>
              <a:spcPct val="90000"/>
            </a:lnSpc>
            <a:spcBef>
              <a:spcPct val="0"/>
            </a:spcBef>
            <a:spcAft>
              <a:spcPct val="35000"/>
            </a:spcAft>
          </a:pPr>
          <a:r>
            <a:rPr lang="en-US" sz="2400" kern="1200"/>
            <a:t>Portfolio Benefit Analysis</a:t>
          </a:r>
        </a:p>
      </dsp:txBody>
      <dsp:txXfrm>
        <a:off x="571697" y="3024629"/>
        <a:ext cx="7634846" cy="42620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42D14F-1189-456A-9F8A-330800DDF6C3}">
      <dsp:nvSpPr>
        <dsp:cNvPr id="0" name=""/>
        <dsp:cNvSpPr/>
      </dsp:nvSpPr>
      <dsp:spPr>
        <a:xfrm rot="5400000">
          <a:off x="7208885" y="-3195128"/>
          <a:ext cx="505237" cy="7022592"/>
        </a:xfrm>
        <a:prstGeom prst="round2SameRect">
          <a:avLst/>
        </a:prstGeom>
        <a:solidFill>
          <a:schemeClr val="lt1">
            <a:alpha val="90000"/>
            <a:tint val="40000"/>
            <a:hueOff val="0"/>
            <a:satOff val="0"/>
            <a:lumOff val="0"/>
            <a:alphaOff val="0"/>
          </a:schemeClr>
        </a:solidFill>
        <a:ln w="12700" cap="flat" cmpd="sng" algn="ctr">
          <a:solidFill>
            <a:schemeClr val="dk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rtl="0">
            <a:lnSpc>
              <a:spcPct val="90000"/>
            </a:lnSpc>
            <a:spcBef>
              <a:spcPct val="0"/>
            </a:spcBef>
            <a:spcAft>
              <a:spcPct val="15000"/>
            </a:spcAft>
            <a:buChar char="••"/>
          </a:pPr>
          <a:r>
            <a:rPr lang="en-US" sz="1400" kern="1200"/>
            <a:t>measured by customers with access to distributed storage resources</a:t>
          </a:r>
        </a:p>
      </dsp:txBody>
      <dsp:txXfrm rot="-5400000">
        <a:off x="3950208" y="88213"/>
        <a:ext cx="6997928" cy="455909"/>
      </dsp:txXfrm>
    </dsp:sp>
    <dsp:sp modelId="{DC34FC6B-EF94-40A6-BBD2-5B0345FA5DD2}">
      <dsp:nvSpPr>
        <dsp:cNvPr id="0" name=""/>
        <dsp:cNvSpPr/>
      </dsp:nvSpPr>
      <dsp:spPr>
        <a:xfrm>
          <a:off x="0" y="394"/>
          <a:ext cx="3950208" cy="631546"/>
        </a:xfrm>
        <a:prstGeom prst="roundRect">
          <a:avLst/>
        </a:prstGeom>
        <a:solidFill>
          <a:srgbClr val="006671"/>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en-US" sz="2000" b="1" kern="1200">
              <a:solidFill>
                <a:schemeClr val="bg1"/>
              </a:solidFill>
            </a:rPr>
            <a:t>Improved access to reliable, clean energy</a:t>
          </a:r>
          <a:r>
            <a:rPr lang="en-US" sz="2000" kern="1200">
              <a:solidFill>
                <a:schemeClr val="bg1"/>
              </a:solidFill>
              <a:latin typeface="Calibri Light" panose="020F0302020204030204"/>
            </a:rPr>
            <a:t> </a:t>
          </a:r>
          <a:endParaRPr lang="en-US" sz="2000" kern="1200">
            <a:solidFill>
              <a:schemeClr val="bg1"/>
            </a:solidFill>
          </a:endParaRPr>
        </a:p>
      </dsp:txBody>
      <dsp:txXfrm>
        <a:off x="30830" y="31224"/>
        <a:ext cx="3888548" cy="569886"/>
      </dsp:txXfrm>
    </dsp:sp>
    <dsp:sp modelId="{C5B6E244-2C99-4317-B55B-5A1393BAEA04}">
      <dsp:nvSpPr>
        <dsp:cNvPr id="0" name=""/>
        <dsp:cNvSpPr/>
      </dsp:nvSpPr>
      <dsp:spPr>
        <a:xfrm rot="5400000">
          <a:off x="7208885" y="-2532005"/>
          <a:ext cx="505237" cy="7022592"/>
        </a:xfrm>
        <a:prstGeom prst="round2SameRect">
          <a:avLst/>
        </a:prstGeom>
        <a:solidFill>
          <a:schemeClr val="lt1">
            <a:alpha val="90000"/>
            <a:tint val="40000"/>
            <a:hueOff val="0"/>
            <a:satOff val="0"/>
            <a:lumOff val="0"/>
            <a:alphaOff val="0"/>
          </a:schemeClr>
        </a:solidFill>
        <a:ln w="12700" cap="flat" cmpd="sng" algn="ctr">
          <a:solidFill>
            <a:schemeClr val="dk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rtl="0">
            <a:lnSpc>
              <a:spcPct val="90000"/>
            </a:lnSpc>
            <a:spcBef>
              <a:spcPct val="0"/>
            </a:spcBef>
            <a:spcAft>
              <a:spcPct val="15000"/>
            </a:spcAft>
            <a:buChar char="••"/>
          </a:pPr>
          <a:r>
            <a:rPr lang="en-US" sz="1400" kern="1200"/>
            <a:t>measured by the total portfolio cost</a:t>
          </a:r>
        </a:p>
      </dsp:txBody>
      <dsp:txXfrm rot="-5400000">
        <a:off x="3950208" y="751336"/>
        <a:ext cx="6997928" cy="455909"/>
      </dsp:txXfrm>
    </dsp:sp>
    <dsp:sp modelId="{29216A7B-4A86-4F7D-8187-B9145F6E2A8F}">
      <dsp:nvSpPr>
        <dsp:cNvPr id="0" name=""/>
        <dsp:cNvSpPr/>
      </dsp:nvSpPr>
      <dsp:spPr>
        <a:xfrm>
          <a:off x="0" y="663517"/>
          <a:ext cx="3950208" cy="631546"/>
        </a:xfrm>
        <a:prstGeom prst="roundRect">
          <a:avLst/>
        </a:prstGeom>
        <a:solidFill>
          <a:srgbClr val="58C3B4"/>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en-US" sz="2000" b="1" kern="1200">
              <a:solidFill>
                <a:schemeClr val="bg1"/>
              </a:solidFill>
            </a:rPr>
            <a:t>Improved affordability of clean energy</a:t>
          </a:r>
          <a:r>
            <a:rPr lang="en-US" sz="2000" kern="1200">
              <a:solidFill>
                <a:schemeClr val="bg1"/>
              </a:solidFill>
              <a:latin typeface="Calibri Light" panose="020F0302020204030204"/>
            </a:rPr>
            <a:t> </a:t>
          </a:r>
          <a:endParaRPr lang="en-US" sz="2000" kern="1200">
            <a:solidFill>
              <a:schemeClr val="bg1"/>
            </a:solidFill>
          </a:endParaRPr>
        </a:p>
      </dsp:txBody>
      <dsp:txXfrm>
        <a:off x="30830" y="694347"/>
        <a:ext cx="3888548" cy="569886"/>
      </dsp:txXfrm>
    </dsp:sp>
    <dsp:sp modelId="{467514A8-1440-4C84-B614-9193C284E8D1}">
      <dsp:nvSpPr>
        <dsp:cNvPr id="0" name=""/>
        <dsp:cNvSpPr/>
      </dsp:nvSpPr>
      <dsp:spPr>
        <a:xfrm rot="5400000">
          <a:off x="7208885" y="-1868881"/>
          <a:ext cx="505237" cy="7022592"/>
        </a:xfrm>
        <a:prstGeom prst="round2SameRect">
          <a:avLst/>
        </a:prstGeom>
        <a:solidFill>
          <a:schemeClr val="lt1">
            <a:alpha val="90000"/>
            <a:tint val="40000"/>
            <a:hueOff val="0"/>
            <a:satOff val="0"/>
            <a:lumOff val="0"/>
            <a:alphaOff val="0"/>
          </a:schemeClr>
        </a:solidFill>
        <a:ln w="12700" cap="flat" cmpd="sng" algn="ctr">
          <a:solidFill>
            <a:schemeClr val="dk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rtl="0">
            <a:lnSpc>
              <a:spcPct val="90000"/>
            </a:lnSpc>
            <a:spcBef>
              <a:spcPct val="0"/>
            </a:spcBef>
            <a:spcAft>
              <a:spcPct val="15000"/>
            </a:spcAft>
            <a:buChar char="••"/>
          </a:pPr>
          <a:r>
            <a:rPr lang="en-US" sz="1400" kern="1200"/>
            <a:t>measured by sulfur oxides, nitrogen oxides, and particulate matter generated per portfolio</a:t>
          </a:r>
        </a:p>
      </dsp:txBody>
      <dsp:txXfrm rot="-5400000">
        <a:off x="3950208" y="1414460"/>
        <a:ext cx="6997928" cy="455909"/>
      </dsp:txXfrm>
    </dsp:sp>
    <dsp:sp modelId="{D080797F-0311-48A2-92DF-CE839E2488BC}">
      <dsp:nvSpPr>
        <dsp:cNvPr id="0" name=""/>
        <dsp:cNvSpPr/>
      </dsp:nvSpPr>
      <dsp:spPr>
        <a:xfrm>
          <a:off x="0" y="1326641"/>
          <a:ext cx="3950208" cy="631546"/>
        </a:xfrm>
        <a:prstGeom prst="roundRect">
          <a:avLst/>
        </a:prstGeom>
        <a:solidFill>
          <a:srgbClr val="C3E7E3"/>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en-US" sz="2000" b="1" kern="1200"/>
            <a:t>Improved outdoor air quality</a:t>
          </a:r>
          <a:r>
            <a:rPr lang="en-US" sz="2000" kern="1200">
              <a:latin typeface="Calibri Light" panose="020F0302020204030204"/>
            </a:rPr>
            <a:t> </a:t>
          </a:r>
          <a:endParaRPr lang="en-US" sz="2000" kern="1200"/>
        </a:p>
      </dsp:txBody>
      <dsp:txXfrm>
        <a:off x="30830" y="1357471"/>
        <a:ext cx="3888548" cy="569886"/>
      </dsp:txXfrm>
    </dsp:sp>
    <dsp:sp modelId="{8D98EDAA-3C1F-44C8-B850-D26F503A9F73}">
      <dsp:nvSpPr>
        <dsp:cNvPr id="0" name=""/>
        <dsp:cNvSpPr/>
      </dsp:nvSpPr>
      <dsp:spPr>
        <a:xfrm rot="5400000">
          <a:off x="7208885" y="-1205758"/>
          <a:ext cx="505237" cy="7022592"/>
        </a:xfrm>
        <a:prstGeom prst="round2SameRect">
          <a:avLst/>
        </a:prstGeom>
        <a:solidFill>
          <a:schemeClr val="lt1">
            <a:alpha val="90000"/>
            <a:tint val="40000"/>
            <a:hueOff val="0"/>
            <a:satOff val="0"/>
            <a:lumOff val="0"/>
            <a:alphaOff val="0"/>
          </a:schemeClr>
        </a:solidFill>
        <a:ln w="12700" cap="flat" cmpd="sng" algn="ctr">
          <a:solidFill>
            <a:schemeClr val="dk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rtl="0">
            <a:lnSpc>
              <a:spcPct val="90000"/>
            </a:lnSpc>
            <a:spcBef>
              <a:spcPct val="0"/>
            </a:spcBef>
            <a:spcAft>
              <a:spcPct val="15000"/>
            </a:spcAft>
            <a:buChar char="••"/>
          </a:pPr>
          <a:r>
            <a:rPr lang="en-US" sz="1400" kern="1200"/>
            <a:t>measured by the number of estimated jobs generated for each portfolio</a:t>
          </a:r>
        </a:p>
      </dsp:txBody>
      <dsp:txXfrm rot="-5400000">
        <a:off x="3950208" y="2077583"/>
        <a:ext cx="6997928" cy="455909"/>
      </dsp:txXfrm>
    </dsp:sp>
    <dsp:sp modelId="{1B3A0C5A-D3ED-4CD5-A4D4-4A38BDAD0025}">
      <dsp:nvSpPr>
        <dsp:cNvPr id="0" name=""/>
        <dsp:cNvSpPr/>
      </dsp:nvSpPr>
      <dsp:spPr>
        <a:xfrm>
          <a:off x="0" y="1989764"/>
          <a:ext cx="3950208" cy="631546"/>
        </a:xfrm>
        <a:prstGeom prst="roundRect">
          <a:avLst/>
        </a:prstGeom>
        <a:solidFill>
          <a:srgbClr val="668B53"/>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en-US" sz="2000" b="1" kern="1200">
              <a:solidFill>
                <a:schemeClr val="bg1"/>
              </a:solidFill>
            </a:rPr>
            <a:t>Increase the number of jobs</a:t>
          </a:r>
          <a:r>
            <a:rPr lang="en-US" sz="2000" b="1" kern="1200">
              <a:solidFill>
                <a:schemeClr val="bg1"/>
              </a:solidFill>
              <a:latin typeface="Calibri Light" panose="020F0302020204030204"/>
            </a:rPr>
            <a:t> </a:t>
          </a:r>
          <a:endParaRPr lang="en-US" sz="2000" kern="1200">
            <a:solidFill>
              <a:schemeClr val="bg1"/>
            </a:solidFill>
          </a:endParaRPr>
        </a:p>
      </dsp:txBody>
      <dsp:txXfrm>
        <a:off x="30830" y="2020594"/>
        <a:ext cx="3888548" cy="569886"/>
      </dsp:txXfrm>
    </dsp:sp>
    <dsp:sp modelId="{E312512A-B7D7-40AD-8A43-7B008614B7F5}">
      <dsp:nvSpPr>
        <dsp:cNvPr id="0" name=""/>
        <dsp:cNvSpPr/>
      </dsp:nvSpPr>
      <dsp:spPr>
        <a:xfrm rot="5400000">
          <a:off x="7208885" y="-542634"/>
          <a:ext cx="505237" cy="7022592"/>
        </a:xfrm>
        <a:prstGeom prst="round2SameRect">
          <a:avLst/>
        </a:prstGeom>
        <a:solidFill>
          <a:schemeClr val="lt1">
            <a:alpha val="90000"/>
            <a:tint val="40000"/>
            <a:hueOff val="0"/>
            <a:satOff val="0"/>
            <a:lumOff val="0"/>
            <a:alphaOff val="0"/>
          </a:schemeClr>
        </a:solidFill>
        <a:ln w="12700" cap="flat" cmpd="sng" algn="ctr">
          <a:solidFill>
            <a:schemeClr val="dk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rtl="0">
            <a:lnSpc>
              <a:spcPct val="90000"/>
            </a:lnSpc>
            <a:spcBef>
              <a:spcPct val="0"/>
            </a:spcBef>
            <a:spcAft>
              <a:spcPct val="15000"/>
            </a:spcAft>
            <a:buChar char="••"/>
          </a:pPr>
          <a:r>
            <a:rPr lang="en-US" sz="1400" kern="1200"/>
            <a:t>measured by energy efficiency capacity added and the number of customers projected to participate in distributed energy resources and demand response programs</a:t>
          </a:r>
        </a:p>
      </dsp:txBody>
      <dsp:txXfrm rot="-5400000">
        <a:off x="3950208" y="2740707"/>
        <a:ext cx="6997928" cy="455909"/>
      </dsp:txXfrm>
    </dsp:sp>
    <dsp:sp modelId="{EDCD7B14-B9C8-4E97-A728-1AB809C50168}">
      <dsp:nvSpPr>
        <dsp:cNvPr id="0" name=""/>
        <dsp:cNvSpPr/>
      </dsp:nvSpPr>
      <dsp:spPr>
        <a:xfrm>
          <a:off x="0" y="2652888"/>
          <a:ext cx="3950208" cy="631546"/>
        </a:xfrm>
        <a:prstGeom prst="roundRect">
          <a:avLst/>
        </a:prstGeom>
        <a:solidFill>
          <a:srgbClr val="5B234F"/>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rtl="0">
            <a:lnSpc>
              <a:spcPct val="90000"/>
            </a:lnSpc>
            <a:spcBef>
              <a:spcPct val="0"/>
            </a:spcBef>
            <a:spcAft>
              <a:spcPct val="35000"/>
            </a:spcAft>
          </a:pPr>
          <a:r>
            <a:rPr lang="en-US" sz="1900" b="1" kern="1200">
              <a:solidFill>
                <a:schemeClr val="bg1"/>
              </a:solidFill>
              <a:latin typeface="Calibri Light" panose="020F0302020204030204"/>
            </a:rPr>
            <a:t>Increase </a:t>
          </a:r>
          <a:r>
            <a:rPr lang="en-US" sz="1900" b="1" kern="1200">
              <a:solidFill>
                <a:schemeClr val="bg1"/>
              </a:solidFill>
            </a:rPr>
            <a:t>participation in Programs</a:t>
          </a:r>
          <a:r>
            <a:rPr lang="en-US" sz="1900" kern="1200">
              <a:solidFill>
                <a:schemeClr val="bg1"/>
              </a:solidFill>
              <a:latin typeface="Calibri Light" panose="020F0302020204030204"/>
            </a:rPr>
            <a:t> </a:t>
          </a:r>
          <a:endParaRPr lang="en-US" sz="1900" kern="1200">
            <a:solidFill>
              <a:schemeClr val="bg1"/>
            </a:solidFill>
          </a:endParaRPr>
        </a:p>
      </dsp:txBody>
      <dsp:txXfrm>
        <a:off x="30830" y="2683718"/>
        <a:ext cx="3888548" cy="569886"/>
      </dsp:txXfrm>
    </dsp:sp>
    <dsp:sp modelId="{844D3636-6149-4931-BEE0-B2ABE390D9E6}">
      <dsp:nvSpPr>
        <dsp:cNvPr id="0" name=""/>
        <dsp:cNvSpPr/>
      </dsp:nvSpPr>
      <dsp:spPr>
        <a:xfrm rot="5400000">
          <a:off x="7208885" y="120489"/>
          <a:ext cx="505237" cy="7022592"/>
        </a:xfrm>
        <a:prstGeom prst="round2SameRect">
          <a:avLst/>
        </a:prstGeom>
        <a:solidFill>
          <a:schemeClr val="lt1">
            <a:alpha val="90000"/>
            <a:tint val="40000"/>
            <a:hueOff val="0"/>
            <a:satOff val="0"/>
            <a:lumOff val="0"/>
            <a:alphaOff val="0"/>
          </a:schemeClr>
        </a:solidFill>
        <a:ln w="12700" cap="flat" cmpd="sng" algn="ctr">
          <a:solidFill>
            <a:schemeClr val="dk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rtl="0">
            <a:lnSpc>
              <a:spcPct val="90000"/>
            </a:lnSpc>
            <a:spcBef>
              <a:spcPct val="0"/>
            </a:spcBef>
            <a:spcAft>
              <a:spcPct val="15000"/>
            </a:spcAft>
            <a:buChar char="••"/>
          </a:pPr>
          <a:r>
            <a:rPr lang="en-US" sz="1400" kern="1200"/>
            <a:t>measured by the total amount of CO</a:t>
          </a:r>
          <a:r>
            <a:rPr lang="en-US" sz="1400" kern="1200" baseline="-25000"/>
            <a:t>2</a:t>
          </a:r>
          <a:r>
            <a:rPr lang="en-US" sz="1400" kern="1200"/>
            <a:t>-eq generated per portfolio</a:t>
          </a:r>
        </a:p>
      </dsp:txBody>
      <dsp:txXfrm rot="-5400000">
        <a:off x="3950208" y="3403830"/>
        <a:ext cx="6997928" cy="455909"/>
      </dsp:txXfrm>
    </dsp:sp>
    <dsp:sp modelId="{D92259C4-457D-4B39-82DA-B0F6DF2E49F3}">
      <dsp:nvSpPr>
        <dsp:cNvPr id="0" name=""/>
        <dsp:cNvSpPr/>
      </dsp:nvSpPr>
      <dsp:spPr>
        <a:xfrm>
          <a:off x="0" y="3316012"/>
          <a:ext cx="3950208" cy="631546"/>
        </a:xfrm>
        <a:prstGeom prst="roundRect">
          <a:avLst/>
        </a:prstGeom>
        <a:solidFill>
          <a:srgbClr val="E45D48"/>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rtl="0">
            <a:lnSpc>
              <a:spcPct val="90000"/>
            </a:lnSpc>
            <a:spcBef>
              <a:spcPct val="0"/>
            </a:spcBef>
            <a:spcAft>
              <a:spcPct val="35000"/>
            </a:spcAft>
          </a:pPr>
          <a:r>
            <a:rPr lang="en-US" sz="1900" b="1" kern="1200">
              <a:solidFill>
                <a:schemeClr val="bg1"/>
              </a:solidFill>
            </a:rPr>
            <a:t>Reduced greenhouse gas emissions</a:t>
          </a:r>
          <a:r>
            <a:rPr lang="en-US" sz="1900" kern="1200">
              <a:solidFill>
                <a:schemeClr val="bg1"/>
              </a:solidFill>
              <a:latin typeface="Calibri Light" panose="020F0302020204030204"/>
            </a:rPr>
            <a:t> </a:t>
          </a:r>
          <a:endParaRPr lang="en-US" sz="1900" kern="1200">
            <a:solidFill>
              <a:schemeClr val="bg1"/>
            </a:solidFill>
          </a:endParaRPr>
        </a:p>
      </dsp:txBody>
      <dsp:txXfrm>
        <a:off x="30830" y="3346842"/>
        <a:ext cx="3888548" cy="569886"/>
      </dsp:txXfrm>
    </dsp:sp>
    <dsp:sp modelId="{1F21E5CF-20F6-4957-8629-65AE95823A81}">
      <dsp:nvSpPr>
        <dsp:cNvPr id="0" name=""/>
        <dsp:cNvSpPr/>
      </dsp:nvSpPr>
      <dsp:spPr>
        <a:xfrm rot="5400000">
          <a:off x="7208885" y="783612"/>
          <a:ext cx="505237" cy="7022592"/>
        </a:xfrm>
        <a:prstGeom prst="round2SameRect">
          <a:avLst/>
        </a:prstGeom>
        <a:solidFill>
          <a:schemeClr val="lt1">
            <a:alpha val="90000"/>
            <a:tint val="40000"/>
            <a:hueOff val="0"/>
            <a:satOff val="0"/>
            <a:lumOff val="0"/>
            <a:alphaOff val="0"/>
          </a:schemeClr>
        </a:solidFill>
        <a:ln w="12700" cap="flat" cmpd="sng" algn="ctr">
          <a:solidFill>
            <a:schemeClr val="dk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rtl="0">
            <a:lnSpc>
              <a:spcPct val="90000"/>
            </a:lnSpc>
            <a:spcBef>
              <a:spcPct val="0"/>
            </a:spcBef>
            <a:spcAft>
              <a:spcPct val="15000"/>
            </a:spcAft>
            <a:buChar char="••"/>
          </a:pPr>
          <a:r>
            <a:rPr lang="en-US" sz="1400" kern="1200"/>
            <a:t>measured by the decrease in peak demand achieved via demand response programs</a:t>
          </a:r>
        </a:p>
      </dsp:txBody>
      <dsp:txXfrm rot="-5400000">
        <a:off x="3950208" y="4066953"/>
        <a:ext cx="6997928" cy="455909"/>
      </dsp:txXfrm>
    </dsp:sp>
    <dsp:sp modelId="{2B479F8A-6E38-4E22-B35A-BFD7E1B67491}">
      <dsp:nvSpPr>
        <dsp:cNvPr id="0" name=""/>
        <dsp:cNvSpPr/>
      </dsp:nvSpPr>
      <dsp:spPr>
        <a:xfrm>
          <a:off x="0" y="3979135"/>
          <a:ext cx="3950208" cy="631546"/>
        </a:xfrm>
        <a:prstGeom prst="roundRect">
          <a:avLst/>
        </a:prstGeom>
        <a:solidFill>
          <a:srgbClr val="474B55"/>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rtl="0">
            <a:lnSpc>
              <a:spcPct val="90000"/>
            </a:lnSpc>
            <a:spcBef>
              <a:spcPct val="0"/>
            </a:spcBef>
            <a:spcAft>
              <a:spcPct val="35000"/>
            </a:spcAft>
          </a:pPr>
          <a:r>
            <a:rPr lang="en-US" sz="1900" b="1" kern="1200">
              <a:solidFill>
                <a:schemeClr val="bg1"/>
              </a:solidFill>
            </a:rPr>
            <a:t>Reduced peak demand</a:t>
          </a:r>
          <a:r>
            <a:rPr lang="en-US" sz="1900" kern="1200">
              <a:solidFill>
                <a:schemeClr val="bg1"/>
              </a:solidFill>
              <a:latin typeface="Calibri Light" panose="020F0302020204030204"/>
            </a:rPr>
            <a:t> </a:t>
          </a:r>
          <a:endParaRPr lang="en-US" sz="1900" kern="1200">
            <a:solidFill>
              <a:schemeClr val="bg1"/>
            </a:solidFill>
          </a:endParaRPr>
        </a:p>
      </dsp:txBody>
      <dsp:txXfrm>
        <a:off x="30830" y="4009965"/>
        <a:ext cx="3888548" cy="56988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297E6F-0A5E-4E4A-BE88-1A0D865A480E}">
      <dsp:nvSpPr>
        <dsp:cNvPr id="0" name=""/>
        <dsp:cNvSpPr/>
      </dsp:nvSpPr>
      <dsp:spPr>
        <a:xfrm>
          <a:off x="0" y="0"/>
          <a:ext cx="6626500" cy="951029"/>
        </a:xfrm>
        <a:prstGeom prst="roundRect">
          <a:avLst>
            <a:gd name="adj" fmla="val 10000"/>
          </a:avLst>
        </a:prstGeom>
        <a:solidFill>
          <a:srgbClr val="00667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n-US" sz="1700" kern="1200">
              <a:latin typeface="Arial"/>
              <a:cs typeface="Helvetica"/>
            </a:rPr>
            <a:t>1. Start with the least cost reference portfolio</a:t>
          </a:r>
        </a:p>
      </dsp:txBody>
      <dsp:txXfrm>
        <a:off x="27855" y="27855"/>
        <a:ext cx="5600264" cy="895319"/>
      </dsp:txXfrm>
    </dsp:sp>
    <dsp:sp modelId="{E0D7B0E5-79F3-4A27-BF69-0EB674B3AA63}">
      <dsp:nvSpPr>
        <dsp:cNvPr id="0" name=""/>
        <dsp:cNvSpPr/>
      </dsp:nvSpPr>
      <dsp:spPr>
        <a:xfrm>
          <a:off x="584691" y="1109534"/>
          <a:ext cx="6626500" cy="951029"/>
        </a:xfrm>
        <a:prstGeom prst="roundRect">
          <a:avLst>
            <a:gd name="adj" fmla="val 10000"/>
          </a:avLst>
        </a:prstGeom>
        <a:solidFill>
          <a:srgbClr val="58C3B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n-US" sz="1700" kern="1200">
              <a:solidFill>
                <a:schemeClr val="tx1"/>
              </a:solidFill>
              <a:latin typeface="Arial"/>
              <a:cs typeface="Helvetica"/>
            </a:rPr>
            <a:t>2. Make incremental changes to the portfolio to test the sensitivity of the adjustment to</a:t>
          </a:r>
          <a:r>
            <a:rPr lang="en-US" sz="1700" strike="noStrike" kern="1200">
              <a:solidFill>
                <a:schemeClr val="tx1"/>
              </a:solidFill>
              <a:latin typeface="Arial"/>
              <a:cs typeface="Helvetica"/>
            </a:rPr>
            <a:t> builds </a:t>
          </a:r>
          <a:r>
            <a:rPr lang="en-US" sz="1700" kern="1200">
              <a:solidFill>
                <a:schemeClr val="tx1"/>
              </a:solidFill>
              <a:latin typeface="Arial"/>
              <a:cs typeface="Helvetica"/>
            </a:rPr>
            <a:t>and portfolio cost</a:t>
          </a:r>
        </a:p>
      </dsp:txBody>
      <dsp:txXfrm>
        <a:off x="612546" y="1137389"/>
        <a:ext cx="5367930" cy="895319"/>
      </dsp:txXfrm>
    </dsp:sp>
    <dsp:sp modelId="{FDA806D6-A006-4A85-81DA-D6231C338AB9}">
      <dsp:nvSpPr>
        <dsp:cNvPr id="0" name=""/>
        <dsp:cNvSpPr/>
      </dsp:nvSpPr>
      <dsp:spPr>
        <a:xfrm>
          <a:off x="1169382" y="2219069"/>
          <a:ext cx="6626500" cy="951029"/>
        </a:xfrm>
        <a:prstGeom prst="roundRect">
          <a:avLst>
            <a:gd name="adj" fmla="val 10000"/>
          </a:avLst>
        </a:prstGeom>
        <a:solidFill>
          <a:srgbClr val="C3E7E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n-US" sz="1700" kern="1200">
              <a:solidFill>
                <a:schemeClr val="tx1"/>
              </a:solidFill>
              <a:latin typeface="Arial"/>
              <a:cs typeface="Helvetica"/>
            </a:rPr>
            <a:t>3. Create a portfolio with different options from part 2</a:t>
          </a:r>
        </a:p>
        <a:p>
          <a:pPr lvl="0" algn="l" defTabSz="755650" rtl="0">
            <a:lnSpc>
              <a:spcPct val="90000"/>
            </a:lnSpc>
            <a:spcBef>
              <a:spcPct val="0"/>
            </a:spcBef>
            <a:spcAft>
              <a:spcPct val="35000"/>
            </a:spcAft>
          </a:pPr>
          <a:r>
            <a:rPr lang="en-US" sz="1700" kern="1200">
              <a:solidFill>
                <a:schemeClr val="tx1"/>
              </a:solidFill>
              <a:latin typeface="Arial"/>
              <a:cs typeface="Helvetica"/>
            </a:rPr>
            <a:t>Considerations: equity, cost, feasibility, reliability, and diversity of energy supply</a:t>
          </a:r>
        </a:p>
      </dsp:txBody>
      <dsp:txXfrm>
        <a:off x="1197237" y="2246924"/>
        <a:ext cx="5367930" cy="895319"/>
      </dsp:txXfrm>
    </dsp:sp>
    <dsp:sp modelId="{88A6213D-FA02-4927-B01F-D0A55673F6D2}">
      <dsp:nvSpPr>
        <dsp:cNvPr id="0" name=""/>
        <dsp:cNvSpPr/>
      </dsp:nvSpPr>
      <dsp:spPr>
        <a:xfrm>
          <a:off x="6008331" y="721197"/>
          <a:ext cx="618169" cy="618169"/>
        </a:xfrm>
        <a:prstGeom prst="downArrow">
          <a:avLst>
            <a:gd name="adj1" fmla="val 55000"/>
            <a:gd name="adj2" fmla="val 45000"/>
          </a:avLst>
        </a:prstGeom>
        <a:solidFill>
          <a:srgbClr val="006671"/>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n-US" sz="2800" kern="1200"/>
        </a:p>
      </dsp:txBody>
      <dsp:txXfrm>
        <a:off x="6147419" y="721197"/>
        <a:ext cx="339993" cy="465172"/>
      </dsp:txXfrm>
    </dsp:sp>
    <dsp:sp modelId="{18D1DE60-CE7A-4A4F-9362-E7371BF35AC6}">
      <dsp:nvSpPr>
        <dsp:cNvPr id="0" name=""/>
        <dsp:cNvSpPr/>
      </dsp:nvSpPr>
      <dsp:spPr>
        <a:xfrm>
          <a:off x="6593022" y="1824391"/>
          <a:ext cx="618169" cy="618169"/>
        </a:xfrm>
        <a:prstGeom prst="downArrow">
          <a:avLst>
            <a:gd name="adj1" fmla="val 55000"/>
            <a:gd name="adj2" fmla="val 45000"/>
          </a:avLst>
        </a:prstGeom>
        <a:solidFill>
          <a:srgbClr val="58C3B4"/>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n-US" sz="2800" kern="1200"/>
        </a:p>
      </dsp:txBody>
      <dsp:txXfrm>
        <a:off x="6732110" y="1824391"/>
        <a:ext cx="339993" cy="465172"/>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9/3/layout/BlockDescendingList">
  <dgm:title val=""/>
  <dgm:desc val=""/>
  <dgm:catLst>
    <dgm:cat type="list" pri="185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13" srcId="10" destId="11" srcOrd="0" destOrd="0"/>
        <dgm:cxn modelId="14" srcId="10" destId="12" srcOrd="0" destOrd="0"/>
        <dgm:cxn modelId="50" srcId="0" destId="20" srcOrd="1" destOrd="0"/>
        <dgm:cxn modelId="23" srcId="20" destId="21" srcOrd="0" destOrd="0"/>
        <dgm:cxn modelId="24" srcId="20" destId="22" srcOrd="0" destOrd="0"/>
        <dgm:cxn modelId="60" srcId="0" destId="30" srcOrd="2" destOrd="0"/>
        <dgm:cxn modelId="33" srcId="30" destId="31" srcOrd="0" destOrd="0"/>
        <dgm:cxn modelId="34" srcId="30" destId="32"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70">
          <dgm:prSet phldr="1"/>
        </dgm:pt>
      </dgm:ptLst>
      <dgm:cxnLst>
        <dgm:cxn modelId="40" srcId="0" destId="10" srcOrd="0" destOrd="0"/>
        <dgm:cxn modelId="50" srcId="0" destId="20" srcOrd="1" destOrd="0"/>
        <dgm:cxn modelId="60" srcId="0" destId="30" srcOrd="2" destOrd="0"/>
        <dgm:cxn modelId="80" srcId="0" destId="7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axis="ch" ptType="node" func="cnt" op="equ" val="1">
        <dgm:alg type="composite">
          <dgm:param type="ar" val="0.5516"/>
        </dgm:alg>
        <dgm:choose name="Name3">
          <dgm:if name="Name4"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l" for="ch" forName="accentShape_1" refType="w" fact="0"/>
              <dgm:constr type="t" for="ch" forName="accentShape_1" refType="h" fact="0"/>
              <dgm:constr type="w" for="ch" forName="accentShape_1" refType="w" fact="0.7146"/>
              <dgm:constr type="h" for="ch" forName="accentShape_1" refType="h" fact="0.9952"/>
              <dgm:constr type="l" for="ch" forName="parentText_1" refType="w" fact="0.513"/>
              <dgm:constr type="t" for="ch" forName="parentText_1" refType="h" fact="0"/>
              <dgm:constr type="w" for="ch" forName="parentText_1" refType="w" refFor="ch" refForName="accentShape_1" fact="0.26"/>
              <dgm:constr type="h" for="ch" forName="parentText_1" refType="h" fact="0.78"/>
              <dgm:constr type="l" for="ch" forName="childText_1" refType="w" fact="0"/>
              <dgm:constr type="t" for="ch" forName="childText_1" refType="h" fact="0"/>
              <dgm:constr type="w" for="ch" forName="childText_1" refType="w" refFor="ch" refForName="accentShape_1" fact="0.71"/>
              <dgm:constr type="h" for="ch" forName="childText_1" refType="h"/>
            </dgm:constrLst>
          </dgm:if>
          <dgm:else name="Name5">
            <dgm:constrLst>
              <dgm:constr type="primFontSz" for="des" forName="childText_1" val="65"/>
              <dgm:constr type="primFontSz" for="des" forName="parentText_1" val="65"/>
              <dgm:constr type="primFontSz" for="des" forName="childText_1" refType="primFontSz" refFor="des" refForName="parentText_1" op="lte"/>
              <dgm:constr type="l" for="ch" forName="accentShape_1" refType="w" fact="0"/>
              <dgm:constr type="t" for="ch" forName="accentShape_1" refType="h" fact="0"/>
              <dgm:constr type="w" for="ch" forName="accentShape_1" refType="w" fact="0.7146"/>
              <dgm:constr type="h" for="ch" forName="accentShape_1" refType="h" fact="0.9952"/>
              <dgm:constr type="l" for="ch" forName="parentText_1" refType="w" fact="0.513"/>
              <dgm:constr type="t" for="ch" forName="parentText_1" refType="h" fact="0"/>
              <dgm:constr type="w" for="ch" forName="parentText_1" refType="w" refFor="ch" refForName="accentShape_1" fact="0.26"/>
              <dgm:constr type="h" for="ch" forName="parentText_1" refType="h" fact="0.78"/>
              <dgm:constr type="l" for="ch" forName="childText_1" refType="w" fact="0"/>
              <dgm:constr type="t" for="ch" forName="childText_1" refType="h" fact="0"/>
              <dgm:constr type="w" for="ch" forName="childText_1" refType="w" refFor="ch" refForName="accentShape_1" fact="0.71"/>
              <dgm:constr type="h" for="ch" forName="childText_1" refType="h"/>
            </dgm:constrLst>
          </dgm:else>
        </dgm:choose>
      </dgm:if>
      <dgm:if name="Name6" axis="ch" ptType="node" func="cnt" op="equ" val="2">
        <dgm:alg type="composite">
          <dgm:param type="ar" val="0.9804"/>
        </dgm:alg>
        <dgm:choose name="Name7">
          <dgm:if name="Name8"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parentText_2" refType="primFontSz" refFor="des" refForName="parentText_1" op="equ"/>
              <dgm:constr type="primFontSz" for="des" forName="childText_2" refType="primFontSz" refFor="des" refForName="childText_1" op="equ"/>
              <dgm:constr type="l" for="ch" forName="accentShape_2" refType="w" fact="0.4393"/>
              <dgm:constr type="t" for="ch" forName="accentShape_2" refType="h" fact="0.1192"/>
              <dgm:constr type="w" for="ch" forName="accentShape_2" refType="w" fact="0.4021"/>
              <dgm:constr type="h" for="ch" forName="accentShape_2" refType="h" fact="0.876"/>
              <dgm:constr type="l" for="ch" forName="accentShape_1" refType="w" fact="0"/>
              <dgm:constr type="t" for="ch" forName="accentShape_1" refType="h" fact="0"/>
              <dgm:constr type="w" for="ch" forName="accentShape_1" refType="w" fact="0.4021"/>
              <dgm:constr type="h" for="ch" forName="accentShape_1" refType="h" fact="0.9952"/>
              <dgm:constr type="l" for="ch" forName="parentText_1" refType="w" fact="0.2946"/>
              <dgm:constr type="t" for="ch" forName="parentText_1" refType="h" fact="0"/>
              <dgm:constr type="w" for="ch" forName="parentText_1" refType="w" refFor="ch" refForName="accentShape_1" fact="0.26"/>
              <dgm:constr type="h" for="ch" forName="parentText_1" refType="h" fact="0.78"/>
              <dgm:constr type="l" for="ch" forName="parentText_2" refType="w" fact="0.7339"/>
              <dgm:constr type="t" for="ch" forName="parentText_2" refType="h" fact="0.1192"/>
              <dgm:constr type="w" for="ch" forName="parentText_2" refType="w" refFor="ch" refForName="accentShape_1" fact="0.26"/>
              <dgm:constr type="h" for="ch" forName="parentText_2" refType="h" fact="0.78"/>
              <dgm:constr type="l" for="ch" forName="childText_1" refType="w" fact="0"/>
              <dgm:constr type="t" for="ch" forName="childText_1" refType="h" fact="0"/>
              <dgm:constr type="w" for="ch" forName="childText_1" refType="w" refFor="ch" refForName="accentShape_1" fact="0.71"/>
              <dgm:constr type="h" for="ch" forName="childText_1" refType="h"/>
              <dgm:constr type="l" for="ch" forName="childText_2" refType="w" fact="0.4393"/>
              <dgm:constr type="t" for="ch" forName="childText_2" refType="h" fact="0.1192"/>
              <dgm:constr type="w" for="ch" forName="childText_2" refType="w" refFor="ch" refForName="accentShape_2" fact="0.71"/>
              <dgm:constr type="h" for="ch" forName="childText_2" refType="h" fact="0.8808"/>
            </dgm:constrLst>
          </dgm:if>
          <dgm:else name="Name9">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parentText_2" refType="primFontSz" refFor="des" refForName="parentText_1" op="equ"/>
              <dgm:constr type="primFontSz" for="des" forName="childText_2" refType="primFontSz" refFor="des" refForName="childText_1" op="equ"/>
              <dgm:constr type="l" for="ch" forName="accentShape_1" refType="w" fact="0.4393"/>
              <dgm:constr type="t" for="ch" forName="accentShape_2" refType="h" fact="0.1192"/>
              <dgm:constr type="w" for="ch" forName="accentShape_2" refType="w" fact="0.4021"/>
              <dgm:constr type="h" for="ch" forName="accentShape_2" refType="h" fact="0.876"/>
              <dgm:constr type="l" for="ch" forName="accentShape_2" refType="w" fact="0"/>
              <dgm:constr type="t" for="ch" forName="accentShape_1" refType="h" fact="0"/>
              <dgm:constr type="w" for="ch" forName="accentShape_1" refType="w" fact="0.4021"/>
              <dgm:constr type="h" for="ch" forName="accentShape_1" refType="h" fact="0.9952"/>
              <dgm:constr type="l" for="ch" forName="parentText_2" refType="w" fact="0.2946"/>
              <dgm:constr type="t" for="ch" forName="parentText_1" refType="h" fact="0"/>
              <dgm:constr type="w" for="ch" forName="parentText_1" refType="w" refFor="ch" refForName="accentShape_1" fact="0.26"/>
              <dgm:constr type="h" for="ch" forName="parentText_1" refType="h" fact="0.78"/>
              <dgm:constr type="l" for="ch" forName="parentText_1" refType="w" fact="0.7339"/>
              <dgm:constr type="t" for="ch" forName="parentText_2" refType="h" fact="0.1192"/>
              <dgm:constr type="w" for="ch" forName="parentText_2" refType="w" refFor="ch" refForName="accentShape_1" fact="0.26"/>
              <dgm:constr type="h" for="ch" forName="parentText_2" refType="h" fact="0.78"/>
              <dgm:constr type="l" for="ch" forName="childText_2" refType="w" fact="0"/>
              <dgm:constr type="t" for="ch" forName="childText_1" refType="h" fact="0"/>
              <dgm:constr type="w" for="ch" forName="childText_1" refType="w" refFor="ch" refForName="accentShape_1" fact="0.71"/>
              <dgm:constr type="h" for="ch" forName="childText_1" refType="h"/>
              <dgm:constr type="l" for="ch" forName="childText_1" refType="w" fact="0.4393"/>
              <dgm:constr type="t" for="ch" forName="childText_2" refType="h" fact="0.1192"/>
              <dgm:constr type="w" for="ch" forName="childText_2" refType="w" refFor="ch" refForName="accentShape_2" fact="0.71"/>
              <dgm:constr type="h" for="ch" forName="childText_2" refType="h" fact="0.8808"/>
            </dgm:constrLst>
          </dgm:else>
        </dgm:choose>
      </dgm:if>
      <dgm:if name="Name10" axis="ch" ptType="node" func="cnt" op="equ" val="3">
        <dgm:alg type="composite">
          <dgm:param type="ar" val="1.4097"/>
        </dgm:alg>
        <dgm:choose name="Name11">
          <dgm:if name="Name12"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parentText_2" refType="primFontSz" refFor="des" refForName="parentText_1" op="equ"/>
              <dgm:constr type="primFontSz" for="des" forName="parentText_3"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l" for="ch" forName="accentShape_1" refType="w" fact="0"/>
              <dgm:constr type="t" for="ch" forName="accentShape_1" refType="h" fact="0"/>
              <dgm:constr type="w" for="ch" forName="accentShape_1" refType="w" fact="0.2796"/>
              <dgm:constr type="h" for="ch" forName="accentShape_1" refType="h" fact="0.9952"/>
              <dgm:constr type="l" for="ch" forName="accentShape_2" refType="w" fact="0.3055"/>
              <dgm:constr type="t" for="ch" forName="accentShape_2" refType="h" fact="0.1192"/>
              <dgm:constr type="w" for="ch" forName="accentShape_2" refType="w" fact="0.2796"/>
              <dgm:constr type="h" for="ch" forName="accentShape_2" refType="h" fact="0.876"/>
              <dgm:constr type="l" for="ch" forName="accentShape_3" refType="w" fact="0.6101"/>
              <dgm:constr type="t" for="ch" forName="accentShape_3" refType="h" fact="0.2457"/>
              <dgm:constr type="w" for="ch" forName="accentShape_3" refType="w" fact="0.2796"/>
              <dgm:constr type="h" for="ch" forName="accentShape_3" refType="h" fact="0.7499"/>
              <dgm:constr type="l" for="ch" forName="parentText_1" refType="w" fact="0.2"/>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5055"/>
              <dgm:constr type="t" for="ch" forName="parentText_2" refType="h" fact="0.1192"/>
              <dgm:constr type="w" for="ch" forName="parentText_2" refType="w" refFor="ch" refForName="accentShape_2" fact="0.26"/>
              <dgm:constr type="h" for="ch" forName="parentText_2" refType="h" refFor="ch" refForName="accentShape_2" fact="0.9"/>
              <dgm:constr type="l" for="ch" forName="parentText_3" refType="w" fact="0.8101"/>
              <dgm:constr type="t" for="ch" forName="parentText_3" refType="h" fact="0.2457"/>
              <dgm:constr type="w" for="ch" forName="parentText_3" refType="w" refFor="ch" refForName="accentShape_3" fact="0.26"/>
              <dgm:constr type="h" for="ch" forName="parentText_3" refType="h" refFor="ch" refForName="accentShape_3" fact="0.9"/>
              <dgm:constr type="l" for="ch" forName="childText_1" refType="w" fact="0"/>
              <dgm:constr type="t" for="ch" forName="childText_1" refType="h" fact="0"/>
              <dgm:constr type="w" for="ch" forName="childText_1" refType="w" refFor="ch" refForName="accentShape_1" fact="0.71"/>
              <dgm:constr type="h" for="ch" forName="childText_1" refType="h"/>
              <dgm:constr type="l" for="ch" forName="childText_2" refType="w" fact="0.3055"/>
              <dgm:constr type="t" for="ch" forName="childText_2" refType="h" fact="0.1192"/>
              <dgm:constr type="w" for="ch" forName="childText_2" refType="w" refFor="ch" refForName="accentShape_2" fact="0.71"/>
              <dgm:constr type="h" for="ch" forName="childText_2" refType="h" fact="0.8808"/>
              <dgm:constr type="l" for="ch" forName="childText_3" refType="w" fact="0.6101"/>
              <dgm:constr type="t" for="ch" forName="childText_3" refType="h" fact="0.2457"/>
              <dgm:constr type="w" for="ch" forName="childText_3" refType="w" refFor="ch" refForName="accentShape_3" fact="0.71"/>
              <dgm:constr type="h" for="ch" forName="childText_3" refType="h" fact="0.7543"/>
            </dgm:constrLst>
          </dgm:if>
          <dgm:else name="Name13">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parentText_2" refType="primFontSz" refFor="des" refForName="parentText_1" op="equ"/>
              <dgm:constr type="primFontSz" for="des" forName="parentText_3"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l" for="ch" forName="accentShape_3" refType="w" fact="0"/>
              <dgm:constr type="t" for="ch" forName="accentShape_1" refType="h" fact="0"/>
              <dgm:constr type="w" for="ch" forName="accentShape_1" refType="w" fact="0.2796"/>
              <dgm:constr type="h" for="ch" forName="accentShape_1" refType="h" fact="0.9952"/>
              <dgm:constr type="l" for="ch" forName="accentShape_2" refType="w" fact="0.3055"/>
              <dgm:constr type="t" for="ch" forName="accentShape_2" refType="h" fact="0.1192"/>
              <dgm:constr type="w" for="ch" forName="accentShape_2" refType="w" fact="0.2796"/>
              <dgm:constr type="h" for="ch" forName="accentShape_2" refType="h" fact="0.876"/>
              <dgm:constr type="l" for="ch" forName="accentShape_1" refType="w" fact="0.6101"/>
              <dgm:constr type="t" for="ch" forName="accentShape_3" refType="h" fact="0.2457"/>
              <dgm:constr type="w" for="ch" forName="accentShape_3" refType="w" fact="0.2796"/>
              <dgm:constr type="h" for="ch" forName="accentShape_3" refType="h" fact="0.7499"/>
              <dgm:constr type="l" for="ch" forName="parentText_3" refType="w" fact="0.2"/>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5055"/>
              <dgm:constr type="t" for="ch" forName="parentText_2" refType="h" fact="0.1192"/>
              <dgm:constr type="w" for="ch" forName="parentText_2" refType="w" refFor="ch" refForName="accentShape_2" fact="0.26"/>
              <dgm:constr type="h" for="ch" forName="parentText_2" refType="h" refFor="ch" refForName="accentShape_2" fact="0.9"/>
              <dgm:constr type="l" for="ch" forName="parentText_1" refType="w" fact="0.8101"/>
              <dgm:constr type="t" for="ch" forName="parentText_3" refType="h" fact="0.2457"/>
              <dgm:constr type="w" for="ch" forName="parentText_3" refType="w" refFor="ch" refForName="accentShape_3" fact="0.26"/>
              <dgm:constr type="h" for="ch" forName="parentText_3" refType="h" refFor="ch" refForName="accentShape_3" fact="0.9"/>
              <dgm:constr type="l" for="ch" forName="childText_3" refType="w" fact="0"/>
              <dgm:constr type="t" for="ch" forName="childText_1" refType="h" fact="0"/>
              <dgm:constr type="w" for="ch" forName="childText_1" refType="w" refFor="ch" refForName="accentShape_1" fact="0.71"/>
              <dgm:constr type="h" for="ch" forName="childText_1" refType="h"/>
              <dgm:constr type="l" for="ch" forName="childText_2" refType="w" fact="0.3055"/>
              <dgm:constr type="t" for="ch" forName="childText_2" refType="h" fact="0.1192"/>
              <dgm:constr type="w" for="ch" forName="childText_2" refType="w" refFor="ch" refForName="accentShape_2" fact="0.71"/>
              <dgm:constr type="h" for="ch" forName="childText_2" refType="h" fact="0.8808"/>
              <dgm:constr type="l" for="ch" forName="childText_1" refType="w" fact="0.6101"/>
              <dgm:constr type="t" for="ch" forName="childText_3" refType="h" fact="0.2457"/>
              <dgm:constr type="w" for="ch" forName="childText_3" refType="w" refFor="ch" refForName="accentShape_3" fact="0.71"/>
              <dgm:constr type="h" for="ch" forName="childText_3" refType="h" fact="0.7543"/>
            </dgm:constrLst>
          </dgm:else>
        </dgm:choose>
      </dgm:if>
      <dgm:if name="Name14" axis="ch" ptType="node" func="cnt" op="equ" val="4">
        <dgm:alg type="composite">
          <dgm:param type="ar" val="1.8305"/>
        </dgm:alg>
        <dgm:choose name="Name15">
          <dgm:if name="Name16"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l" for="ch" forName="accentShape_1" refType="w" fact="0"/>
              <dgm:constr type="t" for="ch" forName="accentShape_1" refType="h" fact="0"/>
              <dgm:constr type="w" for="ch" forName="accentShape_1" refType="w" fact="0.2153"/>
              <dgm:constr type="h" for="ch" forName="accentShape_1" refType="h" fact="0.9952"/>
              <dgm:constr type="l" for="ch" forName="accentShape_2" refType="w" fact="0.2353"/>
              <dgm:constr type="t" for="ch" forName="accentShape_2" refType="h" fact="0.1192"/>
              <dgm:constr type="w" for="ch" forName="accentShape_2" refType="w" fact="0.2153"/>
              <dgm:constr type="h" for="ch" forName="accentShape_2" refType="h" fact="0.876"/>
              <dgm:constr type="l" for="ch" forName="accentShape_3" refType="w" fact="0.4699"/>
              <dgm:constr type="t" for="ch" forName="accentShape_3" refType="h" fact="0.2457"/>
              <dgm:constr type="w" for="ch" forName="accentShape_3" refType="w" fact="0.2153"/>
              <dgm:constr type="h" for="ch" forName="accentShape_3" refType="h" fact="0.7495"/>
              <dgm:constr type="l" for="ch" forName="accentShape_4" refType="w" fact="0.6997"/>
              <dgm:constr type="t" for="ch" forName="accentShape_4" refType="h" fact="0.3696"/>
              <dgm:constr type="w" for="ch" forName="accentShape_4" refType="w" fact="0.2153"/>
              <dgm:constr type="h" for="ch" forName="accentShape_4" refType="h" fact="0.6256"/>
              <dgm:constr type="l" for="ch" forName="parentText_1" refType="w" fact="0.16"/>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3953"/>
              <dgm:constr type="t" for="ch" forName="parentText_2" refType="h" fact="0.1192"/>
              <dgm:constr type="w" for="ch" forName="parentText_2" refType="w" refFor="ch" refForName="accentShape_2" fact="0.26"/>
              <dgm:constr type="h" for="ch" forName="parentText_2" refType="h" refFor="ch" refForName="accentShape_2" fact="0.9"/>
              <dgm:constr type="l" for="ch" forName="parentText_3" refType="w" fact="0.6299"/>
              <dgm:constr type="t" for="ch" forName="parentText_3" refType="h" fact="0.2457"/>
              <dgm:constr type="w" for="ch" forName="parentText_3" refType="w" refFor="ch" refForName="accentShape_3" fact="0.26"/>
              <dgm:constr type="h" for="ch" forName="parentText_3" refType="h" refFor="ch" refForName="accentShape_3" fact="0.9"/>
              <dgm:constr type="l" for="ch" forName="parentText_4" refType="w" fact="0.8597"/>
              <dgm:constr type="t" for="ch" forName="parentText_4" refType="h" fact="0.3696"/>
              <dgm:constr type="w" for="ch" forName="parentText_4" refType="w" refFor="ch" refForName="accentShape_4" fact="0.26"/>
              <dgm:constr type="h" for="ch" forName="parentText_4" refType="h" refFor="ch" refForName="accentShape_4" fact="0.9"/>
              <dgm:constr type="l" for="ch" forName="childText_1" refType="w" fact="0"/>
              <dgm:constr type="t" for="ch" forName="childText_1" refType="h" fact="0"/>
              <dgm:constr type="w" for="ch" forName="childText_1" refType="w" refFor="ch" refForName="accentShape_1" fact="0.71"/>
              <dgm:constr type="h" for="ch" forName="childText_1" refType="h"/>
              <dgm:constr type="l" for="ch" forName="childText_2" refType="w" fact="0.2353"/>
              <dgm:constr type="t" for="ch" forName="childText_2" refType="h" fact="0.1192"/>
              <dgm:constr type="w" for="ch" forName="childText_2" refType="w" refFor="ch" refForName="accentShape_2" fact="0.71"/>
              <dgm:constr type="h" for="ch" forName="childText_2" refType="h" fact="0.8808"/>
              <dgm:constr type="l" for="ch" forName="childText_3" refType="w" fact="0.4699"/>
              <dgm:constr type="t" for="ch" forName="childText_3" refType="h" fact="0.2457"/>
              <dgm:constr type="w" for="ch" forName="childText_3" refType="w" refFor="ch" refForName="accentShape_3" fact="0.71"/>
              <dgm:constr type="h" for="ch" forName="childText_3" refType="h" fact="0.7543"/>
              <dgm:constr type="l" for="ch" forName="childText_4" refType="w" fact="0.6997"/>
              <dgm:constr type="t" for="ch" forName="childText_4" refType="h" fact="0.3696"/>
              <dgm:constr type="w" for="ch" forName="childText_4" refType="w" refFor="ch" refForName="accentShape_4" fact="0.71"/>
              <dgm:constr type="h" for="ch" forName="childText_4" refType="h" fact="0.6261"/>
            </dgm:constrLst>
          </dgm:if>
          <dgm:else name="Name17">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l" for="ch" forName="accentShape_4" refType="w" fact="0"/>
              <dgm:constr type="t" for="ch" forName="accentShape_1" refType="h" fact="0"/>
              <dgm:constr type="w" for="ch" forName="accentShape_1" refType="w" fact="0.2153"/>
              <dgm:constr type="h" for="ch" forName="accentShape_1" refType="h" fact="0.9952"/>
              <dgm:constr type="l" for="ch" forName="accentShape_3" refType="w" fact="0.2353"/>
              <dgm:constr type="t" for="ch" forName="accentShape_2" refType="h" fact="0.1192"/>
              <dgm:constr type="w" for="ch" forName="accentShape_2" refType="w" fact="0.2153"/>
              <dgm:constr type="h" for="ch" forName="accentShape_2" refType="h" fact="0.876"/>
              <dgm:constr type="l" for="ch" forName="accentShape_2" refType="w" fact="0.4699"/>
              <dgm:constr type="t" for="ch" forName="accentShape_3" refType="h" fact="0.2457"/>
              <dgm:constr type="w" for="ch" forName="accentShape_3" refType="w" fact="0.2153"/>
              <dgm:constr type="h" for="ch" forName="accentShape_3" refType="h" fact="0.7495"/>
              <dgm:constr type="l" for="ch" forName="accentShape_1" refType="w" fact="0.6997"/>
              <dgm:constr type="t" for="ch" forName="accentShape_4" refType="h" fact="0.3696"/>
              <dgm:constr type="w" for="ch" forName="accentShape_4" refType="w" fact="0.2153"/>
              <dgm:constr type="h" for="ch" forName="accentShape_4" refType="h" fact="0.6256"/>
              <dgm:constr type="l" for="ch" forName="parentText_4" refType="w" fact="0.16"/>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3" refType="w" fact="0.3953"/>
              <dgm:constr type="t" for="ch" forName="parentText_2" refType="h" fact="0.1192"/>
              <dgm:constr type="w" for="ch" forName="parentText_2" refType="w" refFor="ch" refForName="accentShape_2" fact="0.26"/>
              <dgm:constr type="h" for="ch" forName="parentText_2" refType="h" refFor="ch" refForName="accentShape_2" fact="0.9"/>
              <dgm:constr type="l" for="ch" forName="parentText_2" refType="w" fact="0.6299"/>
              <dgm:constr type="t" for="ch" forName="parentText_3" refType="h" fact="0.2457"/>
              <dgm:constr type="w" for="ch" forName="parentText_3" refType="w" refFor="ch" refForName="accentShape_3" fact="0.26"/>
              <dgm:constr type="h" for="ch" forName="parentText_3" refType="h" refFor="ch" refForName="accentShape_3" fact="0.9"/>
              <dgm:constr type="l" for="ch" forName="parentText_1" refType="w" fact="0.8597"/>
              <dgm:constr type="t" for="ch" forName="parentText_4" refType="h" fact="0.3696"/>
              <dgm:constr type="w" for="ch" forName="parentText_4" refType="w" refFor="ch" refForName="accentShape_4" fact="0.26"/>
              <dgm:constr type="h" for="ch" forName="parentText_4" refType="h" refFor="ch" refForName="accentShape_4" fact="0.9"/>
              <dgm:constr type="l" for="ch" forName="childText_4" refType="w" fact="0"/>
              <dgm:constr type="t" for="ch" forName="childText_1" refType="h" fact="0"/>
              <dgm:constr type="w" for="ch" forName="childText_1" refType="w" refFor="ch" refForName="accentShape_1" fact="0.71"/>
              <dgm:constr type="h" for="ch" forName="childText_1" refType="h"/>
              <dgm:constr type="l" for="ch" forName="childText_3" refType="w" fact="0.2353"/>
              <dgm:constr type="t" for="ch" forName="childText_2" refType="h" fact="0.1192"/>
              <dgm:constr type="w" for="ch" forName="childText_2" refType="w" refFor="ch" refForName="accentShape_2" fact="0.71"/>
              <dgm:constr type="h" for="ch" forName="childText_2" refType="h" fact="0.8808"/>
              <dgm:constr type="l" for="ch" forName="childText_2" refType="w" fact="0.4699"/>
              <dgm:constr type="t" for="ch" forName="childText_3" refType="h" fact="0.2457"/>
              <dgm:constr type="w" for="ch" forName="childText_3" refType="w" refFor="ch" refForName="accentShape_3" fact="0.71"/>
              <dgm:constr type="h" for="ch" forName="childText_3" refType="h" fact="0.7543"/>
              <dgm:constr type="l" for="ch" forName="childText_1" refType="w" fact="0.6997"/>
              <dgm:constr type="t" for="ch" forName="childText_4" refType="h" fact="0.3696"/>
              <dgm:constr type="w" for="ch" forName="childText_4" refType="w" refFor="ch" refForName="accentShape_4" fact="0.71"/>
              <dgm:constr type="h" for="ch" forName="childText_4" refType="h" fact="0.6261"/>
            </dgm:constrLst>
          </dgm:else>
        </dgm:choose>
      </dgm:if>
      <dgm:if name="Name18" axis="ch" ptType="node" func="cnt" op="equ" val="5">
        <dgm:alg type="composite">
          <dgm:param type="ar" val="2.0125"/>
        </dgm:alg>
        <dgm:choose name="Name19">
          <dgm:if name="Name20"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l" for="ch" forName="accentShape_1" refType="w" fact="0"/>
              <dgm:constr type="t" for="ch" forName="accentShape_1" refType="h" fact="0"/>
              <dgm:constr type="w" for="ch" forName="accentShape_1" refType="w" fact="0.1759"/>
              <dgm:constr type="h" for="ch" forName="accentShape_1" refType="h" fact="0.9952"/>
              <dgm:constr type="l" for="ch" forName="accentShape_2" refType="w" fact="0.192"/>
              <dgm:constr type="t" for="ch" forName="accentShape_2" refType="h" fact="0.1196"/>
              <dgm:constr type="w" for="ch" forName="accentShape_2" refType="w" fact="0.1759"/>
              <dgm:constr type="h" for="ch" forName="accentShape_2" refType="h" fact="0.876"/>
              <dgm:constr type="l" for="ch" forName="accentShape_3" refType="w" fact="0.384"/>
              <dgm:constr type="t" for="ch" forName="accentShape_3" refType="h" fact="0.2457"/>
              <dgm:constr type="w" for="ch" forName="accentShape_3" refType="w" fact="0.1759"/>
              <dgm:constr type="h" for="ch" forName="accentShape_3" refType="h" fact="0.7499"/>
              <dgm:constr type="l" for="ch" forName="accentShape_4" refType="w" fact="0.5759"/>
              <dgm:constr type="t" for="ch" forName="accentShape_4" refType="h" fact="0.3739"/>
              <dgm:constr type="w" for="ch" forName="accentShape_4" refType="w" fact="0.1759"/>
              <dgm:constr type="h" for="ch" forName="accentShape_4" refType="h" fact="0.6217"/>
              <dgm:constr type="l" for="ch" forName="accentShape_5" refType="w" fact="0.7679"/>
              <dgm:constr type="t" for="ch" forName="accentShape_5" refType="h" fact="0.5"/>
              <dgm:constr type="w" for="ch" forName="accentShape_5" refType="w" fact="0.1759"/>
              <dgm:constr type="h" for="ch" forName="accentShape_5" refType="h" fact="0.4956"/>
              <dgm:constr type="l" for="ch" forName="parentText_1" refType="w" fact="0.125"/>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317"/>
              <dgm:constr type="t" for="ch" forName="parentText_2" refType="h" fact="0.1196"/>
              <dgm:constr type="w" for="ch" forName="parentText_2" refType="w" refFor="ch" refForName="accentShape_2" fact="0.26"/>
              <dgm:constr type="h" for="ch" forName="parentText_2" refType="h" refFor="ch" refForName="accentShape_2" fact="0.9"/>
              <dgm:constr type="l" for="ch" forName="parentText_3" refType="w" fact="0.509"/>
              <dgm:constr type="t" for="ch" forName="parentText_3" refType="h" fact="0.2457"/>
              <dgm:constr type="w" for="ch" forName="parentText_3" refType="w" refFor="ch" refForName="accentShape_3" fact="0.26"/>
              <dgm:constr type="h" for="ch" forName="parentText_3" refType="h" refFor="ch" refForName="accentShape_3" fact="0.9"/>
              <dgm:constr type="l" for="ch" forName="parentText_4" refType="w" fact="0.7009"/>
              <dgm:constr type="t" for="ch" forName="parentText_4" refType="h" fact="0.3739"/>
              <dgm:constr type="w" for="ch" forName="parentText_4" refType="w" refFor="ch" refForName="accentShape_4" fact="0.26"/>
              <dgm:constr type="h" for="ch" forName="parentText_4" refType="h" refFor="ch" refForName="accentShape_4" fact="0.9"/>
              <dgm:constr type="l" for="ch" forName="parentText_5" refType="w" fact="0.8929"/>
              <dgm:constr type="t" for="ch" forName="parentText_5" refType="h" fact="0.5"/>
              <dgm:constr type="w" for="ch" forName="parentText_5" refType="w" refFor="ch" refForName="accentShape_5" fact="0.26"/>
              <dgm:constr type="h" for="ch" forName="parentText_5" refType="h" refFor="ch" refForName="accentShape_5" fact="0.9"/>
              <dgm:constr type="l" for="ch" forName="childText_1" refType="w" fact="0"/>
              <dgm:constr type="t" for="ch" forName="childText_1" refType="h" fact="0"/>
              <dgm:constr type="w" for="ch" forName="childText_1" refType="w" refFor="ch" refForName="accentShape_1" fact="0.71"/>
              <dgm:constr type="h" for="ch" forName="childText_1" refType="h"/>
              <dgm:constr type="l" for="ch" forName="childText_2" refType="w" fact="0.192"/>
              <dgm:constr type="t" for="ch" forName="childText_2" refType="h" fact="0.1192"/>
              <dgm:constr type="w" for="ch" forName="childText_2" refType="w" refFor="ch" refForName="accentShape_2" fact="0.71"/>
              <dgm:constr type="h" for="ch" forName="childText_2" refType="h" fact="0.876"/>
              <dgm:constr type="l" for="ch" forName="childText_3" refType="w" fact="0.384"/>
              <dgm:constr type="t" for="ch" forName="childText_3" refType="h" fact="0.2457"/>
              <dgm:constr type="w" for="ch" forName="childText_3" refType="w" refFor="ch" refForName="accentShape_3" fact="0.71"/>
              <dgm:constr type="h" for="ch" forName="childText_3" refType="h" fact="0.7499"/>
              <dgm:constr type="l" for="ch" forName="childText_4" refType="w" fact="0.5759"/>
              <dgm:constr type="t" for="ch" forName="childText_4" refType="h" fact="0.3739"/>
              <dgm:constr type="w" for="ch" forName="childText_4" refType="w" refFor="ch" refForName="accentShape_4" fact="0.71"/>
              <dgm:constr type="h" for="ch" forName="childText_4" refType="h" fact="0.6217"/>
              <dgm:constr type="l" for="ch" forName="childText_5" refType="w" fact="0.7679"/>
              <dgm:constr type="t" for="ch" forName="childText_5" refType="h" fact="0.5001"/>
              <dgm:constr type="w" for="ch" forName="childText_5" refType="w" refFor="ch" refForName="accentShape_5" fact="0.71"/>
              <dgm:constr type="h" for="ch" forName="childText_5" refType="h" fact="0.4956"/>
            </dgm:constrLst>
          </dgm:if>
          <dgm:else name="Name21">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l" for="ch" forName="accentShape_5" refType="w" fact="0"/>
              <dgm:constr type="t" for="ch" forName="accentShape_1" refType="h" fact="0"/>
              <dgm:constr type="w" for="ch" forName="accentShape_1" refType="w" fact="0.1759"/>
              <dgm:constr type="h" for="ch" forName="accentShape_1" refType="h" fact="0.9952"/>
              <dgm:constr type="l" for="ch" forName="accentShape_4" refType="w" fact="0.192"/>
              <dgm:constr type="t" for="ch" forName="accentShape_2" refType="h" fact="0.1196"/>
              <dgm:constr type="w" for="ch" forName="accentShape_2" refType="w" fact="0.1759"/>
              <dgm:constr type="h" for="ch" forName="accentShape_2" refType="h" fact="0.876"/>
              <dgm:constr type="l" for="ch" forName="accentShape_3" refType="w" fact="0.384"/>
              <dgm:constr type="t" for="ch" forName="accentShape_3" refType="h" fact="0.2457"/>
              <dgm:constr type="w" for="ch" forName="accentShape_3" refType="w" fact="0.1759"/>
              <dgm:constr type="h" for="ch" forName="accentShape_3" refType="h" fact="0.7499"/>
              <dgm:constr type="l" for="ch" forName="accentShape_2" refType="w" fact="0.5759"/>
              <dgm:constr type="t" for="ch" forName="accentShape_4" refType="h" fact="0.3739"/>
              <dgm:constr type="w" for="ch" forName="accentShape_4" refType="w" fact="0.1759"/>
              <dgm:constr type="h" for="ch" forName="accentShape_4" refType="h" fact="0.6217"/>
              <dgm:constr type="l" for="ch" forName="accentShape_1" refType="w" fact="0.7679"/>
              <dgm:constr type="t" for="ch" forName="accentShape_5" refType="h" fact="0.5"/>
              <dgm:constr type="w" for="ch" forName="accentShape_5" refType="w" fact="0.1759"/>
              <dgm:constr type="h" for="ch" forName="accentShape_5" refType="h" fact="0.4956"/>
              <dgm:constr type="l" for="ch" forName="parentText_5" refType="w" fact="0.125"/>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4" refType="w" fact="0.317"/>
              <dgm:constr type="t" for="ch" forName="parentText_2" refType="h" fact="0.1196"/>
              <dgm:constr type="w" for="ch" forName="parentText_2" refType="w" refFor="ch" refForName="accentShape_2" fact="0.26"/>
              <dgm:constr type="h" for="ch" forName="parentText_2" refType="h" refFor="ch" refForName="accentShape_2" fact="0.9"/>
              <dgm:constr type="l" for="ch" forName="parentText_3" refType="w" fact="0.509"/>
              <dgm:constr type="t" for="ch" forName="parentText_3" refType="h" fact="0.2457"/>
              <dgm:constr type="w" for="ch" forName="parentText_3" refType="w" refFor="ch" refForName="accentShape_3" fact="0.26"/>
              <dgm:constr type="h" for="ch" forName="parentText_3" refType="h" refFor="ch" refForName="accentShape_3" fact="0.9"/>
              <dgm:constr type="l" for="ch" forName="parentText_2" refType="w" fact="0.7009"/>
              <dgm:constr type="t" for="ch" forName="parentText_4" refType="h" fact="0.3739"/>
              <dgm:constr type="w" for="ch" forName="parentText_4" refType="w" refFor="ch" refForName="accentShape_4" fact="0.26"/>
              <dgm:constr type="h" for="ch" forName="parentText_4" refType="h" refFor="ch" refForName="accentShape_4" fact="0.9"/>
              <dgm:constr type="l" for="ch" forName="parentText_1" refType="w" fact="0.8929"/>
              <dgm:constr type="t" for="ch" forName="parentText_5" refType="h" fact="0.5"/>
              <dgm:constr type="w" for="ch" forName="parentText_5" refType="w" refFor="ch" refForName="accentShape_5" fact="0.26"/>
              <dgm:constr type="h" for="ch" forName="parentText_5" refType="h" refFor="ch" refForName="accentShape_5" fact="0.9"/>
              <dgm:constr type="l" for="ch" forName="childText_5" refType="w" fact="0"/>
              <dgm:constr type="t" for="ch" forName="childText_1" refType="h" fact="0"/>
              <dgm:constr type="w" for="ch" forName="childText_1" refType="w" refFor="ch" refForName="accentShape_1" fact="0.71"/>
              <dgm:constr type="h" for="ch" forName="childText_1" refType="h"/>
              <dgm:constr type="l" for="ch" forName="childText_4" refType="w" fact="0.192"/>
              <dgm:constr type="t" for="ch" forName="childText_2" refType="h" fact="0.1192"/>
              <dgm:constr type="w" for="ch" forName="childText_2" refType="w" refFor="ch" refForName="accentShape_2" fact="0.71"/>
              <dgm:constr type="h" for="ch" forName="childText_2" refType="h" fact="0.876"/>
              <dgm:constr type="l" for="ch" forName="childText_3" refType="w" fact="0.384"/>
              <dgm:constr type="t" for="ch" forName="childText_3" refType="h" fact="0.2457"/>
              <dgm:constr type="w" for="ch" forName="childText_3" refType="w" refFor="ch" refForName="accentShape_3" fact="0.71"/>
              <dgm:constr type="h" for="ch" forName="childText_3" refType="h" fact="0.7499"/>
              <dgm:constr type="l" for="ch" forName="childText_2" refType="w" fact="0.5759"/>
              <dgm:constr type="t" for="ch" forName="childText_4" refType="h" fact="0.3739"/>
              <dgm:constr type="w" for="ch" forName="childText_4" refType="w" refFor="ch" refForName="accentShape_4" fact="0.71"/>
              <dgm:constr type="h" for="ch" forName="childText_4" refType="h" fact="0.6261"/>
              <dgm:constr type="l" for="ch" forName="childText_1" refType="w" fact="0.7679"/>
              <dgm:constr type="t" for="ch" forName="childText_5" refType="h" fact="0.5001"/>
              <dgm:constr type="w" for="ch" forName="childText_5" refType="w" refFor="ch" refForName="accentShape_5" fact="0.71"/>
              <dgm:constr type="h" for="ch" forName="childText_5" refType="h" fact="0.4999"/>
            </dgm:constrLst>
          </dgm:else>
        </dgm:choose>
      </dgm:if>
      <dgm:if name="Name22" axis="ch" ptType="node" func="cnt" op="equ" val="6">
        <dgm:alg type="composite">
          <dgm:param type="ar" val="2.4006"/>
        </dgm:alg>
        <dgm:shape xmlns:r="http://schemas.openxmlformats.org/officeDocument/2006/relationships" r:blip="">
          <dgm:adjLst/>
        </dgm:shape>
        <dgm:choose name="Name23">
          <dgm:if name="Name24"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6"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6"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6"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6"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childText_6" refType="primFontSz" refFor="des" refForName="parentText_5" op="lte"/>
              <dgm:constr type="primFontSz" for="des" forName="childText_1" refType="primFontSz" refFor="des" refForName="parentText_6" op="lte"/>
              <dgm:constr type="primFontSz" for="des" forName="childText_2" refType="primFontSz" refFor="des" refForName="parentText_6" op="lte"/>
              <dgm:constr type="primFontSz" for="des" forName="childText_3" refType="primFontSz" refFor="des" refForName="parentText_6" op="lte"/>
              <dgm:constr type="primFontSz" for="des" forName="childText_4" refType="primFontSz" refFor="des" refForName="parentText_6" op="lte"/>
              <dgm:constr type="primFontSz" for="des" forName="childText_5" refType="primFontSz" refFor="des" refForName="parentText_6" op="lte"/>
              <dgm:constr type="primFontSz" for="des" forName="childText_6" refType="primFontSz" refFor="des" refForName="parentText_6"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parentText_6"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primFontSz" for="des" forName="childText_6" refType="primFontSz" refFor="des" refForName="childText_1" op="equ"/>
              <dgm:constr type="l" for="ch" forName="accentShape_1" refType="w" fact="0"/>
              <dgm:constr type="t" for="ch" forName="accentShape_1" refType="h" fact="0"/>
              <dgm:constr type="w" for="ch" forName="accentShape_1" refType="w" fact="0.1473"/>
              <dgm:constr type="h" for="ch" forName="accentShape_1" refType="h"/>
              <dgm:constr type="l" for="ch" forName="accentShape_2" refType="w" fact="0.1608"/>
              <dgm:constr type="t" for="ch" forName="accentShape_2" refType="h" fact="0.1"/>
              <dgm:constr type="w" for="ch" forName="accentShape_2" refType="w" fact="0.1473"/>
              <dgm:constr type="h" for="ch" forName="accentShape_2" refType="h" fact="0.9"/>
              <dgm:constr type="l" for="ch" forName="accentShape_3" refType="w" fact="0.3216"/>
              <dgm:constr type="t" for="ch" forName="accentShape_3" refType="h" fact="0.2"/>
              <dgm:constr type="w" for="ch" forName="accentShape_3" refType="w" fact="0.1473"/>
              <dgm:constr type="h" for="ch" forName="accentShape_3" refType="h" fact="0.8"/>
              <dgm:constr type="l" for="ch" forName="accentShape_4" refType="w" fact="0.4824"/>
              <dgm:constr type="t" for="ch" forName="accentShape_4" refType="h" fact="0.3"/>
              <dgm:constr type="w" for="ch" forName="accentShape_4" refType="w" fact="0.1473"/>
              <dgm:constr type="h" for="ch" forName="accentShape_4" refType="h" fact="0.7"/>
              <dgm:constr type="l" for="ch" forName="accentShape_5" refType="w" fact="0.6432"/>
              <dgm:constr type="t" for="ch" forName="accentShape_5" refType="h" fact="0.4"/>
              <dgm:constr type="w" for="ch" forName="accentShape_5" refType="w" fact="0.1473"/>
              <dgm:constr type="h" for="ch" forName="accentShape_5" refType="h" fact="0.6"/>
              <dgm:constr type="l" for="ch" forName="accentShape_6" refType="w" fact="0.8056"/>
              <dgm:constr type="t" for="ch" forName="accentShape_6" refType="h" fact="0.5"/>
              <dgm:constr type="w" for="ch" forName="accentShape_6" refType="w" fact="0.1473"/>
              <dgm:constr type="h" for="ch" forName="accentShape_6" refType="h" fact="0.5"/>
              <dgm:constr type="l" for="ch" forName="childText_1" refType="w" fact="0"/>
              <dgm:constr type="t" for="ch" forName="childText_1" refType="h" fact="0"/>
              <dgm:constr type="w" for="ch" forName="childText_1" refType="w" refFor="ch" refForName="accentShape_1" fact="0.7"/>
              <dgm:constr type="h" for="ch" forName="childText_1" refType="h" refFor="ch" refForName="accentShape_1"/>
              <dgm:constr type="l" for="ch" forName="childText_2" refType="w" fact="0.1608"/>
              <dgm:constr type="t" for="ch" forName="childText_2" refType="h" fact="0.1"/>
              <dgm:constr type="w" for="ch" forName="childText_2" refType="w" refFor="ch" refForName="accentShape_2" fact="0.7"/>
              <dgm:constr type="h" for="ch" forName="childText_2" refType="h" refFor="ch" refForName="accentShape_2"/>
              <dgm:constr type="l" for="ch" forName="childText_3" refType="w" fact="0.3216"/>
              <dgm:constr type="t" for="ch" forName="childText_3" refType="h" fact="0.2"/>
              <dgm:constr type="w" for="ch" forName="childText_3" refType="w" refFor="ch" refForName="accentShape_3" fact="0.7"/>
              <dgm:constr type="h" for="ch" forName="childText_3" refType="h" refFor="ch" refForName="accentShape_3"/>
              <dgm:constr type="l" for="ch" forName="childText_4" refType="w" fact="0.4824"/>
              <dgm:constr type="t" for="ch" forName="childText_4" refType="h" fact="0.3"/>
              <dgm:constr type="w" for="ch" forName="childText_4" refType="w" refFor="ch" refForName="accentShape_4" fact="0.7"/>
              <dgm:constr type="h" for="ch" forName="childText_4" refType="h" refFor="ch" refForName="accentShape_4"/>
              <dgm:constr type="l" for="ch" forName="childText_5" refType="w" fact="0.6432"/>
              <dgm:constr type="t" for="ch" forName="childText_5" refType="h" fact="0.4"/>
              <dgm:constr type="w" for="ch" forName="childText_5" refType="w" refFor="ch" refForName="accentShape_5" fact="0.7"/>
              <dgm:constr type="h" for="ch" forName="childText_5" refType="h" refFor="ch" refForName="accentShape_5"/>
              <dgm:constr type="l" for="ch" forName="childText_6" refType="w" fact="0.8056"/>
              <dgm:constr type="t" for="ch" forName="childText_6" refType="h" fact="0.5"/>
              <dgm:constr type="w" for="ch" forName="childText_6" refType="w" refFor="ch" refForName="accentShape_6" fact="0.7"/>
              <dgm:constr type="h" for="ch" forName="childText_6" refType="h" refFor="ch" refForName="accentShape_6"/>
              <dgm:constr type="l" for="ch" forName="parentText_1" refType="w" fact="0.1045"/>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2653"/>
              <dgm:constr type="t" for="ch" forName="parentText_2" refType="h" fact="0.1"/>
              <dgm:constr type="w" for="ch" forName="parentText_2" refType="w" refFor="ch" refForName="accentShape_2" fact="0.26"/>
              <dgm:constr type="h" for="ch" forName="parentText_2" refType="h" refFor="ch" refForName="accentShape_2" fact="0.9"/>
              <dgm:constr type="l" for="ch" forName="parentText_3" refType="w" fact="0.4261"/>
              <dgm:constr type="t" for="ch" forName="parentText_3" refType="h" fact="0.2"/>
              <dgm:constr type="w" for="ch" forName="parentText_3" refType="w" refFor="ch" refForName="accentShape_3" fact="0.26"/>
              <dgm:constr type="h" for="ch" forName="parentText_3" refType="h" refFor="ch" refForName="accentShape_3" fact="0.9"/>
              <dgm:constr type="l" for="ch" forName="parentText_4" refType="w" fact="0.5869"/>
              <dgm:constr type="t" for="ch" forName="parentText_4" refType="h" fact="0.3"/>
              <dgm:constr type="w" for="ch" forName="parentText_4" refType="w" refFor="ch" refForName="accentShape_4" fact="0.26"/>
              <dgm:constr type="h" for="ch" forName="parentText_4" refType="h" refFor="ch" refForName="accentShape_4" fact="0.9"/>
              <dgm:constr type="l" for="ch" forName="parentText_5" refType="w" fact="0.7477"/>
              <dgm:constr type="t" for="ch" forName="parentText_5" refType="h" fact="0.4"/>
              <dgm:constr type="w" for="ch" forName="parentText_5" refType="w" refFor="ch" refForName="accentShape_5" fact="0.26"/>
              <dgm:constr type="h" for="ch" forName="parentText_5" refType="h" refFor="ch" refForName="accentShape_5" fact="0.9"/>
              <dgm:constr type="l" for="ch" forName="parentText_6" refType="w" fact="0.9101"/>
              <dgm:constr type="t" for="ch" forName="parentText_6" refType="h" fact="0.5"/>
              <dgm:constr type="w" for="ch" forName="parentText_6" refType="w" refFor="ch" refForName="accentShape_6" fact="0.26"/>
              <dgm:constr type="h" for="ch" forName="parentText_6" refType="h" refFor="ch" refForName="accentShape_6" fact="0.9"/>
            </dgm:constrLst>
          </dgm:if>
          <dgm:else name="Name25">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6"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6"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6"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6"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childText_6" refType="primFontSz" refFor="des" refForName="parentText_5" op="lte"/>
              <dgm:constr type="primFontSz" for="des" forName="childText_1" refType="primFontSz" refFor="des" refForName="parentText_6" op="lte"/>
              <dgm:constr type="primFontSz" for="des" forName="childText_2" refType="primFontSz" refFor="des" refForName="parentText_6" op="lte"/>
              <dgm:constr type="primFontSz" for="des" forName="childText_3" refType="primFontSz" refFor="des" refForName="parentText_6" op="lte"/>
              <dgm:constr type="primFontSz" for="des" forName="childText_4" refType="primFontSz" refFor="des" refForName="parentText_6" op="lte"/>
              <dgm:constr type="primFontSz" for="des" forName="childText_5" refType="primFontSz" refFor="des" refForName="parentText_6" op="lte"/>
              <dgm:constr type="primFontSz" for="des" forName="childText_6" refType="primFontSz" refFor="des" refForName="parentText_6"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parentText_6"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primFontSz" for="des" forName="childText_6" refType="primFontSz" refFor="des" refForName="childText_1" op="equ"/>
              <dgm:constr type="l" for="ch" forName="accentShape_6" refType="w" fact="0"/>
              <dgm:constr type="t" for="ch" forName="accentShape_1" refType="h" fact="0"/>
              <dgm:constr type="w" for="ch" forName="accentShape_1" refType="w" fact="0.1473"/>
              <dgm:constr type="h" for="ch" forName="accentShape_1" refType="h"/>
              <dgm:constr type="l" for="ch" forName="accentShape_5" refType="w" fact="0.1608"/>
              <dgm:constr type="t" for="ch" forName="accentShape_2" refType="h" fact="0.1"/>
              <dgm:constr type="w" for="ch" forName="accentShape_2" refType="w" fact="0.1473"/>
              <dgm:constr type="h" for="ch" forName="accentShape_2" refType="h" fact="0.9"/>
              <dgm:constr type="l" for="ch" forName="accentShape_4" refType="w" fact="0.3216"/>
              <dgm:constr type="t" for="ch" forName="accentShape_3" refType="h" fact="0.2"/>
              <dgm:constr type="w" for="ch" forName="accentShape_3" refType="w" fact="0.1473"/>
              <dgm:constr type="h" for="ch" forName="accentShape_3" refType="h" fact="0.8"/>
              <dgm:constr type="l" for="ch" forName="accentShape_3" refType="w" fact="0.4824"/>
              <dgm:constr type="t" for="ch" forName="accentShape_4" refType="h" fact="0.3"/>
              <dgm:constr type="w" for="ch" forName="accentShape_4" refType="w" fact="0.1473"/>
              <dgm:constr type="h" for="ch" forName="accentShape_4" refType="h" fact="0.7"/>
              <dgm:constr type="l" for="ch" forName="accentShape_2" refType="w" fact="0.6432"/>
              <dgm:constr type="t" for="ch" forName="accentShape_5" refType="h" fact="0.4"/>
              <dgm:constr type="w" for="ch" forName="accentShape_5" refType="w" fact="0.1473"/>
              <dgm:constr type="h" for="ch" forName="accentShape_5" refType="h" fact="0.6"/>
              <dgm:constr type="l" for="ch" forName="accentShape_1" refType="w" fact="0.8056"/>
              <dgm:constr type="t" for="ch" forName="accentShape_6" refType="h" fact="0.5"/>
              <dgm:constr type="w" for="ch" forName="accentShape_6" refType="w" fact="0.1473"/>
              <dgm:constr type="h" for="ch" forName="accentShape_6" refType="h" fact="0.5"/>
              <dgm:constr type="l" for="ch" forName="childText_6" refType="w" fact="0"/>
              <dgm:constr type="t" for="ch" forName="childText_1" refType="h" fact="0"/>
              <dgm:constr type="w" for="ch" forName="childText_1" refType="w" refFor="ch" refForName="accentShape_1" fact="0.7"/>
              <dgm:constr type="h" for="ch" forName="childText_1" refType="h" refFor="ch" refForName="accentShape_1"/>
              <dgm:constr type="l" for="ch" forName="childText_5" refType="w" fact="0.1608"/>
              <dgm:constr type="t" for="ch" forName="childText_2" refType="h" fact="0.1"/>
              <dgm:constr type="w" for="ch" forName="childText_2" refType="w" refFor="ch" refForName="accentShape_2" fact="0.7"/>
              <dgm:constr type="h" for="ch" forName="childText_2" refType="h" refFor="ch" refForName="accentShape_2"/>
              <dgm:constr type="l" for="ch" forName="childText_4" refType="w" fact="0.3216"/>
              <dgm:constr type="t" for="ch" forName="childText_3" refType="h" fact="0.2"/>
              <dgm:constr type="w" for="ch" forName="childText_3" refType="w" refFor="ch" refForName="accentShape_3" fact="0.7"/>
              <dgm:constr type="h" for="ch" forName="childText_3" refType="h" refFor="ch" refForName="accentShape_3"/>
              <dgm:constr type="l" for="ch" forName="childText_3" refType="w" fact="0.4824"/>
              <dgm:constr type="t" for="ch" forName="childText_4" refType="h" fact="0.3"/>
              <dgm:constr type="w" for="ch" forName="childText_4" refType="w" refFor="ch" refForName="accentShape_4" fact="0.7"/>
              <dgm:constr type="h" for="ch" forName="childText_4" refType="h" refFor="ch" refForName="accentShape_4"/>
              <dgm:constr type="l" for="ch" forName="childText_2" refType="w" fact="0.6432"/>
              <dgm:constr type="t" for="ch" forName="childText_5" refType="h" fact="0.4"/>
              <dgm:constr type="w" for="ch" forName="childText_5" refType="w" refFor="ch" refForName="accentShape_5" fact="0.7"/>
              <dgm:constr type="h" for="ch" forName="childText_5" refType="h" refFor="ch" refForName="accentShape_5"/>
              <dgm:constr type="l" for="ch" forName="childText_1" refType="w" fact="0.8056"/>
              <dgm:constr type="t" for="ch" forName="childText_6" refType="h" fact="0.5"/>
              <dgm:constr type="w" for="ch" forName="childText_6" refType="w" refFor="ch" refForName="accentShape_6" fact="0.7"/>
              <dgm:constr type="h" for="ch" forName="childText_6" refType="h" refFor="ch" refForName="accentShape_6"/>
              <dgm:constr type="l" for="ch" forName="parentText_6" refType="w" fact="0.1045"/>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5" refType="w" fact="0.2653"/>
              <dgm:constr type="t" for="ch" forName="parentText_2" refType="h" fact="0.1"/>
              <dgm:constr type="w" for="ch" forName="parentText_2" refType="w" refFor="ch" refForName="accentShape_2" fact="0.26"/>
              <dgm:constr type="h" for="ch" forName="parentText_2" refType="h" refFor="ch" refForName="accentShape_2" fact="0.9"/>
              <dgm:constr type="l" for="ch" forName="parentText_4" refType="w" fact="0.4261"/>
              <dgm:constr type="t" for="ch" forName="parentText_3" refType="h" fact="0.2"/>
              <dgm:constr type="w" for="ch" forName="parentText_3" refType="w" refFor="ch" refForName="accentShape_3" fact="0.26"/>
              <dgm:constr type="h" for="ch" forName="parentText_3" refType="h" refFor="ch" refForName="accentShape_3" fact="0.9"/>
              <dgm:constr type="l" for="ch" forName="parentText_3" refType="w" fact="0.5869"/>
              <dgm:constr type="t" for="ch" forName="parentText_4" refType="h" fact="0.3"/>
              <dgm:constr type="w" for="ch" forName="parentText_4" refType="w" refFor="ch" refForName="accentShape_4" fact="0.26"/>
              <dgm:constr type="h" for="ch" forName="parentText_4" refType="h" refFor="ch" refForName="accentShape_4" fact="0.9"/>
              <dgm:constr type="l" for="ch" forName="parentText_2" refType="w" fact="0.7477"/>
              <dgm:constr type="t" for="ch" forName="parentText_5" refType="h" fact="0.4"/>
              <dgm:constr type="w" for="ch" forName="parentText_5" refType="w" refFor="ch" refForName="accentShape_5" fact="0.26"/>
              <dgm:constr type="h" for="ch" forName="parentText_5" refType="h" refFor="ch" refForName="accentShape_5" fact="0.9"/>
              <dgm:constr type="l" for="ch" forName="parentText_1" refType="w" fact="0.9101"/>
              <dgm:constr type="t" for="ch" forName="parentText_6" refType="h" fact="0.5"/>
              <dgm:constr type="w" for="ch" forName="parentText_6" refType="w" refFor="ch" refForName="accentShape_6" fact="0.26"/>
              <dgm:constr type="h" for="ch" forName="parentText_6" refType="h" refFor="ch" refForName="accentShape_6" fact="0.9"/>
            </dgm:constrLst>
          </dgm:else>
        </dgm:choose>
      </dgm:if>
      <dgm:else name="Name26">
        <dgm:alg type="composite">
          <dgm:param type="ar" val="2.7874"/>
        </dgm:alg>
        <dgm:shape xmlns:r="http://schemas.openxmlformats.org/officeDocument/2006/relationships" r:blip="">
          <dgm:adjLst/>
        </dgm:shape>
        <dgm:choose name="Name27">
          <dgm:if name="Name28"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6" refType="primFontSz" refFor="des" refForName="parentText_1" op="lte"/>
              <dgm:constr type="primFontSz" for="des" forName="childText_7"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6" refType="primFontSz" refFor="des" refForName="parentText_2" op="lte"/>
              <dgm:constr type="primFontSz" for="des" forName="childText_7"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6" refType="primFontSz" refFor="des" refForName="parentText_3" op="lte"/>
              <dgm:constr type="primFontSz" for="des" forName="childText_7"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6" refType="primFontSz" refFor="des" refForName="parentText_4" op="lte"/>
              <dgm:constr type="primFontSz" for="des" forName="childText_7"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childText_6" refType="primFontSz" refFor="des" refForName="parentText_5" op="lte"/>
              <dgm:constr type="primFontSz" for="des" forName="childText_7" refType="primFontSz" refFor="des" refForName="parentText_5" op="lte"/>
              <dgm:constr type="primFontSz" for="des" forName="childText_1" refType="primFontSz" refFor="des" refForName="parentText_6" op="lte"/>
              <dgm:constr type="primFontSz" for="des" forName="childText_2" refType="primFontSz" refFor="des" refForName="parentText_6" op="lte"/>
              <dgm:constr type="primFontSz" for="des" forName="childText_3" refType="primFontSz" refFor="des" refForName="parentText_6" op="lte"/>
              <dgm:constr type="primFontSz" for="des" forName="childText_4" refType="primFontSz" refFor="des" refForName="parentText_6" op="lte"/>
              <dgm:constr type="primFontSz" for="des" forName="childText_5" refType="primFontSz" refFor="des" refForName="parentText_6" op="lte"/>
              <dgm:constr type="primFontSz" for="des" forName="childText_6" refType="primFontSz" refFor="des" refForName="parentText_6" op="lte"/>
              <dgm:constr type="primFontSz" for="des" forName="childText_7" refType="primFontSz" refFor="des" refForName="parentText_6" op="lte"/>
              <dgm:constr type="primFontSz" for="des" forName="childText_1" refType="primFontSz" refFor="des" refForName="parentText_7" op="lte"/>
              <dgm:constr type="primFontSz" for="des" forName="childText_2" refType="primFontSz" refFor="des" refForName="parentText_7" op="lte"/>
              <dgm:constr type="primFontSz" for="des" forName="childText_3" refType="primFontSz" refFor="des" refForName="parentText_7" op="lte"/>
              <dgm:constr type="primFontSz" for="des" forName="childText_4" refType="primFontSz" refFor="des" refForName="parentText_7" op="lte"/>
              <dgm:constr type="primFontSz" for="des" forName="childText_5" refType="primFontSz" refFor="des" refForName="parentText_7" op="lte"/>
              <dgm:constr type="primFontSz" for="des" forName="childText_6" refType="primFontSz" refFor="des" refForName="parentText_7" op="lte"/>
              <dgm:constr type="primFontSz" for="des" forName="childText_7" refType="primFontSz" refFor="des" refForName="parentText_7"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parentText_6" refType="primFontSz" refFor="des" refForName="parentText_1" op="equ"/>
              <dgm:constr type="primFontSz" for="des" forName="parentText_7"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primFontSz" for="des" forName="childText_6" refType="primFontSz" refFor="des" refForName="childText_1" op="equ"/>
              <dgm:constr type="primFontSz" for="des" forName="childText_7" refType="primFontSz" refFor="des" refForName="childText_1" op="equ"/>
              <dgm:constr type="l" for="ch" forName="accentShape_1" refType="w" fact="0"/>
              <dgm:constr type="t" for="ch" forName="accentShape_1" refType="h" fact="0"/>
              <dgm:constr type="w" for="ch" forName="accentShape_1" refType="w" fact="0.1269"/>
              <dgm:constr type="h" for="ch" forName="accentShape_1" refType="h"/>
              <dgm:constr type="l" for="ch" forName="accentShape_2" refType="w" fact="0.1385"/>
              <dgm:constr type="t" for="ch" forName="accentShape_2" refType="h" fact="0.0833"/>
              <dgm:constr type="w" for="ch" forName="accentShape_2" refType="w" fact="0.1269"/>
              <dgm:constr type="h" for="ch" forName="accentShape_2" refType="h" fact="0.9165"/>
              <dgm:constr type="l" for="ch" forName="accentShape_3" refType="w" fact="0.277"/>
              <dgm:constr type="t" for="ch" forName="accentShape_3" refType="h" fact="0.1666"/>
              <dgm:constr type="w" for="ch" forName="accentShape_3" refType="w" fact="0.1269"/>
              <dgm:constr type="h" for="ch" forName="accentShape_3" refType="h" fact="0.8332"/>
              <dgm:constr type="l" for="ch" forName="accentShape_4" refType="w" fact="0.4155"/>
              <dgm:constr type="t" for="ch" forName="accentShape_4" refType="h" fact="0.2499"/>
              <dgm:constr type="w" for="ch" forName="accentShape_4" refType="w" fact="0.1269"/>
              <dgm:constr type="h" for="ch" forName="accentShape_4" refType="h" fact="0.7499"/>
              <dgm:constr type="l" for="ch" forName="accentShape_5" refType="w" fact="0.5539"/>
              <dgm:constr type="t" for="ch" forName="accentShape_5" refType="h" fact="0.3332"/>
              <dgm:constr type="w" for="ch" forName="accentShape_5" refType="w" fact="0.1269"/>
              <dgm:constr type="h" for="ch" forName="accentShape_5" refType="h" fact="0.6666"/>
              <dgm:constr type="l" for="ch" forName="accentShape_6" refType="w" fact="0.6938"/>
              <dgm:constr type="t" for="ch" forName="accentShape_6" refType="h" fact="0.4165"/>
              <dgm:constr type="w" for="ch" forName="accentShape_6" refType="w" fact="0.1269"/>
              <dgm:constr type="h" for="ch" forName="accentShape_6" refType="h" fact="0.5833"/>
              <dgm:constr type="l" for="ch" forName="accentShape_7" refType="w" fact="0.8326"/>
              <dgm:constr type="t" for="ch" forName="accentShape_7" refType="h" fact="0.5"/>
              <dgm:constr type="w" for="ch" forName="accentShape_7" refType="w" fact="0.1269"/>
              <dgm:constr type="h" for="ch" forName="accentShape_7" refType="h" fact="0.5"/>
              <dgm:constr type="l" for="ch" forName="parentText_1" refType="w" fact="0.0888"/>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2273"/>
              <dgm:constr type="t" for="ch" forName="parentText_2" refType="h" fact="0.0833"/>
              <dgm:constr type="w" for="ch" forName="parentText_2" refType="w" refFor="ch" refForName="accentShape_2" fact="0.26"/>
              <dgm:constr type="h" for="ch" forName="parentText_2" refType="h" refFor="ch" refForName="accentShape_2" fact="0.9"/>
              <dgm:constr type="l" for="ch" forName="parentText_3" refType="w" fact="0.36583"/>
              <dgm:constr type="t" for="ch" forName="parentText_3" refType="h" fact="0.1666"/>
              <dgm:constr type="w" for="ch" forName="parentText_3" refType="w" refFor="ch" refForName="accentShape_3" fact="0.26"/>
              <dgm:constr type="h" for="ch" forName="parentText_3" refType="h" refFor="ch" refForName="accentShape_3" fact="0.9"/>
              <dgm:constr type="l" for="ch" forName="parentText_4" refType="w" fact="0.5043"/>
              <dgm:constr type="t" for="ch" forName="parentText_4" refType="h" fact="0.2499"/>
              <dgm:constr type="w" for="ch" forName="parentText_4" refType="w" refFor="ch" refForName="accentShape_4" fact="0.26"/>
              <dgm:constr type="h" for="ch" forName="parentText_4" refType="h" refFor="ch" refForName="accentShape_4" fact="0.9"/>
              <dgm:constr type="l" for="ch" forName="parentText_5" refType="w" fact="0.6427"/>
              <dgm:constr type="t" for="ch" forName="parentText_5" refType="h" fact="0.3332"/>
              <dgm:constr type="w" for="ch" forName="parentText_5" refType="w" refFor="ch" refForName="accentShape_5" fact="0.26"/>
              <dgm:constr type="h" for="ch" forName="parentText_5" refType="h" refFor="ch" refForName="accentShape_5" fact="0.9"/>
              <dgm:constr type="l" for="ch" forName="parentText_6" refType="w" fact="0.78263"/>
              <dgm:constr type="t" for="ch" forName="parentText_6" refType="h" fact="0.4165"/>
              <dgm:constr type="w" for="ch" forName="parentText_6" refType="w" refFor="ch" refForName="accentShape_6" fact="0.26"/>
              <dgm:constr type="h" for="ch" forName="parentText_6" refType="h" refFor="ch" refForName="accentShape_6" fact="0.9"/>
              <dgm:constr type="l" for="ch" forName="parentText_7" refType="w" fact="0.92143"/>
              <dgm:constr type="t" for="ch" forName="parentText_7" refType="h" fact="0.5"/>
              <dgm:constr type="w" for="ch" forName="parentText_7" refType="w" refFor="ch" refForName="accentShape_7" fact="0.26"/>
              <dgm:constr type="h" for="ch" forName="parentText_7" refType="h" refFor="ch" refForName="accentShape_7" fact="0.9"/>
              <dgm:constr type="l" for="ch" forName="childText_1" refType="w" fact="0"/>
              <dgm:constr type="t" for="ch" forName="childText_1" refType="h" fact="0"/>
              <dgm:constr type="w" for="ch" forName="childText_1" refType="w" refFor="ch" refForName="accentShape_1" fact="0.7"/>
              <dgm:constr type="h" for="ch" forName="childText_1" refType="h" refFor="ch" refForName="accentShape_1"/>
              <dgm:constr type="l" for="ch" forName="childText_2" refType="w" fact="0.1385"/>
              <dgm:constr type="t" for="ch" forName="childText_2" refType="h" fact="0.0833"/>
              <dgm:constr type="w" for="ch" forName="childText_2" refType="w" refFor="ch" refForName="accentShape_2" fact="0.7"/>
              <dgm:constr type="h" for="ch" forName="childText_2" refType="h" refFor="ch" refForName="accentShape_2"/>
              <dgm:constr type="l" for="ch" forName="childText_3" refType="w" fact="0.277"/>
              <dgm:constr type="t" for="ch" forName="childText_3" refType="h" fact="0.1666"/>
              <dgm:constr type="w" for="ch" forName="childText_3" refType="w" refFor="ch" refForName="accentShape_3" fact="0.7"/>
              <dgm:constr type="h" for="ch" forName="childText_3" refType="h" refFor="ch" refForName="accentShape_3"/>
              <dgm:constr type="l" for="ch" forName="childText_4" refType="w" fact="0.4155"/>
              <dgm:constr type="t" for="ch" forName="childText_4" refType="h" fact="0.2499"/>
              <dgm:constr type="w" for="ch" forName="childText_4" refType="w" refFor="ch" refForName="accentShape_4" fact="0.7"/>
              <dgm:constr type="h" for="ch" forName="childText_4" refType="h" refFor="ch" refForName="accentShape_4"/>
              <dgm:constr type="l" for="ch" forName="childText_5" refType="w" fact="0.5539"/>
              <dgm:constr type="t" for="ch" forName="childText_5" refType="h" fact="0.3332"/>
              <dgm:constr type="w" for="ch" forName="childText_5" refType="w" refFor="ch" refForName="accentShape_5" fact="0.7"/>
              <dgm:constr type="h" for="ch" forName="childText_5" refType="h" refFor="ch" refForName="accentShape_5"/>
              <dgm:constr type="l" for="ch" forName="childText_6" refType="w" fact="0.6938"/>
              <dgm:constr type="t" for="ch" forName="childText_6" refType="h" fact="0.4165"/>
              <dgm:constr type="w" for="ch" forName="childText_6" refType="w" refFor="ch" refForName="accentShape_6" fact="0.7"/>
              <dgm:constr type="h" for="ch" forName="childText_6" refType="h" refFor="ch" refForName="accentShape_6"/>
              <dgm:constr type="l" for="ch" forName="childText_7" refType="w" fact="0.8326"/>
              <dgm:constr type="t" for="ch" forName="childText_7" refType="h" fact="0.5"/>
              <dgm:constr type="w" for="ch" forName="childText_7" refType="w" refFor="ch" refForName="accentShape_7" fact="0.7"/>
              <dgm:constr type="h" for="ch" forName="childText_7" refType="h" refFor="ch" refForName="accentShape_7"/>
            </dgm:constrLst>
          </dgm:if>
          <dgm:else name="Name29">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6" refType="primFontSz" refFor="des" refForName="parentText_1" op="lte"/>
              <dgm:constr type="primFontSz" for="des" forName="childText_7"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6" refType="primFontSz" refFor="des" refForName="parentText_2" op="lte"/>
              <dgm:constr type="primFontSz" for="des" forName="childText_7"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6" refType="primFontSz" refFor="des" refForName="parentText_3" op="lte"/>
              <dgm:constr type="primFontSz" for="des" forName="childText_7"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6" refType="primFontSz" refFor="des" refForName="parentText_4" op="lte"/>
              <dgm:constr type="primFontSz" for="des" forName="childText_7"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childText_6" refType="primFontSz" refFor="des" refForName="parentText_5" op="lte"/>
              <dgm:constr type="primFontSz" for="des" forName="childText_7" refType="primFontSz" refFor="des" refForName="parentText_5" op="lte"/>
              <dgm:constr type="primFontSz" for="des" forName="childText_1" refType="primFontSz" refFor="des" refForName="parentText_6" op="lte"/>
              <dgm:constr type="primFontSz" for="des" forName="childText_2" refType="primFontSz" refFor="des" refForName="parentText_6" op="lte"/>
              <dgm:constr type="primFontSz" for="des" forName="childText_3" refType="primFontSz" refFor="des" refForName="parentText_6" op="lte"/>
              <dgm:constr type="primFontSz" for="des" forName="childText_4" refType="primFontSz" refFor="des" refForName="parentText_6" op="lte"/>
              <dgm:constr type="primFontSz" for="des" forName="childText_5" refType="primFontSz" refFor="des" refForName="parentText_6" op="lte"/>
              <dgm:constr type="primFontSz" for="des" forName="childText_6" refType="primFontSz" refFor="des" refForName="parentText_6" op="lte"/>
              <dgm:constr type="primFontSz" for="des" forName="childText_7" refType="primFontSz" refFor="des" refForName="parentText_6" op="lte"/>
              <dgm:constr type="primFontSz" for="des" forName="childText_1" refType="primFontSz" refFor="des" refForName="parentText_7" op="lte"/>
              <dgm:constr type="primFontSz" for="des" forName="childText_2" refType="primFontSz" refFor="des" refForName="parentText_7" op="lte"/>
              <dgm:constr type="primFontSz" for="des" forName="childText_3" refType="primFontSz" refFor="des" refForName="parentText_7" op="lte"/>
              <dgm:constr type="primFontSz" for="des" forName="childText_4" refType="primFontSz" refFor="des" refForName="parentText_7" op="lte"/>
              <dgm:constr type="primFontSz" for="des" forName="childText_5" refType="primFontSz" refFor="des" refForName="parentText_7" op="lte"/>
              <dgm:constr type="primFontSz" for="des" forName="childText_6" refType="primFontSz" refFor="des" refForName="parentText_7" op="lte"/>
              <dgm:constr type="primFontSz" for="des" forName="childText_7" refType="primFontSz" refFor="des" refForName="parentText_7"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parentText_6" refType="primFontSz" refFor="des" refForName="parentText_1" op="equ"/>
              <dgm:constr type="primFontSz" for="des" forName="parentText_7"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primFontSz" for="des" forName="childText_6" refType="primFontSz" refFor="des" refForName="childText_1" op="equ"/>
              <dgm:constr type="primFontSz" for="des" forName="childText_7" refType="primFontSz" refFor="des" refForName="childText_1" op="equ"/>
              <dgm:constr type="l" for="ch" forName="accentShape_7" refType="w" fact="0"/>
              <dgm:constr type="t" for="ch" forName="accentShape_1" refType="h" fact="0"/>
              <dgm:constr type="w" for="ch" forName="accentShape_1" refType="w" fact="0.1269"/>
              <dgm:constr type="h" for="ch" forName="accentShape_1" refType="h"/>
              <dgm:constr type="l" for="ch" forName="accentShape_6" refType="w" fact="0.1385"/>
              <dgm:constr type="t" for="ch" forName="accentShape_2" refType="h" fact="0.0833"/>
              <dgm:constr type="w" for="ch" forName="accentShape_2" refType="w" fact="0.1269"/>
              <dgm:constr type="h" for="ch" forName="accentShape_2" refType="h" fact="0.9165"/>
              <dgm:constr type="l" for="ch" forName="accentShape_5" refType="w" fact="0.277"/>
              <dgm:constr type="t" for="ch" forName="accentShape_3" refType="h" fact="0.1666"/>
              <dgm:constr type="w" for="ch" forName="accentShape_3" refType="w" fact="0.1269"/>
              <dgm:constr type="h" for="ch" forName="accentShape_3" refType="h" fact="0.8332"/>
              <dgm:constr type="l" for="ch" forName="accentShape_4" refType="w" fact="0.4155"/>
              <dgm:constr type="t" for="ch" forName="accentShape_4" refType="h" fact="0.2499"/>
              <dgm:constr type="w" for="ch" forName="accentShape_4" refType="w" fact="0.1269"/>
              <dgm:constr type="h" for="ch" forName="accentShape_4" refType="h" fact="0.7499"/>
              <dgm:constr type="l" for="ch" forName="accentShape_3" refType="w" fact="0.5539"/>
              <dgm:constr type="t" for="ch" forName="accentShape_5" refType="h" fact="0.3332"/>
              <dgm:constr type="w" for="ch" forName="accentShape_5" refType="w" fact="0.1269"/>
              <dgm:constr type="h" for="ch" forName="accentShape_5" refType="h" fact="0.6666"/>
              <dgm:constr type="l" for="ch" forName="accentShape_2" refType="w" fact="0.6938"/>
              <dgm:constr type="t" for="ch" forName="accentShape_6" refType="h" fact="0.4165"/>
              <dgm:constr type="w" for="ch" forName="accentShape_6" refType="w" fact="0.1269"/>
              <dgm:constr type="h" for="ch" forName="accentShape_6" refType="h" fact="0.5833"/>
              <dgm:constr type="l" for="ch" forName="accentShape_1" refType="w" fact="0.8326"/>
              <dgm:constr type="t" for="ch" forName="accentShape_7" refType="h" fact="0.5"/>
              <dgm:constr type="w" for="ch" forName="accentShape_7" refType="w" fact="0.1269"/>
              <dgm:constr type="h" for="ch" forName="accentShape_7" refType="h" fact="0.5"/>
              <dgm:constr type="l" for="ch" forName="parentText_7" refType="w" fact="0.0888"/>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6" refType="w" fact="0.2273"/>
              <dgm:constr type="t" for="ch" forName="parentText_2" refType="h" fact="0.0833"/>
              <dgm:constr type="w" for="ch" forName="parentText_2" refType="w" refFor="ch" refForName="accentShape_2" fact="0.26"/>
              <dgm:constr type="h" for="ch" forName="parentText_2" refType="h" refFor="ch" refForName="accentShape_2" fact="0.9"/>
              <dgm:constr type="l" for="ch" forName="parentText_5" refType="w" fact="0.36583"/>
              <dgm:constr type="t" for="ch" forName="parentText_3" refType="h" fact="0.1666"/>
              <dgm:constr type="w" for="ch" forName="parentText_3" refType="w" refFor="ch" refForName="accentShape_3" fact="0.26"/>
              <dgm:constr type="h" for="ch" forName="parentText_3" refType="h" refFor="ch" refForName="accentShape_3" fact="0.9"/>
              <dgm:constr type="l" for="ch" forName="parentText_4" refType="w" fact="0.5043"/>
              <dgm:constr type="t" for="ch" forName="parentText_4" refType="h" fact="0.2499"/>
              <dgm:constr type="w" for="ch" forName="parentText_4" refType="w" refFor="ch" refForName="accentShape_4" fact="0.26"/>
              <dgm:constr type="h" for="ch" forName="parentText_4" refType="h" refFor="ch" refForName="accentShape_4" fact="0.9"/>
              <dgm:constr type="l" for="ch" forName="parentText_3" refType="w" fact="0.6427"/>
              <dgm:constr type="t" for="ch" forName="parentText_5" refType="h" fact="0.3332"/>
              <dgm:constr type="w" for="ch" forName="parentText_5" refType="w" refFor="ch" refForName="accentShape_5" fact="0.26"/>
              <dgm:constr type="h" for="ch" forName="parentText_5" refType="h" refFor="ch" refForName="accentShape_5" fact="0.9"/>
              <dgm:constr type="l" for="ch" forName="parentText_2" refType="w" fact="0.78263"/>
              <dgm:constr type="t" for="ch" forName="parentText_6" refType="h" fact="0.4165"/>
              <dgm:constr type="w" for="ch" forName="parentText_6" refType="w" refFor="ch" refForName="accentShape_6" fact="0.26"/>
              <dgm:constr type="h" for="ch" forName="parentText_6" refType="h" refFor="ch" refForName="accentShape_6" fact="0.9"/>
              <dgm:constr type="l" for="ch" forName="parentText_1" refType="w" fact="0.92143"/>
              <dgm:constr type="t" for="ch" forName="parentText_7" refType="h" fact="0.5"/>
              <dgm:constr type="w" for="ch" forName="parentText_7" refType="w" refFor="ch" refForName="accentShape_7" fact="0.26"/>
              <dgm:constr type="h" for="ch" forName="parentText_7" refType="h" refFor="ch" refForName="accentShape_7" fact="0.9"/>
              <dgm:constr type="l" for="ch" forName="childText_7" refType="w" fact="0"/>
              <dgm:constr type="t" for="ch" forName="childText_1" refType="h" fact="0"/>
              <dgm:constr type="w" for="ch" forName="childText_1" refType="w" refFor="ch" refForName="accentShape_1" fact="0.7"/>
              <dgm:constr type="h" for="ch" forName="childText_1" refType="h" refFor="ch" refForName="accentShape_1"/>
              <dgm:constr type="l" for="ch" forName="childText_6" refType="w" fact="0.1385"/>
              <dgm:constr type="t" for="ch" forName="childText_2" refType="h" fact="0.0833"/>
              <dgm:constr type="w" for="ch" forName="childText_2" refType="w" refFor="ch" refForName="accentShape_2" fact="0.7"/>
              <dgm:constr type="h" for="ch" forName="childText_2" refType="h" refFor="ch" refForName="accentShape_2"/>
              <dgm:constr type="l" for="ch" forName="childText_5" refType="w" fact="0.277"/>
              <dgm:constr type="t" for="ch" forName="childText_3" refType="h" fact="0.1666"/>
              <dgm:constr type="w" for="ch" forName="childText_3" refType="w" refFor="ch" refForName="accentShape_3" fact="0.7"/>
              <dgm:constr type="h" for="ch" forName="childText_3" refType="h" refFor="ch" refForName="accentShape_3"/>
              <dgm:constr type="l" for="ch" forName="childText_4" refType="w" fact="0.4155"/>
              <dgm:constr type="t" for="ch" forName="childText_4" refType="h" fact="0.2499"/>
              <dgm:constr type="w" for="ch" forName="childText_4" refType="w" refFor="ch" refForName="accentShape_4" fact="0.7"/>
              <dgm:constr type="h" for="ch" forName="childText_4" refType="h" refFor="ch" refForName="accentShape_4"/>
              <dgm:constr type="l" for="ch" forName="childText_3" refType="w" fact="0.5539"/>
              <dgm:constr type="t" for="ch" forName="childText_5" refType="h" fact="0.3332"/>
              <dgm:constr type="w" for="ch" forName="childText_5" refType="w" refFor="ch" refForName="accentShape_5" fact="0.7"/>
              <dgm:constr type="h" for="ch" forName="childText_5" refType="h" refFor="ch" refForName="accentShape_5"/>
              <dgm:constr type="l" for="ch" forName="childText_2" refType="w" fact="0.6938"/>
              <dgm:constr type="t" for="ch" forName="childText_6" refType="h" fact="0.4165"/>
              <dgm:constr type="w" for="ch" forName="childText_6" refType="w" refFor="ch" refForName="accentShape_6" fact="0.7"/>
              <dgm:constr type="h" for="ch" forName="childText_6" refType="h" refFor="ch" refForName="accentShape_6"/>
              <dgm:constr type="l" for="ch" forName="childText_1" refType="w" fact="0.8326"/>
              <dgm:constr type="t" for="ch" forName="childText_7" refType="h" fact="0.5"/>
              <dgm:constr type="w" for="ch" forName="childText_7" refType="w" refFor="ch" refForName="accentShape_7" fact="0.7"/>
              <dgm:constr type="h" for="ch" forName="childText_7" refType="h" refFor="ch" refForName="accentShape_7"/>
            </dgm:constrLst>
          </dgm:else>
        </dgm:choose>
      </dgm:else>
    </dgm:choose>
    <dgm:forEach name="wrapper" axis="self" ptType="parTrans">
      <dgm:forEach name="accentRepeat" axis="self">
        <dgm:layoutNode name="imageRepeatNode" styleLbl="node1">
          <dgm:alg type="sp"/>
          <dgm:shape xmlns:r="http://schemas.openxmlformats.org/officeDocument/2006/relationships" type="rect" r:blip="" zOrderOff="-10">
            <dgm:adjLst/>
          </dgm:shape>
          <dgm:presOf axis="self"/>
        </dgm:layoutNode>
      </dgm:forEach>
    </dgm:forEach>
    <dgm:forEach name="Name30" axis="ch" ptType="node" cnt="1">
      <dgm:layoutNode name="parentText_1" styleLbl="node1">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1" styleLbl="node1">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1">
        <dgm:alg type="sp"/>
        <dgm:shape xmlns:r="http://schemas.openxmlformats.org/officeDocument/2006/relationships" r:blip="">
          <dgm:adjLst/>
        </dgm:shape>
        <dgm:presOf/>
        <dgm:constrLst/>
        <dgm:forEach name="Name31" ref="accentRepeat"/>
      </dgm:layoutNode>
    </dgm:forEach>
    <dgm:forEach name="Name32" axis="ch" ptType="node" st="2" cnt="1">
      <dgm:layoutNode name="parentText_2">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2">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2">
        <dgm:alg type="sp"/>
        <dgm:shape xmlns:r="http://schemas.openxmlformats.org/officeDocument/2006/relationships" r:blip="">
          <dgm:adjLst/>
        </dgm:shape>
        <dgm:presOf/>
        <dgm:constrLst/>
        <dgm:forEach name="Name33" ref="accentRepeat"/>
      </dgm:layoutNode>
    </dgm:forEach>
    <dgm:forEach name="Name34" axis="ch" ptType="node" st="3" cnt="1">
      <dgm:layoutNode name="parentText_3">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3">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3">
        <dgm:alg type="sp"/>
        <dgm:shape xmlns:r="http://schemas.openxmlformats.org/officeDocument/2006/relationships" r:blip="">
          <dgm:adjLst/>
        </dgm:shape>
        <dgm:presOf/>
        <dgm:constrLst/>
        <dgm:forEach name="Name35" ref="accentRepeat"/>
      </dgm:layoutNode>
    </dgm:forEach>
    <dgm:forEach name="Name36" axis="ch" ptType="node" st="4" cnt="1">
      <dgm:layoutNode name="parentText_4">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4">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4">
        <dgm:alg type="sp"/>
        <dgm:shape xmlns:r="http://schemas.openxmlformats.org/officeDocument/2006/relationships" r:blip="">
          <dgm:adjLst/>
        </dgm:shape>
        <dgm:presOf/>
        <dgm:constrLst/>
        <dgm:forEach name="Name37" ref="accentRepeat"/>
      </dgm:layoutNode>
    </dgm:forEach>
    <dgm:forEach name="Name38" axis="ch" ptType="node" st="5" cnt="1">
      <dgm:layoutNode name="parentText_5">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5">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5">
        <dgm:alg type="sp"/>
        <dgm:shape xmlns:r="http://schemas.openxmlformats.org/officeDocument/2006/relationships" r:blip="">
          <dgm:adjLst/>
        </dgm:shape>
        <dgm:presOf/>
        <dgm:constrLst/>
        <dgm:forEach name="Name39" ref="accentRepeat"/>
      </dgm:layoutNode>
    </dgm:forEach>
    <dgm:forEach name="Name40" axis="ch" ptType="node" st="6" cnt="1">
      <dgm:layoutNode name="parentText_6">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3"/>
          <dgm:constr type="tMarg" refType="primFontSz" fact="0"/>
          <dgm:constr type="bMarg" refType="primFontSz" fact="0.1"/>
        </dgm:constrLst>
        <dgm:ruleLst>
          <dgm:rule type="primFontSz" val="5" fact="NaN" max="NaN"/>
        </dgm:ruleLst>
      </dgm:layoutNode>
      <dgm:layoutNode name="childText_6">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6">
        <dgm:alg type="sp"/>
        <dgm:shape xmlns:r="http://schemas.openxmlformats.org/officeDocument/2006/relationships" r:blip="">
          <dgm:adjLst/>
        </dgm:shape>
        <dgm:presOf/>
        <dgm:constrLst/>
        <dgm:forEach name="Name41" ref="accentRepeat"/>
      </dgm:layoutNode>
    </dgm:forEach>
    <dgm:forEach name="Name42" axis="ch" ptType="node" st="7" cnt="1">
      <dgm:layoutNode name="parentText_7">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3"/>
          <dgm:constr type="tMarg" refType="primFontSz" fact="0"/>
          <dgm:constr type="bMarg" refType="primFontSz" fact="0.1"/>
        </dgm:constrLst>
        <dgm:ruleLst>
          <dgm:rule type="primFontSz" val="5" fact="NaN" max="NaN"/>
        </dgm:ruleLst>
      </dgm:layoutNode>
      <dgm:layoutNode name="childText_7">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7">
        <dgm:alg type="sp"/>
        <dgm:shape xmlns:r="http://schemas.openxmlformats.org/officeDocument/2006/relationships" r:blip="">
          <dgm:adjLst/>
        </dgm:shape>
        <dgm:presOf/>
        <dgm:constrLst/>
        <dgm:forEach name="Name43" ref="accentRepea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0.08871</cdr:x>
      <cdr:y>0.73094</cdr:y>
    </cdr:from>
    <cdr:to>
      <cdr:x>0.28886</cdr:x>
      <cdr:y>0.86791</cdr:y>
    </cdr:to>
    <cdr:sp macro="" textlink="">
      <cdr:nvSpPr>
        <cdr:cNvPr id="2" name="TextBox 1"/>
        <cdr:cNvSpPr txBox="1"/>
      </cdr:nvSpPr>
      <cdr:spPr>
        <a:xfrm xmlns:a="http://schemas.openxmlformats.org/drawingml/2006/main">
          <a:off x="317265" y="2558990"/>
          <a:ext cx="715872" cy="47950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000" dirty="0">
              <a:solidFill>
                <a:schemeClr val="bg1"/>
              </a:solidFill>
            </a:rPr>
            <a:t>Existing Resources</a:t>
          </a:r>
        </a:p>
      </cdr:txBody>
    </cdr:sp>
  </cdr:relSizeAnchor>
  <cdr:relSizeAnchor xmlns:cdr="http://schemas.openxmlformats.org/drawingml/2006/chartDrawing">
    <cdr:from>
      <cdr:x>0.38786</cdr:x>
      <cdr:y>0.73484</cdr:y>
    </cdr:from>
    <cdr:to>
      <cdr:x>0.61214</cdr:x>
      <cdr:y>0.87181</cdr:y>
    </cdr:to>
    <cdr:sp macro="" textlink="">
      <cdr:nvSpPr>
        <cdr:cNvPr id="3" name="TextBox 1"/>
        <cdr:cNvSpPr txBox="1"/>
      </cdr:nvSpPr>
      <cdr:spPr>
        <a:xfrm xmlns:a="http://schemas.openxmlformats.org/drawingml/2006/main">
          <a:off x="1387219" y="2572650"/>
          <a:ext cx="802151" cy="47950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00" dirty="0">
              <a:solidFill>
                <a:schemeClr val="bg1"/>
              </a:solidFill>
            </a:rPr>
            <a:t>Existing Resources</a:t>
          </a:r>
        </a:p>
      </cdr:txBody>
    </cdr:sp>
  </cdr:relSizeAnchor>
  <cdr:relSizeAnchor xmlns:cdr="http://schemas.openxmlformats.org/drawingml/2006/chartDrawing">
    <cdr:from>
      <cdr:x>0.68948</cdr:x>
      <cdr:y>0.75774</cdr:y>
    </cdr:from>
    <cdr:to>
      <cdr:x>0.92262</cdr:x>
      <cdr:y>0.89471</cdr:y>
    </cdr:to>
    <cdr:sp macro="" textlink="">
      <cdr:nvSpPr>
        <cdr:cNvPr id="4" name="TextBox 1"/>
        <cdr:cNvSpPr txBox="1"/>
      </cdr:nvSpPr>
      <cdr:spPr>
        <a:xfrm xmlns:a="http://schemas.openxmlformats.org/drawingml/2006/main">
          <a:off x="2465983" y="2652822"/>
          <a:ext cx="833864" cy="47950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00" dirty="0">
              <a:solidFill>
                <a:schemeClr val="bg1"/>
              </a:solidFill>
            </a:rPr>
            <a:t>Existing Resources</a:t>
          </a:r>
        </a:p>
      </cdr:txBody>
    </cdr:sp>
  </cdr:relSizeAnchor>
  <cdr:relSizeAnchor xmlns:cdr="http://schemas.openxmlformats.org/drawingml/2006/chartDrawing">
    <cdr:from>
      <cdr:x>0.38797</cdr:x>
      <cdr:y>0.49007</cdr:y>
    </cdr:from>
    <cdr:to>
      <cdr:x>0.61203</cdr:x>
      <cdr:y>0.62704</cdr:y>
    </cdr:to>
    <cdr:sp macro="" textlink="">
      <cdr:nvSpPr>
        <cdr:cNvPr id="5" name="TextBox 1"/>
        <cdr:cNvSpPr txBox="1"/>
      </cdr:nvSpPr>
      <cdr:spPr>
        <a:xfrm xmlns:a="http://schemas.openxmlformats.org/drawingml/2006/main">
          <a:off x="1387596" y="1715721"/>
          <a:ext cx="801397" cy="47950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00" dirty="0">
              <a:solidFill>
                <a:schemeClr val="bg1"/>
              </a:solidFill>
            </a:rPr>
            <a:t>New Resource Additions</a:t>
          </a:r>
        </a:p>
      </cdr:txBody>
    </cdr:sp>
  </cdr:relSizeAnchor>
  <cdr:relSizeAnchor xmlns:cdr="http://schemas.openxmlformats.org/drawingml/2006/chartDrawing">
    <cdr:from>
      <cdr:x>0.68087</cdr:x>
      <cdr:y>0.36304</cdr:y>
    </cdr:from>
    <cdr:to>
      <cdr:x>0.93375</cdr:x>
      <cdr:y>0.5</cdr:y>
    </cdr:to>
    <cdr:sp macro="" textlink="">
      <cdr:nvSpPr>
        <cdr:cNvPr id="6" name="TextBox 1"/>
        <cdr:cNvSpPr txBox="1"/>
      </cdr:nvSpPr>
      <cdr:spPr>
        <a:xfrm xmlns:a="http://schemas.openxmlformats.org/drawingml/2006/main">
          <a:off x="2435183" y="1270968"/>
          <a:ext cx="904461" cy="47950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00" dirty="0">
              <a:solidFill>
                <a:schemeClr val="bg1"/>
              </a:solidFill>
            </a:rPr>
            <a:t>New Resource Additions</a:t>
          </a:r>
        </a:p>
      </cdr:txBody>
    </cdr:sp>
  </cdr:relSizeAnchor>
</c:userShapes>
</file>

<file path=ppt/drawings/drawing2.xml><?xml version="1.0" encoding="utf-8"?>
<c:userShapes xmlns:c="http://schemas.openxmlformats.org/drawingml/2006/chart">
  <cdr:relSizeAnchor xmlns:cdr="http://schemas.openxmlformats.org/drawingml/2006/chartDrawing">
    <cdr:from>
      <cdr:x>0.53809</cdr:x>
      <cdr:y>0.49402</cdr:y>
    </cdr:from>
    <cdr:to>
      <cdr:x>0.84185</cdr:x>
      <cdr:y>0.56972</cdr:y>
    </cdr:to>
    <cdr:sp macro="" textlink="">
      <cdr:nvSpPr>
        <cdr:cNvPr id="2" name="TextBox 1"/>
        <cdr:cNvSpPr txBox="1"/>
      </cdr:nvSpPr>
      <cdr:spPr>
        <a:xfrm xmlns:a="http://schemas.openxmlformats.org/drawingml/2006/main">
          <a:off x="4662237" y="3108158"/>
          <a:ext cx="2631908" cy="4762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userShapes>
</file>

<file path=ppt/drawings/drawing3.xml><?xml version="1.0" encoding="utf-8"?>
<c:userShapes xmlns:c="http://schemas.openxmlformats.org/drawingml/2006/chart">
  <cdr:relSizeAnchor xmlns:cdr="http://schemas.openxmlformats.org/drawingml/2006/chartDrawing">
    <cdr:from>
      <cdr:x>0.04276</cdr:x>
      <cdr:y>0.88917</cdr:y>
    </cdr:from>
    <cdr:to>
      <cdr:x>0.92462</cdr:x>
      <cdr:y>0.96416</cdr:y>
    </cdr:to>
    <cdr:sp macro="" textlink="">
      <cdr:nvSpPr>
        <cdr:cNvPr id="3" name="Right Arrow 2"/>
        <cdr:cNvSpPr/>
      </cdr:nvSpPr>
      <cdr:spPr>
        <a:xfrm xmlns:a="http://schemas.openxmlformats.org/drawingml/2006/main">
          <a:off x="287600" y="4347439"/>
          <a:ext cx="5931322" cy="366630"/>
        </a:xfrm>
        <a:prstGeom xmlns:a="http://schemas.openxmlformats.org/drawingml/2006/main" prst="rightArrow">
          <a:avLst/>
        </a:prstGeom>
        <a:solidFill xmlns:a="http://schemas.openxmlformats.org/drawingml/2006/main">
          <a:srgbClr val="006671"/>
        </a:solidFill>
        <a:ln xmlns:a="http://schemas.openxmlformats.org/drawingml/2006/main">
          <a:solidFill>
            <a:srgbClr val="00667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t"/>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l"/>
          <a:r>
            <a:rPr lang="en-US" sz="1100" dirty="0">
              <a:latin typeface="Arial" panose="020B0604020202020204" pitchFamily="34" charset="0"/>
              <a:cs typeface="Arial" panose="020B0604020202020204" pitchFamily="34" charset="0"/>
            </a:rPr>
            <a:t>Maximize CBI Index</a:t>
          </a:r>
        </a:p>
      </cdr:txBody>
    </cdr:sp>
  </cdr:relSizeAnchor>
  <cdr:relSizeAnchor xmlns:cdr="http://schemas.openxmlformats.org/drawingml/2006/chartDrawing">
    <cdr:from>
      <cdr:x>0.92951</cdr:x>
      <cdr:y>0.04315</cdr:y>
    </cdr:from>
    <cdr:to>
      <cdr:x>0.9859</cdr:x>
      <cdr:y>0.81189</cdr:y>
    </cdr:to>
    <cdr:sp macro="" textlink="">
      <cdr:nvSpPr>
        <cdr:cNvPr id="4" name="Right Arrow 3"/>
        <cdr:cNvSpPr/>
      </cdr:nvSpPr>
      <cdr:spPr>
        <a:xfrm xmlns:a="http://schemas.openxmlformats.org/drawingml/2006/main" rot="5400000">
          <a:off x="4562137" y="1900623"/>
          <a:ext cx="3758604" cy="379306"/>
        </a:xfrm>
        <a:prstGeom xmlns:a="http://schemas.openxmlformats.org/drawingml/2006/main" prst="rightArrow">
          <a:avLst/>
        </a:prstGeom>
        <a:solidFill xmlns:a="http://schemas.openxmlformats.org/drawingml/2006/main">
          <a:srgbClr val="006671"/>
        </a:solidFill>
        <a:ln xmlns:a="http://schemas.openxmlformats.org/drawingml/2006/main">
          <a:solidFill>
            <a:srgbClr val="00667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t"/>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l"/>
          <a:r>
            <a:rPr lang="en-US" sz="1100" dirty="0">
              <a:latin typeface="Arial" panose="020B0604020202020204" pitchFamily="34" charset="0"/>
              <a:cs typeface="Arial" panose="020B0604020202020204" pitchFamily="34" charset="0"/>
            </a:rPr>
            <a:t>Minimize </a:t>
          </a:r>
          <a:r>
            <a:rPr lang="en-US" sz="1100" baseline="0" dirty="0">
              <a:latin typeface="Arial" panose="020B0604020202020204" pitchFamily="34" charset="0"/>
              <a:cs typeface="Arial" panose="020B0604020202020204" pitchFamily="34" charset="0"/>
            </a:rPr>
            <a:t>Portfolio Cost</a:t>
          </a:r>
          <a:endParaRPr lang="en-US" sz="110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0.65457</cdr:x>
      <cdr:y>0.75201</cdr:y>
    </cdr:from>
    <cdr:to>
      <cdr:x>0.84048</cdr:x>
      <cdr:y>0.79602</cdr:y>
    </cdr:to>
    <cdr:grpSp>
      <cdr:nvGrpSpPr>
        <cdr:cNvPr id="6" name="Group 5">
          <a:extLst xmlns:a="http://schemas.openxmlformats.org/drawingml/2006/main">
            <a:ext uri="{FF2B5EF4-FFF2-40B4-BE49-F238E27FC236}">
              <a16:creationId xmlns:a16="http://schemas.microsoft.com/office/drawing/2014/main" id="{E3B0DBBE-8A89-02BA-AC9A-365D454B6C38}"/>
            </a:ext>
          </a:extLst>
        </cdr:cNvPr>
        <cdr:cNvGrpSpPr/>
      </cdr:nvGrpSpPr>
      <cdr:grpSpPr>
        <a:xfrm xmlns:a="http://schemas.openxmlformats.org/drawingml/2006/main">
          <a:off x="4402587" y="3676806"/>
          <a:ext cx="1250416" cy="215179"/>
          <a:chOff x="6019800" y="4629150"/>
          <a:chExt cx="1609726" cy="276225"/>
        </a:xfrm>
      </cdr:grpSpPr>
      <cdr:sp macro="" textlink="">
        <cdr:nvSpPr>
          <cdr:cNvPr id="2" name="Oval 1"/>
          <cdr:cNvSpPr/>
        </cdr:nvSpPr>
        <cdr:spPr>
          <a:xfrm xmlns:a="http://schemas.openxmlformats.org/drawingml/2006/main">
            <a:off x="6019800" y="4666297"/>
            <a:ext cx="182880" cy="182880"/>
          </a:xfrm>
          <a:prstGeom xmlns:a="http://schemas.openxmlformats.org/drawingml/2006/main" prst="ellipse">
            <a:avLst/>
          </a:prstGeom>
          <a:noFill xmlns:a="http://schemas.openxmlformats.org/drawingml/2006/main"/>
          <a:ln xmlns:a="http://schemas.openxmlformats.org/drawingml/2006/main" w="19050">
            <a:solidFill>
              <a:srgbClr val="00667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sp macro="" textlink="">
        <cdr:nvSpPr>
          <cdr:cNvPr id="5" name="TextBox 4"/>
          <cdr:cNvSpPr txBox="1"/>
        </cdr:nvSpPr>
        <cdr:spPr>
          <a:xfrm xmlns:a="http://schemas.openxmlformats.org/drawingml/2006/main">
            <a:off x="6153150" y="4629150"/>
            <a:ext cx="1476376" cy="27622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baseline="0" dirty="0">
                <a:latin typeface="Arial" panose="020B0604020202020204" pitchFamily="34" charset="0"/>
                <a:cs typeface="Arial" panose="020B0604020202020204" pitchFamily="34" charset="0"/>
              </a:rPr>
              <a:t>Size = Efficiency Measure</a:t>
            </a:r>
          </a:p>
        </cdr:txBody>
      </cdr:sp>
    </cdr:grp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E354E6-E416-4686-B480-E71BD0E3AC2A}" type="datetimeFigureOut">
              <a:rPr lang="en-US" smtClean="0"/>
              <a:t>6/20/2023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C934BB-40DC-4976-AAF8-B833A62C2C93}" type="slidenum">
              <a:rPr lang="en-US" smtClean="0"/>
              <a:t>‹#›</a:t>
            </a:fld>
            <a:endParaRPr lang="en-US"/>
          </a:p>
        </p:txBody>
      </p:sp>
    </p:spTree>
    <p:extLst>
      <p:ext uri="{BB962C8B-B14F-4D97-AF65-F5344CB8AC3E}">
        <p14:creationId xmlns:p14="http://schemas.microsoft.com/office/powerpoint/2010/main" val="866474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EBA00A-A4FE-4647-9951-179C224751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99412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Calibri"/>
              <a:cs typeface="Calibri"/>
            </a:endParaRPr>
          </a:p>
          <a:p>
            <a:endParaRPr lang="en-US"/>
          </a:p>
        </p:txBody>
      </p:sp>
      <p:sp>
        <p:nvSpPr>
          <p:cNvPr id="4" name="Slide Number Placeholder 3"/>
          <p:cNvSpPr>
            <a:spLocks noGrp="1"/>
          </p:cNvSpPr>
          <p:nvPr>
            <p:ph type="sldNum" sz="quarter" idx="10"/>
          </p:nvPr>
        </p:nvSpPr>
        <p:spPr/>
        <p:txBody>
          <a:bodyPr/>
          <a:lstStyle/>
          <a:p>
            <a:fld id="{10C934BB-40DC-4976-AAF8-B833A62C2C93}" type="slidenum">
              <a:rPr lang="en-US" smtClean="0"/>
              <a:t>38</a:t>
            </a:fld>
            <a:endParaRPr lang="en-US"/>
          </a:p>
        </p:txBody>
      </p:sp>
    </p:spTree>
    <p:extLst>
      <p:ext uri="{BB962C8B-B14F-4D97-AF65-F5344CB8AC3E}">
        <p14:creationId xmlns:p14="http://schemas.microsoft.com/office/powerpoint/2010/main" val="7889044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spcAft>
                <a:spcPts val="800"/>
              </a:spcAft>
            </a:pPr>
            <a:endParaRPr lang="en-US" b="1" dirty="0">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44DDE4FF-9640-4776-AC18-0C3BB8E92165}" type="slidenum">
              <a:rPr lang="en-US" smtClean="0"/>
              <a:t>5</a:t>
            </a:fld>
            <a:endParaRPr lang="en-US"/>
          </a:p>
        </p:txBody>
      </p:sp>
    </p:spTree>
    <p:extLst>
      <p:ext uri="{BB962C8B-B14F-4D97-AF65-F5344CB8AC3E}">
        <p14:creationId xmlns:p14="http://schemas.microsoft.com/office/powerpoint/2010/main" val="34249792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59723A3-43DF-4E8D-AB8B-A935DBC35F69}"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7164819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59723A3-43DF-4E8D-AB8B-A935DBC35F69}"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716481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a:solidFill>
                <a:schemeClr val="tx1"/>
              </a:solidFill>
              <a:effectLst/>
              <a:latin typeface="+mn-lt"/>
              <a:ea typeface="Calibri"/>
              <a:cs typeface="Calibri"/>
            </a:endParaRPr>
          </a:p>
          <a:p>
            <a:endParaRPr lang="en-US"/>
          </a:p>
        </p:txBody>
      </p:sp>
      <p:sp>
        <p:nvSpPr>
          <p:cNvPr id="4" name="Slide Number Placeholder 3"/>
          <p:cNvSpPr>
            <a:spLocks noGrp="1"/>
          </p:cNvSpPr>
          <p:nvPr>
            <p:ph type="sldNum" sz="quarter" idx="10"/>
          </p:nvPr>
        </p:nvSpPr>
        <p:spPr/>
        <p:txBody>
          <a:bodyPr/>
          <a:lstStyle/>
          <a:p>
            <a:fld id="{10C934BB-40DC-4976-AAF8-B833A62C2C93}" type="slidenum">
              <a:rPr lang="en-US" smtClean="0"/>
              <a:t>11</a:t>
            </a:fld>
            <a:endParaRPr lang="en-US"/>
          </a:p>
        </p:txBody>
      </p:sp>
    </p:spTree>
    <p:extLst>
      <p:ext uri="{BB962C8B-B14F-4D97-AF65-F5344CB8AC3E}">
        <p14:creationId xmlns:p14="http://schemas.microsoft.com/office/powerpoint/2010/main" val="40657269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59723A3-43DF-4E8D-AB8B-A935DBC35F69}"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1367311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10C934BB-40DC-4976-AAF8-B833A62C2C93}" type="slidenum">
              <a:rPr lang="en-US" smtClean="0"/>
              <a:t>26</a:t>
            </a:fld>
            <a:endParaRPr lang="en-US"/>
          </a:p>
        </p:txBody>
      </p:sp>
    </p:spTree>
    <p:extLst>
      <p:ext uri="{BB962C8B-B14F-4D97-AF65-F5344CB8AC3E}">
        <p14:creationId xmlns:p14="http://schemas.microsoft.com/office/powerpoint/2010/main" val="24282280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10C934BB-40DC-4976-AAF8-B833A62C2C93}" type="slidenum">
              <a:rPr lang="en-US" smtClean="0"/>
              <a:t>27</a:t>
            </a:fld>
            <a:endParaRPr lang="en-US"/>
          </a:p>
        </p:txBody>
      </p:sp>
    </p:spTree>
    <p:extLst>
      <p:ext uri="{BB962C8B-B14F-4D97-AF65-F5344CB8AC3E}">
        <p14:creationId xmlns:p14="http://schemas.microsoft.com/office/powerpoint/2010/main" val="8105732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10C934BB-40DC-4976-AAF8-B833A62C2C93}" type="slidenum">
              <a:rPr lang="en-US" smtClean="0"/>
              <a:t>30</a:t>
            </a:fld>
            <a:endParaRPr lang="en-US"/>
          </a:p>
        </p:txBody>
      </p:sp>
    </p:spTree>
    <p:extLst>
      <p:ext uri="{BB962C8B-B14F-4D97-AF65-F5344CB8AC3E}">
        <p14:creationId xmlns:p14="http://schemas.microsoft.com/office/powerpoint/2010/main" val="15952663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5.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6.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7.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7.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7.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8.xml"/><Relationship Id="rId4" Type="http://schemas.openxmlformats.org/officeDocument/2006/relationships/image" Target="../media/image5.png"/></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8.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9.xml"/><Relationship Id="rId4" Type="http://schemas.openxmlformats.org/officeDocument/2006/relationships/image" Target="../media/image5.png"/></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9.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9.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0.xml"/><Relationship Id="rId4" Type="http://schemas.openxmlformats.org/officeDocument/2006/relationships/image" Target="../media/image5.png"/></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0.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0.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1.xml"/><Relationship Id="rId4" Type="http://schemas.openxmlformats.org/officeDocument/2006/relationships/image" Target="../media/image5.png"/></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5.png"/></Relationships>
</file>

<file path=ppt/slideLayouts/_rels/slideLayout16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3.xml"/></Relationships>
</file>

<file path=ppt/slideLayouts/_rels/slideLayout16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3.xml"/></Relationships>
</file>

<file path=ppt/slideLayouts/_rels/slideLayout16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6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4.xml"/><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4.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7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5.xml"/><Relationship Id="rId4" Type="http://schemas.openxmlformats.org/officeDocument/2006/relationships/image" Target="../media/image5.png"/></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8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5.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5.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 Id="rId4"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8.xml"/><Relationship Id="rId4" Type="http://schemas.openxmlformats.org/officeDocument/2006/relationships/image" Target="../media/image5.png"/></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1.xml"/><Relationship Id="rId4" Type="http://schemas.openxmlformats.org/officeDocument/2006/relationships/image" Target="../media/image5.png"/></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1.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3.xml"/><Relationship Id="rId4" Type="http://schemas.openxmlformats.org/officeDocument/2006/relationships/image" Target="../media/image5.png"/></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4.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4.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5.xml"/><Relationship Id="rId4" Type="http://schemas.openxmlformats.org/officeDocument/2006/relationships/image" Target="../media/image5.png"/></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6" name="Text Placeholder 18"/>
          <p:cNvSpPr>
            <a:spLocks noGrp="1"/>
          </p:cNvSpPr>
          <p:nvPr>
            <p:ph type="body" sz="quarter" idx="10"/>
          </p:nvPr>
        </p:nvSpPr>
        <p:spPr>
          <a:xfrm>
            <a:off x="609600" y="1828800"/>
            <a:ext cx="10972800" cy="914400"/>
          </a:xfrm>
          <a:prstGeom prst="rect">
            <a:avLst/>
          </a:prstGeom>
        </p:spPr>
        <p:txBody>
          <a:bodyPr/>
          <a:lstStyle>
            <a:lvl1pPr marL="0" indent="0">
              <a:buNone/>
              <a:defRPr sz="5333" b="1">
                <a:solidFill>
                  <a:schemeClr val="bg1"/>
                </a:solidFill>
              </a:defRPr>
            </a:lvl1pPr>
          </a:lstStyle>
          <a:p>
            <a:pPr lvl="0"/>
            <a:r>
              <a:rPr lang="en-US"/>
              <a:t>Edit Master text styles</a:t>
            </a:r>
          </a:p>
        </p:txBody>
      </p:sp>
      <p:sp>
        <p:nvSpPr>
          <p:cNvPr id="7" name="Text Placeholder 18"/>
          <p:cNvSpPr>
            <a:spLocks noGrp="1"/>
          </p:cNvSpPr>
          <p:nvPr>
            <p:ph type="body" sz="quarter" idx="11"/>
          </p:nvPr>
        </p:nvSpPr>
        <p:spPr>
          <a:xfrm>
            <a:off x="609600" y="2743200"/>
            <a:ext cx="10972800" cy="643280"/>
          </a:xfrm>
          <a:prstGeom prst="rect">
            <a:avLst/>
          </a:prstGeom>
        </p:spPr>
        <p:txBody>
          <a:bodyPr/>
          <a:lstStyle>
            <a:lvl1pPr marL="0" indent="0">
              <a:buNone/>
              <a:defRPr sz="3200" b="1">
                <a:solidFill>
                  <a:schemeClr val="bg1"/>
                </a:solidFill>
              </a:defRPr>
            </a:lvl1pPr>
          </a:lstStyle>
          <a:p>
            <a:pPr lvl="0"/>
            <a:r>
              <a:rPr lang="en-US"/>
              <a:t>Edit Master text styles</a:t>
            </a:r>
          </a:p>
        </p:txBody>
      </p:sp>
      <p:sp>
        <p:nvSpPr>
          <p:cNvPr id="8" name="Text Placeholder 18"/>
          <p:cNvSpPr>
            <a:spLocks noGrp="1"/>
          </p:cNvSpPr>
          <p:nvPr>
            <p:ph type="body" sz="quarter" idx="13" hasCustomPrompt="1"/>
          </p:nvPr>
        </p:nvSpPr>
        <p:spPr>
          <a:xfrm>
            <a:off x="609600" y="4145280"/>
            <a:ext cx="2438400" cy="364440"/>
          </a:xfrm>
          <a:prstGeom prst="rect">
            <a:avLst/>
          </a:prstGeom>
        </p:spPr>
        <p:txBody>
          <a:bodyPr/>
          <a:lstStyle>
            <a:lvl1pPr marL="0" indent="0">
              <a:buNone/>
              <a:defRPr sz="1867" b="0">
                <a:solidFill>
                  <a:schemeClr val="bg1"/>
                </a:solidFill>
              </a:defRPr>
            </a:lvl1pPr>
          </a:lstStyle>
          <a:p>
            <a:pPr lvl="0"/>
            <a:r>
              <a:rPr lang="en-US"/>
              <a:t>Month 202X</a:t>
            </a:r>
          </a:p>
        </p:txBody>
      </p:sp>
    </p:spTree>
    <p:extLst>
      <p:ext uri="{BB962C8B-B14F-4D97-AF65-F5344CB8AC3E}">
        <p14:creationId xmlns:p14="http://schemas.microsoft.com/office/powerpoint/2010/main" val="1762728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6" name="Text Placeholder 18"/>
          <p:cNvSpPr>
            <a:spLocks noGrp="1"/>
          </p:cNvSpPr>
          <p:nvPr>
            <p:ph type="body" sz="quarter" idx="10"/>
          </p:nvPr>
        </p:nvSpPr>
        <p:spPr>
          <a:xfrm>
            <a:off x="609600" y="1828800"/>
            <a:ext cx="10972800" cy="914400"/>
          </a:xfrm>
          <a:prstGeom prst="rect">
            <a:avLst/>
          </a:prstGeom>
        </p:spPr>
        <p:txBody>
          <a:bodyPr/>
          <a:lstStyle>
            <a:lvl1pPr marL="0" indent="0">
              <a:buNone/>
              <a:defRPr sz="5333" b="1">
                <a:solidFill>
                  <a:schemeClr val="bg1"/>
                </a:solidFill>
              </a:defRPr>
            </a:lvl1pPr>
          </a:lstStyle>
          <a:p>
            <a:pPr lvl="0"/>
            <a:r>
              <a:rPr lang="en-US"/>
              <a:t>Edit Master text styles</a:t>
            </a:r>
          </a:p>
        </p:txBody>
      </p:sp>
      <p:sp>
        <p:nvSpPr>
          <p:cNvPr id="7" name="Text Placeholder 18"/>
          <p:cNvSpPr>
            <a:spLocks noGrp="1"/>
          </p:cNvSpPr>
          <p:nvPr>
            <p:ph type="body" sz="quarter" idx="11"/>
          </p:nvPr>
        </p:nvSpPr>
        <p:spPr>
          <a:xfrm>
            <a:off x="609600" y="2743200"/>
            <a:ext cx="10972800" cy="643280"/>
          </a:xfrm>
          <a:prstGeom prst="rect">
            <a:avLst/>
          </a:prstGeom>
        </p:spPr>
        <p:txBody>
          <a:bodyPr/>
          <a:lstStyle>
            <a:lvl1pPr marL="0" indent="0">
              <a:buNone/>
              <a:defRPr sz="3200" b="1">
                <a:solidFill>
                  <a:schemeClr val="bg1"/>
                </a:solidFill>
              </a:defRPr>
            </a:lvl1pPr>
          </a:lstStyle>
          <a:p>
            <a:pPr lvl="0"/>
            <a:r>
              <a:rPr lang="en-US"/>
              <a:t>Edit Master text styles</a:t>
            </a:r>
          </a:p>
        </p:txBody>
      </p:sp>
      <p:sp>
        <p:nvSpPr>
          <p:cNvPr id="8" name="Text Placeholder 18"/>
          <p:cNvSpPr>
            <a:spLocks noGrp="1"/>
          </p:cNvSpPr>
          <p:nvPr>
            <p:ph type="body" sz="quarter" idx="13" hasCustomPrompt="1"/>
          </p:nvPr>
        </p:nvSpPr>
        <p:spPr>
          <a:xfrm>
            <a:off x="609600" y="4145280"/>
            <a:ext cx="2438400" cy="364440"/>
          </a:xfrm>
          <a:prstGeom prst="rect">
            <a:avLst/>
          </a:prstGeom>
        </p:spPr>
        <p:txBody>
          <a:bodyPr/>
          <a:lstStyle>
            <a:lvl1pPr marL="0" indent="0">
              <a:buNone/>
              <a:defRPr sz="1867" b="0">
                <a:solidFill>
                  <a:schemeClr val="bg1"/>
                </a:solidFill>
              </a:defRPr>
            </a:lvl1pPr>
          </a:lstStyle>
          <a:p>
            <a:pPr lvl="0"/>
            <a:r>
              <a:rPr lang="en-US"/>
              <a:t>Month 202X</a:t>
            </a:r>
          </a:p>
        </p:txBody>
      </p:sp>
      <p:grpSp>
        <p:nvGrpSpPr>
          <p:cNvPr id="10" name="Group 9"/>
          <p:cNvGrpSpPr>
            <a:grpSpLocks noChangeAspect="1"/>
          </p:cNvGrpSpPr>
          <p:nvPr userDrawn="1"/>
        </p:nvGrpSpPr>
        <p:grpSpPr>
          <a:xfrm>
            <a:off x="5146157" y="-869775"/>
            <a:ext cx="7598779" cy="7295307"/>
            <a:chOff x="2575398" y="-2286000"/>
            <a:chExt cx="7364156" cy="7070054"/>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66938" y="3770513"/>
              <a:ext cx="2085484" cy="1013541"/>
            </a:xfrm>
            <a:prstGeom prst="rect">
              <a:avLst/>
            </a:prstGeom>
          </p:spPr>
        </p:pic>
        <p:grpSp>
          <p:nvGrpSpPr>
            <p:cNvPr id="12" name="Group 11"/>
            <p:cNvGrpSpPr/>
            <p:nvPr userDrawn="1"/>
          </p:nvGrpSpPr>
          <p:grpSpPr>
            <a:xfrm>
              <a:off x="2575398" y="-2286000"/>
              <a:ext cx="7364156" cy="5728783"/>
              <a:chOff x="4195026" y="-389227"/>
              <a:chExt cx="5564745" cy="4328971"/>
            </a:xfrm>
          </p:grpSpPr>
          <p:sp>
            <p:nvSpPr>
              <p:cNvPr id="13" name="Rounded Rectangle 12"/>
              <p:cNvSpPr>
                <a:spLocks noChangeAspect="1"/>
              </p:cNvSpPr>
              <p:nvPr userDrawn="1"/>
            </p:nvSpPr>
            <p:spPr>
              <a:xfrm rot="2700000">
                <a:off x="6985513" y="-414236"/>
                <a:ext cx="2499337" cy="2549356"/>
              </a:xfrm>
              <a:prstGeom prst="roundRect">
                <a:avLst>
                  <a:gd name="adj" fmla="val 2645"/>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chemeClr val="lt1">
                      <a:alpha val="50000"/>
                    </a:schemeClr>
                  </a:solidFill>
                </a:endParaRPr>
              </a:p>
            </p:txBody>
          </p:sp>
          <p:sp>
            <p:nvSpPr>
              <p:cNvPr id="14" name="Rounded Rectangle 13"/>
              <p:cNvSpPr>
                <a:spLocks noChangeAspect="1"/>
              </p:cNvSpPr>
              <p:nvPr userDrawn="1"/>
            </p:nvSpPr>
            <p:spPr>
              <a:xfrm rot="2700000">
                <a:off x="8548085" y="2098727"/>
                <a:ext cx="1199682" cy="1223691"/>
              </a:xfrm>
              <a:prstGeom prst="roundRect">
                <a:avLst>
                  <a:gd name="adj" fmla="val 5978"/>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chemeClr val="lt1">
                      <a:alpha val="50000"/>
                    </a:schemeClr>
                  </a:solidFill>
                </a:endParaRPr>
              </a:p>
            </p:txBody>
          </p:sp>
          <p:sp>
            <p:nvSpPr>
              <p:cNvPr id="15" name="Rounded Rectangle 14"/>
              <p:cNvSpPr>
                <a:spLocks noChangeAspect="1"/>
              </p:cNvSpPr>
              <p:nvPr userDrawn="1"/>
            </p:nvSpPr>
            <p:spPr>
              <a:xfrm rot="2700000">
                <a:off x="5766758" y="1198183"/>
                <a:ext cx="1199682" cy="1223691"/>
              </a:xfrm>
              <a:prstGeom prst="roundRect">
                <a:avLst>
                  <a:gd name="adj" fmla="val 5978"/>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chemeClr val="lt1">
                      <a:alpha val="50000"/>
                    </a:schemeClr>
                  </a:solidFill>
                </a:endParaRPr>
              </a:p>
            </p:txBody>
          </p:sp>
          <p:sp>
            <p:nvSpPr>
              <p:cNvPr id="16" name="Rounded Rectangle 15"/>
              <p:cNvSpPr>
                <a:spLocks noChangeAspect="1"/>
              </p:cNvSpPr>
              <p:nvPr userDrawn="1"/>
            </p:nvSpPr>
            <p:spPr>
              <a:xfrm rot="2700000">
                <a:off x="7015265" y="1984498"/>
                <a:ext cx="549855" cy="560858"/>
              </a:xfrm>
              <a:prstGeom prst="roundRect">
                <a:avLst>
                  <a:gd name="adj" fmla="val 5978"/>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chemeClr val="lt1">
                      <a:alpha val="50000"/>
                    </a:schemeClr>
                  </a:solidFill>
                </a:endParaRPr>
              </a:p>
            </p:txBody>
          </p:sp>
          <p:sp>
            <p:nvSpPr>
              <p:cNvPr id="17" name="Rounded Rectangle 16"/>
              <p:cNvSpPr>
                <a:spLocks noChangeAspect="1"/>
              </p:cNvSpPr>
              <p:nvPr userDrawn="1"/>
            </p:nvSpPr>
            <p:spPr>
              <a:xfrm rot="2700000">
                <a:off x="5155879" y="2005895"/>
                <a:ext cx="549855" cy="560858"/>
              </a:xfrm>
              <a:prstGeom prst="roundRect">
                <a:avLst>
                  <a:gd name="adj" fmla="val 5978"/>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chemeClr val="lt1">
                      <a:alpha val="50000"/>
                    </a:schemeClr>
                  </a:solidFill>
                </a:endParaRPr>
              </a:p>
            </p:txBody>
          </p:sp>
          <p:sp>
            <p:nvSpPr>
              <p:cNvPr id="18" name="Rounded Rectangle 17"/>
              <p:cNvSpPr>
                <a:spLocks noChangeAspect="1"/>
              </p:cNvSpPr>
              <p:nvPr userDrawn="1"/>
            </p:nvSpPr>
            <p:spPr>
              <a:xfrm rot="2700000">
                <a:off x="6534371" y="3384388"/>
                <a:ext cx="549855" cy="560858"/>
              </a:xfrm>
              <a:prstGeom prst="roundRect">
                <a:avLst>
                  <a:gd name="adj" fmla="val 5978"/>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chemeClr val="lt1">
                      <a:alpha val="50000"/>
                    </a:schemeClr>
                  </a:solidFill>
                </a:endParaRPr>
              </a:p>
            </p:txBody>
          </p:sp>
          <p:sp>
            <p:nvSpPr>
              <p:cNvPr id="19" name="Rounded Rectangle 18"/>
              <p:cNvSpPr>
                <a:spLocks noChangeAspect="1"/>
              </p:cNvSpPr>
              <p:nvPr userDrawn="1"/>
            </p:nvSpPr>
            <p:spPr>
              <a:xfrm rot="2700000">
                <a:off x="8396702" y="3365936"/>
                <a:ext cx="549855" cy="560858"/>
              </a:xfrm>
              <a:prstGeom prst="roundRect">
                <a:avLst>
                  <a:gd name="adj" fmla="val 5978"/>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chemeClr val="lt1">
                      <a:alpha val="50000"/>
                    </a:schemeClr>
                  </a:solidFill>
                </a:endParaRPr>
              </a:p>
            </p:txBody>
          </p:sp>
          <p:sp>
            <p:nvSpPr>
              <p:cNvPr id="20" name="Rounded Rectangle 19"/>
              <p:cNvSpPr>
                <a:spLocks noChangeAspect="1"/>
              </p:cNvSpPr>
              <p:nvPr userDrawn="1"/>
            </p:nvSpPr>
            <p:spPr>
              <a:xfrm rot="2700000">
                <a:off x="5627577" y="580013"/>
                <a:ext cx="549855" cy="560858"/>
              </a:xfrm>
              <a:prstGeom prst="roundRect">
                <a:avLst>
                  <a:gd name="adj" fmla="val 5978"/>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chemeClr val="lt1">
                      <a:alpha val="50000"/>
                    </a:schemeClr>
                  </a:solidFill>
                </a:endParaRPr>
              </a:p>
            </p:txBody>
          </p:sp>
          <p:sp>
            <p:nvSpPr>
              <p:cNvPr id="21" name="Rounded Rectangle 20"/>
              <p:cNvSpPr>
                <a:spLocks noChangeAspect="1"/>
              </p:cNvSpPr>
              <p:nvPr userDrawn="1"/>
            </p:nvSpPr>
            <p:spPr>
              <a:xfrm rot="2700000">
                <a:off x="4200527" y="1080935"/>
                <a:ext cx="549855" cy="560858"/>
              </a:xfrm>
              <a:prstGeom prst="roundRect">
                <a:avLst>
                  <a:gd name="adj" fmla="val 5978"/>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chemeClr val="lt1">
                      <a:alpha val="50000"/>
                    </a:schemeClr>
                  </a:solidFill>
                </a:endParaRPr>
              </a:p>
            </p:txBody>
          </p:sp>
        </p:grpSp>
      </p:grpSp>
    </p:spTree>
    <p:extLst>
      <p:ext uri="{BB962C8B-B14F-4D97-AF65-F5344CB8AC3E}">
        <p14:creationId xmlns:p14="http://schemas.microsoft.com/office/powerpoint/2010/main" val="134398765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1_Vertical Title and Text">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609600" y="365125"/>
            <a:ext cx="10972800" cy="760291"/>
          </a:xfrm>
          <a:prstGeom prst="rect">
            <a:avLst/>
          </a:prstGeom>
        </p:spPr>
        <p:txBody>
          <a:bodyPr vert="horz" lIns="91440" tIns="45720" rIns="91440" bIns="45720" rtlCol="0" anchor="ctr">
            <a:normAutofit/>
          </a:bodyPr>
          <a:lstStyle>
            <a:lvl1pPr>
              <a:defRPr sz="3200">
                <a:latin typeface="Arial" panose="020B0604020202020204" pitchFamily="34" charset="0"/>
                <a:cs typeface="Arial" panose="020B0604020202020204" pitchFamily="34" charset="0"/>
              </a:defRPr>
            </a:lvl1pPr>
          </a:lstStyle>
          <a:p>
            <a:r>
              <a:rPr lang="en-US"/>
              <a:t>Click to edit Master title style</a:t>
            </a:r>
          </a:p>
        </p:txBody>
      </p:sp>
      <p:sp>
        <p:nvSpPr>
          <p:cNvPr id="18" name="Text Placeholder 17"/>
          <p:cNvSpPr>
            <a:spLocks noGrp="1"/>
          </p:cNvSpPr>
          <p:nvPr>
            <p:ph type="body" sz="quarter" idx="10"/>
          </p:nvPr>
        </p:nvSpPr>
        <p:spPr>
          <a:xfrm>
            <a:off x="609600" y="1578708"/>
            <a:ext cx="10972800" cy="4157784"/>
          </a:xfrm>
          <a:prstGeom prst="rect">
            <a:avLst/>
          </a:prstGeom>
        </p:spPr>
        <p:txBody>
          <a:bodyPr/>
          <a:lstStyle>
            <a:lvl1pPr marL="0" indent="0">
              <a:spcAft>
                <a:spcPts val="800"/>
              </a:spcAft>
              <a:buNone/>
              <a:defRPr sz="2133">
                <a:latin typeface="Arial" panose="020B0604020202020204" pitchFamily="34" charset="0"/>
                <a:cs typeface="Arial" panose="020B0604020202020204" pitchFamily="34" charset="0"/>
              </a:defRPr>
            </a:lvl1pPr>
            <a:lvl2pPr marL="0" indent="-365742">
              <a:defRPr sz="2133">
                <a:latin typeface="Arial" panose="020B0604020202020204" pitchFamily="34" charset="0"/>
                <a:cs typeface="Arial" panose="020B0604020202020204" pitchFamily="34" charset="0"/>
              </a:defRPr>
            </a:lvl2pPr>
            <a:lvl3pPr marL="731484" indent="-365742">
              <a:defRPr sz="2133">
                <a:latin typeface="Arial" panose="020B0604020202020204" pitchFamily="34" charset="0"/>
                <a:cs typeface="Arial" panose="020B0604020202020204" pitchFamily="34" charset="0"/>
              </a:defRPr>
            </a:lvl3pPr>
            <a:lvl4pPr marL="1097226" indent="-365742">
              <a:defRPr sz="2133">
                <a:latin typeface="Arial" panose="020B0604020202020204" pitchFamily="34" charset="0"/>
                <a:cs typeface="Arial" panose="020B0604020202020204" pitchFamily="34" charset="0"/>
              </a:defRPr>
            </a:lvl4pPr>
            <a:lvl5pPr marL="1462966" indent="-365742">
              <a:defRPr sz="2133">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45"/>
          <p:cNvSpPr txBox="1">
            <a:spLocks/>
          </p:cNvSpPr>
          <p:nvPr userDrawn="1"/>
        </p:nvSpPr>
        <p:spPr>
          <a:xfrm>
            <a:off x="1138761" y="6166705"/>
            <a:ext cx="4218517" cy="313995"/>
          </a:xfrm>
          <a:prstGeom prst="rect">
            <a:avLst/>
          </a:prstGeom>
          <a:ln>
            <a:noFill/>
          </a:ln>
        </p:spPr>
        <p:txBody>
          <a:bodyPr anchor="ctr"/>
          <a:lstStyle>
            <a:lvl1pPr marL="0" indent="0" algn="l" defTabSz="685800" rtl="0" eaLnBrk="1" latinLnBrk="0" hangingPunct="1">
              <a:lnSpc>
                <a:spcPct val="90000"/>
              </a:lnSpc>
              <a:spcBef>
                <a:spcPts val="750"/>
              </a:spcBef>
              <a:buFont typeface="Arial" panose="020B0604020202020204" pitchFamily="34" charset="0"/>
              <a:buNone/>
              <a:defRPr lang="en-US" sz="1100" kern="1200" dirty="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endParaRPr lang="en-US" sz="1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645344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2_Vertical Title and Text">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609600" y="365125"/>
            <a:ext cx="10972800" cy="760291"/>
          </a:xfrm>
          <a:prstGeom prst="rect">
            <a:avLst/>
          </a:prstGeom>
        </p:spPr>
        <p:txBody>
          <a:bodyPr vert="horz" lIns="91440" tIns="45720" rIns="91440" bIns="45720" rtlCol="0" anchor="ctr">
            <a:normAutofit/>
          </a:bodyPr>
          <a:lstStyle>
            <a:lvl1pPr>
              <a:defRPr sz="3200">
                <a:latin typeface="Arial" panose="020B0604020202020204" pitchFamily="34" charset="0"/>
                <a:cs typeface="Arial" panose="020B0604020202020204" pitchFamily="34" charset="0"/>
              </a:defRPr>
            </a:lvl1pPr>
          </a:lstStyle>
          <a:p>
            <a:r>
              <a:rPr lang="en-US"/>
              <a:t>Click to edit Master title style</a:t>
            </a:r>
          </a:p>
        </p:txBody>
      </p:sp>
      <p:sp>
        <p:nvSpPr>
          <p:cNvPr id="18" name="Text Placeholder 17"/>
          <p:cNvSpPr>
            <a:spLocks noGrp="1"/>
          </p:cNvSpPr>
          <p:nvPr>
            <p:ph type="body" sz="quarter" idx="10"/>
          </p:nvPr>
        </p:nvSpPr>
        <p:spPr>
          <a:xfrm>
            <a:off x="609600" y="1578708"/>
            <a:ext cx="10972800" cy="4157784"/>
          </a:xfrm>
          <a:prstGeom prst="rect">
            <a:avLst/>
          </a:prstGeom>
        </p:spPr>
        <p:txBody>
          <a:bodyPr/>
          <a:lstStyle>
            <a:lvl1pPr marL="0" indent="0">
              <a:spcAft>
                <a:spcPts val="800"/>
              </a:spcAft>
              <a:buNone/>
              <a:defRPr sz="2133">
                <a:latin typeface="Arial" panose="020B0604020202020204" pitchFamily="34" charset="0"/>
                <a:cs typeface="Arial" panose="020B0604020202020204" pitchFamily="34" charset="0"/>
              </a:defRPr>
            </a:lvl1pPr>
            <a:lvl2pPr marL="0" indent="-365742">
              <a:defRPr sz="2133">
                <a:latin typeface="Arial" panose="020B0604020202020204" pitchFamily="34" charset="0"/>
                <a:cs typeface="Arial" panose="020B0604020202020204" pitchFamily="34" charset="0"/>
              </a:defRPr>
            </a:lvl2pPr>
            <a:lvl3pPr marL="731484" indent="-365742">
              <a:defRPr sz="2133">
                <a:latin typeface="Arial" panose="020B0604020202020204" pitchFamily="34" charset="0"/>
                <a:cs typeface="Arial" panose="020B0604020202020204" pitchFamily="34" charset="0"/>
              </a:defRPr>
            </a:lvl3pPr>
            <a:lvl4pPr marL="1097226" indent="-365742">
              <a:defRPr sz="2133">
                <a:latin typeface="Arial" panose="020B0604020202020204" pitchFamily="34" charset="0"/>
                <a:cs typeface="Arial" panose="020B0604020202020204" pitchFamily="34" charset="0"/>
              </a:defRPr>
            </a:lvl4pPr>
            <a:lvl5pPr marL="1462966" indent="-365742">
              <a:defRPr sz="2133">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45"/>
          <p:cNvSpPr txBox="1">
            <a:spLocks/>
          </p:cNvSpPr>
          <p:nvPr userDrawn="1"/>
        </p:nvSpPr>
        <p:spPr>
          <a:xfrm>
            <a:off x="1138761" y="6166705"/>
            <a:ext cx="4218517" cy="313995"/>
          </a:xfrm>
          <a:prstGeom prst="rect">
            <a:avLst/>
          </a:prstGeom>
          <a:ln>
            <a:noFill/>
          </a:ln>
        </p:spPr>
        <p:txBody>
          <a:bodyPr anchor="ctr"/>
          <a:lstStyle>
            <a:lvl1pPr marL="0" indent="0" algn="l" defTabSz="685800" rtl="0" eaLnBrk="1" latinLnBrk="0" hangingPunct="1">
              <a:lnSpc>
                <a:spcPct val="90000"/>
              </a:lnSpc>
              <a:spcBef>
                <a:spcPts val="750"/>
              </a:spcBef>
              <a:buFont typeface="Arial" panose="020B0604020202020204" pitchFamily="34" charset="0"/>
              <a:buNone/>
              <a:defRPr lang="en-US" sz="1100" kern="1200" dirty="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endParaRPr lang="en-US" sz="1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836909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6" name="Text Placeholder 18"/>
          <p:cNvSpPr>
            <a:spLocks noGrp="1"/>
          </p:cNvSpPr>
          <p:nvPr>
            <p:ph type="body" sz="quarter" idx="10"/>
          </p:nvPr>
        </p:nvSpPr>
        <p:spPr>
          <a:xfrm>
            <a:off x="609600" y="1828800"/>
            <a:ext cx="10972800" cy="914400"/>
          </a:xfrm>
          <a:prstGeom prst="rect">
            <a:avLst/>
          </a:prstGeom>
        </p:spPr>
        <p:txBody>
          <a:bodyPr/>
          <a:lstStyle>
            <a:lvl1pPr marL="0" indent="0">
              <a:buNone/>
              <a:defRPr sz="5333" b="1">
                <a:solidFill>
                  <a:schemeClr val="bg1"/>
                </a:solidFill>
              </a:defRPr>
            </a:lvl1pPr>
          </a:lstStyle>
          <a:p>
            <a:pPr lvl="0"/>
            <a:r>
              <a:rPr lang="en-US"/>
              <a:t>Edit Master text styles</a:t>
            </a:r>
          </a:p>
        </p:txBody>
      </p:sp>
      <p:sp>
        <p:nvSpPr>
          <p:cNvPr id="7" name="Text Placeholder 18"/>
          <p:cNvSpPr>
            <a:spLocks noGrp="1"/>
          </p:cNvSpPr>
          <p:nvPr>
            <p:ph type="body" sz="quarter" idx="11"/>
          </p:nvPr>
        </p:nvSpPr>
        <p:spPr>
          <a:xfrm>
            <a:off x="609600" y="2743200"/>
            <a:ext cx="10972800" cy="643280"/>
          </a:xfrm>
          <a:prstGeom prst="rect">
            <a:avLst/>
          </a:prstGeom>
        </p:spPr>
        <p:txBody>
          <a:bodyPr/>
          <a:lstStyle>
            <a:lvl1pPr marL="0" indent="0">
              <a:buNone/>
              <a:defRPr sz="3200" b="1">
                <a:solidFill>
                  <a:schemeClr val="bg1"/>
                </a:solidFill>
              </a:defRPr>
            </a:lvl1pPr>
          </a:lstStyle>
          <a:p>
            <a:pPr lvl="0"/>
            <a:r>
              <a:rPr lang="en-US"/>
              <a:t>Edit Master text styles</a:t>
            </a:r>
          </a:p>
        </p:txBody>
      </p:sp>
      <p:sp>
        <p:nvSpPr>
          <p:cNvPr id="8" name="Text Placeholder 18"/>
          <p:cNvSpPr>
            <a:spLocks noGrp="1"/>
          </p:cNvSpPr>
          <p:nvPr>
            <p:ph type="body" sz="quarter" idx="13" hasCustomPrompt="1"/>
          </p:nvPr>
        </p:nvSpPr>
        <p:spPr>
          <a:xfrm>
            <a:off x="609600" y="4145280"/>
            <a:ext cx="2438400" cy="364440"/>
          </a:xfrm>
          <a:prstGeom prst="rect">
            <a:avLst/>
          </a:prstGeom>
        </p:spPr>
        <p:txBody>
          <a:bodyPr/>
          <a:lstStyle>
            <a:lvl1pPr marL="0" indent="0">
              <a:buNone/>
              <a:defRPr sz="1867" b="0">
                <a:solidFill>
                  <a:schemeClr val="bg1"/>
                </a:solidFill>
              </a:defRPr>
            </a:lvl1pPr>
          </a:lstStyle>
          <a:p>
            <a:pPr lvl="0"/>
            <a:r>
              <a:rPr lang="en-US"/>
              <a:t>Month 202X</a:t>
            </a:r>
          </a:p>
        </p:txBody>
      </p:sp>
      <p:grpSp>
        <p:nvGrpSpPr>
          <p:cNvPr id="10" name="Group 9"/>
          <p:cNvGrpSpPr>
            <a:grpSpLocks noChangeAspect="1"/>
          </p:cNvGrpSpPr>
          <p:nvPr userDrawn="1"/>
        </p:nvGrpSpPr>
        <p:grpSpPr>
          <a:xfrm>
            <a:off x="5146157" y="-869775"/>
            <a:ext cx="7598779" cy="7295307"/>
            <a:chOff x="2575398" y="-2286000"/>
            <a:chExt cx="7364156" cy="7070054"/>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66938" y="3770513"/>
              <a:ext cx="2085484" cy="1013541"/>
            </a:xfrm>
            <a:prstGeom prst="rect">
              <a:avLst/>
            </a:prstGeom>
          </p:spPr>
        </p:pic>
        <p:grpSp>
          <p:nvGrpSpPr>
            <p:cNvPr id="12" name="Group 11"/>
            <p:cNvGrpSpPr/>
            <p:nvPr userDrawn="1"/>
          </p:nvGrpSpPr>
          <p:grpSpPr>
            <a:xfrm>
              <a:off x="2575398" y="-2286000"/>
              <a:ext cx="7364156" cy="5728783"/>
              <a:chOff x="4195026" y="-389227"/>
              <a:chExt cx="5564745" cy="4328971"/>
            </a:xfrm>
          </p:grpSpPr>
          <p:sp>
            <p:nvSpPr>
              <p:cNvPr id="13" name="Rounded Rectangle 12"/>
              <p:cNvSpPr>
                <a:spLocks noChangeAspect="1"/>
              </p:cNvSpPr>
              <p:nvPr userDrawn="1"/>
            </p:nvSpPr>
            <p:spPr>
              <a:xfrm rot="2700000">
                <a:off x="6985513" y="-414236"/>
                <a:ext cx="2499337" cy="2549356"/>
              </a:xfrm>
              <a:prstGeom prst="roundRect">
                <a:avLst>
                  <a:gd name="adj" fmla="val 2645"/>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chemeClr val="lt1">
                      <a:alpha val="50000"/>
                    </a:schemeClr>
                  </a:solidFill>
                </a:endParaRPr>
              </a:p>
            </p:txBody>
          </p:sp>
          <p:sp>
            <p:nvSpPr>
              <p:cNvPr id="14" name="Rounded Rectangle 13"/>
              <p:cNvSpPr>
                <a:spLocks noChangeAspect="1"/>
              </p:cNvSpPr>
              <p:nvPr userDrawn="1"/>
            </p:nvSpPr>
            <p:spPr>
              <a:xfrm rot="2700000">
                <a:off x="8548085" y="2098727"/>
                <a:ext cx="1199682" cy="1223691"/>
              </a:xfrm>
              <a:prstGeom prst="roundRect">
                <a:avLst>
                  <a:gd name="adj" fmla="val 5978"/>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chemeClr val="lt1">
                      <a:alpha val="50000"/>
                    </a:schemeClr>
                  </a:solidFill>
                </a:endParaRPr>
              </a:p>
            </p:txBody>
          </p:sp>
          <p:sp>
            <p:nvSpPr>
              <p:cNvPr id="15" name="Rounded Rectangle 14"/>
              <p:cNvSpPr>
                <a:spLocks noChangeAspect="1"/>
              </p:cNvSpPr>
              <p:nvPr userDrawn="1"/>
            </p:nvSpPr>
            <p:spPr>
              <a:xfrm rot="2700000">
                <a:off x="5766758" y="1198183"/>
                <a:ext cx="1199682" cy="1223691"/>
              </a:xfrm>
              <a:prstGeom prst="roundRect">
                <a:avLst>
                  <a:gd name="adj" fmla="val 5978"/>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chemeClr val="lt1">
                      <a:alpha val="50000"/>
                    </a:schemeClr>
                  </a:solidFill>
                </a:endParaRPr>
              </a:p>
            </p:txBody>
          </p:sp>
          <p:sp>
            <p:nvSpPr>
              <p:cNvPr id="16" name="Rounded Rectangle 15"/>
              <p:cNvSpPr>
                <a:spLocks noChangeAspect="1"/>
              </p:cNvSpPr>
              <p:nvPr userDrawn="1"/>
            </p:nvSpPr>
            <p:spPr>
              <a:xfrm rot="2700000">
                <a:off x="7015265" y="1984498"/>
                <a:ext cx="549855" cy="560858"/>
              </a:xfrm>
              <a:prstGeom prst="roundRect">
                <a:avLst>
                  <a:gd name="adj" fmla="val 5978"/>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chemeClr val="lt1">
                      <a:alpha val="50000"/>
                    </a:schemeClr>
                  </a:solidFill>
                </a:endParaRPr>
              </a:p>
            </p:txBody>
          </p:sp>
          <p:sp>
            <p:nvSpPr>
              <p:cNvPr id="17" name="Rounded Rectangle 16"/>
              <p:cNvSpPr>
                <a:spLocks noChangeAspect="1"/>
              </p:cNvSpPr>
              <p:nvPr userDrawn="1"/>
            </p:nvSpPr>
            <p:spPr>
              <a:xfrm rot="2700000">
                <a:off x="5155879" y="2005895"/>
                <a:ext cx="549855" cy="560858"/>
              </a:xfrm>
              <a:prstGeom prst="roundRect">
                <a:avLst>
                  <a:gd name="adj" fmla="val 5978"/>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chemeClr val="lt1">
                      <a:alpha val="50000"/>
                    </a:schemeClr>
                  </a:solidFill>
                </a:endParaRPr>
              </a:p>
            </p:txBody>
          </p:sp>
          <p:sp>
            <p:nvSpPr>
              <p:cNvPr id="18" name="Rounded Rectangle 17"/>
              <p:cNvSpPr>
                <a:spLocks noChangeAspect="1"/>
              </p:cNvSpPr>
              <p:nvPr userDrawn="1"/>
            </p:nvSpPr>
            <p:spPr>
              <a:xfrm rot="2700000">
                <a:off x="6534371" y="3384388"/>
                <a:ext cx="549855" cy="560858"/>
              </a:xfrm>
              <a:prstGeom prst="roundRect">
                <a:avLst>
                  <a:gd name="adj" fmla="val 5978"/>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chemeClr val="lt1">
                      <a:alpha val="50000"/>
                    </a:schemeClr>
                  </a:solidFill>
                </a:endParaRPr>
              </a:p>
            </p:txBody>
          </p:sp>
          <p:sp>
            <p:nvSpPr>
              <p:cNvPr id="19" name="Rounded Rectangle 18"/>
              <p:cNvSpPr>
                <a:spLocks noChangeAspect="1"/>
              </p:cNvSpPr>
              <p:nvPr userDrawn="1"/>
            </p:nvSpPr>
            <p:spPr>
              <a:xfrm rot="2700000">
                <a:off x="8396702" y="3365936"/>
                <a:ext cx="549855" cy="560858"/>
              </a:xfrm>
              <a:prstGeom prst="roundRect">
                <a:avLst>
                  <a:gd name="adj" fmla="val 5978"/>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chemeClr val="lt1">
                      <a:alpha val="50000"/>
                    </a:schemeClr>
                  </a:solidFill>
                </a:endParaRPr>
              </a:p>
            </p:txBody>
          </p:sp>
          <p:sp>
            <p:nvSpPr>
              <p:cNvPr id="20" name="Rounded Rectangle 19"/>
              <p:cNvSpPr>
                <a:spLocks noChangeAspect="1"/>
              </p:cNvSpPr>
              <p:nvPr userDrawn="1"/>
            </p:nvSpPr>
            <p:spPr>
              <a:xfrm rot="2700000">
                <a:off x="5627577" y="580013"/>
                <a:ext cx="549855" cy="560858"/>
              </a:xfrm>
              <a:prstGeom prst="roundRect">
                <a:avLst>
                  <a:gd name="adj" fmla="val 5978"/>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chemeClr val="lt1">
                      <a:alpha val="50000"/>
                    </a:schemeClr>
                  </a:solidFill>
                </a:endParaRPr>
              </a:p>
            </p:txBody>
          </p:sp>
          <p:sp>
            <p:nvSpPr>
              <p:cNvPr id="21" name="Rounded Rectangle 20"/>
              <p:cNvSpPr>
                <a:spLocks noChangeAspect="1"/>
              </p:cNvSpPr>
              <p:nvPr userDrawn="1"/>
            </p:nvSpPr>
            <p:spPr>
              <a:xfrm rot="2700000">
                <a:off x="4200527" y="1080935"/>
                <a:ext cx="549855" cy="560858"/>
              </a:xfrm>
              <a:prstGeom prst="roundRect">
                <a:avLst>
                  <a:gd name="adj" fmla="val 5978"/>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chemeClr val="lt1">
                      <a:alpha val="50000"/>
                    </a:schemeClr>
                  </a:solidFill>
                </a:endParaRPr>
              </a:p>
            </p:txBody>
          </p:sp>
        </p:grpSp>
      </p:grpSp>
    </p:spTree>
    <p:extLst>
      <p:ext uri="{BB962C8B-B14F-4D97-AF65-F5344CB8AC3E}">
        <p14:creationId xmlns:p14="http://schemas.microsoft.com/office/powerpoint/2010/main" val="50851877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8" name="Text Placeholder 17"/>
          <p:cNvSpPr>
            <a:spLocks noGrp="1"/>
          </p:cNvSpPr>
          <p:nvPr>
            <p:ph type="body" sz="quarter" idx="12"/>
          </p:nvPr>
        </p:nvSpPr>
        <p:spPr>
          <a:xfrm>
            <a:off x="719665" y="844551"/>
            <a:ext cx="3315867" cy="2470149"/>
          </a:xfrm>
          <a:prstGeom prst="rect">
            <a:avLst/>
          </a:prstGeom>
        </p:spPr>
        <p:txBody>
          <a:bodyPr/>
          <a:lstStyle>
            <a:lvl1pPr marL="0" indent="0">
              <a:buNone/>
              <a:defRPr b="1">
                <a:solidFill>
                  <a:schemeClr val="bg1"/>
                </a:solidFill>
                <a:latin typeface="Garamond" panose="02020404030301010803" pitchFamily="18" charset="0"/>
                <a:cs typeface="Arial" panose="020B0604020202020204" pitchFamily="34" charset="0"/>
              </a:defRPr>
            </a:lvl1pPr>
          </a:lstStyle>
          <a:p>
            <a:pPr lvl="0"/>
            <a:r>
              <a:rPr lang="en-US"/>
              <a:t>Edit Master text styles</a:t>
            </a:r>
          </a:p>
        </p:txBody>
      </p:sp>
      <p:sp>
        <p:nvSpPr>
          <p:cNvPr id="22" name="Text Placeholder 21"/>
          <p:cNvSpPr>
            <a:spLocks noGrp="1"/>
          </p:cNvSpPr>
          <p:nvPr>
            <p:ph type="body" sz="quarter" idx="13"/>
          </p:nvPr>
        </p:nvSpPr>
        <p:spPr>
          <a:xfrm>
            <a:off x="4035533" y="2657172"/>
            <a:ext cx="7781329" cy="3003400"/>
          </a:xfrm>
          <a:prstGeom prst="rect">
            <a:avLst/>
          </a:prstGeom>
        </p:spPr>
        <p:txBody>
          <a:bodyPr lIns="0" tIns="0" rIns="0" bIns="0"/>
          <a:lstStyle>
            <a:lvl1pPr marL="731502" indent="-731502">
              <a:spcBef>
                <a:spcPts val="2400"/>
              </a:spcBef>
              <a:buFontTx/>
              <a:buBlip>
                <a:blip r:embed="rId2"/>
              </a:buBlip>
              <a:defRPr sz="2267">
                <a:latin typeface="Garamond" panose="02020404030301010803" pitchFamily="18" charset="0"/>
                <a:cs typeface="Arial" panose="020B0604020202020204" pitchFamily="34" charset="0"/>
              </a:defRPr>
            </a:lvl1pPr>
          </a:lstStyle>
          <a:p>
            <a:pPr lvl="0"/>
            <a:r>
              <a:rPr lang="en-US"/>
              <a:t>Edit Master text styles</a:t>
            </a:r>
          </a:p>
        </p:txBody>
      </p:sp>
    </p:spTree>
    <p:extLst>
      <p:ext uri="{BB962C8B-B14F-4D97-AF65-F5344CB8AC3E}">
        <p14:creationId xmlns:p14="http://schemas.microsoft.com/office/powerpoint/2010/main" val="271080305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8" name="Text Placeholder 17"/>
          <p:cNvSpPr>
            <a:spLocks noGrp="1"/>
          </p:cNvSpPr>
          <p:nvPr>
            <p:ph type="body" sz="quarter" idx="12"/>
          </p:nvPr>
        </p:nvSpPr>
        <p:spPr>
          <a:xfrm>
            <a:off x="719666" y="844551"/>
            <a:ext cx="3286277" cy="2470149"/>
          </a:xfrm>
          <a:prstGeom prst="rect">
            <a:avLst/>
          </a:prstGeom>
        </p:spPr>
        <p:txBody>
          <a:bodyPr/>
          <a:lstStyle>
            <a:lvl1pPr marL="0" indent="0">
              <a:buNone/>
              <a:defRPr b="1">
                <a:solidFill>
                  <a:schemeClr val="bg1"/>
                </a:solidFill>
                <a:latin typeface="Garamond" panose="02020404030301010803" pitchFamily="18" charset="0"/>
                <a:cs typeface="Arial" panose="020B0604020202020204" pitchFamily="34" charset="0"/>
              </a:defRPr>
            </a:lvl1pPr>
          </a:lstStyle>
          <a:p>
            <a:pPr lvl="0"/>
            <a:r>
              <a:rPr lang="en-US"/>
              <a:t>Edit Master text styles</a:t>
            </a:r>
          </a:p>
        </p:txBody>
      </p:sp>
      <p:sp>
        <p:nvSpPr>
          <p:cNvPr id="22" name="Text Placeholder 21"/>
          <p:cNvSpPr>
            <a:spLocks noGrp="1"/>
          </p:cNvSpPr>
          <p:nvPr>
            <p:ph type="body" sz="quarter" idx="13"/>
          </p:nvPr>
        </p:nvSpPr>
        <p:spPr>
          <a:xfrm>
            <a:off x="5416025" y="1295318"/>
            <a:ext cx="5839803" cy="3559711"/>
          </a:xfrm>
          <a:prstGeom prst="rect">
            <a:avLst/>
          </a:prstGeom>
        </p:spPr>
        <p:txBody>
          <a:bodyPr lIns="0" tIns="0" rIns="0" bIns="0" anchor="ctr" anchorCtr="0">
            <a:normAutofit/>
          </a:bodyPr>
          <a:lstStyle>
            <a:lvl1pPr marL="487668" indent="-487668">
              <a:spcBef>
                <a:spcPts val="2400"/>
              </a:spcBef>
              <a:buFontTx/>
              <a:buBlip>
                <a:blip r:embed="rId2"/>
              </a:buBlip>
              <a:defRPr sz="2133">
                <a:latin typeface="Garamond" panose="02020404030301010803" pitchFamily="18" charset="0"/>
                <a:cs typeface="Arial" panose="020B0604020202020204" pitchFamily="34" charset="0"/>
              </a:defRPr>
            </a:lvl1pPr>
          </a:lstStyle>
          <a:p>
            <a:pPr lvl="0"/>
            <a:r>
              <a:rPr lang="en-US"/>
              <a:t>Edit Master text styles</a:t>
            </a:r>
          </a:p>
        </p:txBody>
      </p:sp>
    </p:spTree>
    <p:extLst>
      <p:ext uri="{BB962C8B-B14F-4D97-AF65-F5344CB8AC3E}">
        <p14:creationId xmlns:p14="http://schemas.microsoft.com/office/powerpoint/2010/main" val="222893332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8" name="Text Placeholder 17"/>
          <p:cNvSpPr>
            <a:spLocks noGrp="1"/>
          </p:cNvSpPr>
          <p:nvPr>
            <p:ph type="body" sz="quarter" idx="12"/>
          </p:nvPr>
        </p:nvSpPr>
        <p:spPr>
          <a:xfrm>
            <a:off x="719665" y="844551"/>
            <a:ext cx="2654907" cy="4620683"/>
          </a:xfrm>
          <a:prstGeom prst="rect">
            <a:avLst/>
          </a:prstGeom>
        </p:spPr>
        <p:txBody>
          <a:bodyPr/>
          <a:lstStyle>
            <a:lvl1pPr marL="0" indent="0">
              <a:buNone/>
              <a:defRPr b="1">
                <a:solidFill>
                  <a:schemeClr val="bg1"/>
                </a:solidFill>
                <a:latin typeface="Arial" panose="020B0604020202020204" pitchFamily="34" charset="0"/>
                <a:cs typeface="Arial" panose="020B0604020202020204" pitchFamily="34" charset="0"/>
              </a:defRPr>
            </a:lvl1pPr>
          </a:lstStyle>
          <a:p>
            <a:pPr lvl="0"/>
            <a:r>
              <a:rPr lang="en-US"/>
              <a:t>Edit Master text styles</a:t>
            </a:r>
          </a:p>
        </p:txBody>
      </p:sp>
      <p:sp>
        <p:nvSpPr>
          <p:cNvPr id="7" name="Text Placeholder 6"/>
          <p:cNvSpPr>
            <a:spLocks noGrp="1"/>
          </p:cNvSpPr>
          <p:nvPr>
            <p:ph type="body" sz="quarter" idx="15"/>
          </p:nvPr>
        </p:nvSpPr>
        <p:spPr>
          <a:xfrm>
            <a:off x="8207829" y="844551"/>
            <a:ext cx="3345995" cy="4620683"/>
          </a:xfrm>
          <a:prstGeom prst="rect">
            <a:avLst/>
          </a:prstGeom>
        </p:spPr>
        <p:txBody>
          <a:bodyPr/>
          <a:lstStyle>
            <a:lvl1pPr marL="0" indent="0">
              <a:buNone/>
              <a:defRPr sz="3200">
                <a:latin typeface="Arial" panose="020B0604020202020204" pitchFamily="34" charset="0"/>
                <a:cs typeface="Arial" panose="020B0604020202020204" pitchFamily="34" charset="0"/>
              </a:defRPr>
            </a:lvl1pPr>
            <a:lvl2pPr marL="0" indent="0">
              <a:buNone/>
              <a:defRPr sz="2667">
                <a:latin typeface="Arial" panose="020B0604020202020204" pitchFamily="34" charset="0"/>
                <a:cs typeface="Arial" panose="020B0604020202020204" pitchFamily="34" charset="0"/>
              </a:defRPr>
            </a:lvl2pPr>
            <a:lvl3pPr marL="0" indent="0">
              <a:buNone/>
              <a:defRPr sz="2133">
                <a:latin typeface="Arial" panose="020B0604020202020204" pitchFamily="34" charset="0"/>
                <a:cs typeface="Arial" panose="020B0604020202020204" pitchFamily="34" charset="0"/>
              </a:defRPr>
            </a:lvl3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67608206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489144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Tree>
    <p:extLst>
      <p:ext uri="{BB962C8B-B14F-4D97-AF65-F5344CB8AC3E}">
        <p14:creationId xmlns:p14="http://schemas.microsoft.com/office/powerpoint/2010/main" val="376457418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0638042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000807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477886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718787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608297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14"/>
          <p:cNvSpPr>
            <a:spLocks noGrp="1"/>
          </p:cNvSpPr>
          <p:nvPr>
            <p:ph type="body" sz="quarter" idx="13"/>
          </p:nvPr>
        </p:nvSpPr>
        <p:spPr>
          <a:xfrm>
            <a:off x="690035" y="1568453"/>
            <a:ext cx="10934700" cy="2764367"/>
          </a:xfrm>
          <a:prstGeom prst="rect">
            <a:avLst/>
          </a:prstGeom>
        </p:spPr>
        <p:txBody>
          <a:bodyPr/>
          <a:lstStyle>
            <a:lvl1pPr marL="304784" indent="-304784">
              <a:buFontTx/>
              <a:buBlip>
                <a:blip r:embed="rId2"/>
              </a:buBlip>
              <a:defRPr sz="2133">
                <a:latin typeface="Arial" panose="020B0604020202020204" pitchFamily="34" charset="0"/>
                <a:cs typeface="Arial" panose="020B0604020202020204" pitchFamily="34" charset="0"/>
              </a:defRPr>
            </a:lvl1pPr>
            <a:lvl2pPr marL="914354" indent="-304784">
              <a:buFontTx/>
              <a:buBlip>
                <a:blip r:embed="rId3"/>
              </a:buBlip>
              <a:defRPr sz="2133">
                <a:latin typeface="Arial" panose="020B0604020202020204" pitchFamily="34" charset="0"/>
                <a:cs typeface="Arial" panose="020B0604020202020204" pitchFamily="34" charset="0"/>
              </a:defRPr>
            </a:lvl2pPr>
            <a:lvl3pPr marL="1523925" indent="-304784">
              <a:buClr>
                <a:srgbClr val="006671"/>
              </a:buClr>
              <a:buSzPct val="130000"/>
              <a:buFont typeface="Arial" panose="020B0604020202020204" pitchFamily="34" charset="0"/>
              <a:buChar char="•"/>
              <a:defRPr sz="2133">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51301557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ext Placeholder 14"/>
          <p:cNvSpPr>
            <a:spLocks noGrp="1"/>
          </p:cNvSpPr>
          <p:nvPr>
            <p:ph type="body" sz="quarter" idx="13"/>
          </p:nvPr>
        </p:nvSpPr>
        <p:spPr>
          <a:xfrm>
            <a:off x="690035" y="1568453"/>
            <a:ext cx="10934700" cy="2764367"/>
          </a:xfrm>
          <a:prstGeom prst="rect">
            <a:avLst/>
          </a:prstGeom>
        </p:spPr>
        <p:txBody>
          <a:bodyPr/>
          <a:lstStyle>
            <a:lvl1pPr marL="304784" indent="-304784">
              <a:buFontTx/>
              <a:buBlip>
                <a:blip r:embed="rId2"/>
              </a:buBlip>
              <a:defRPr sz="2133">
                <a:latin typeface="Arial" panose="020B0604020202020204" pitchFamily="34" charset="0"/>
                <a:cs typeface="Arial" panose="020B0604020202020204" pitchFamily="34" charset="0"/>
              </a:defRPr>
            </a:lvl1pPr>
            <a:lvl2pPr marL="914354" indent="-304784">
              <a:buFontTx/>
              <a:buBlip>
                <a:blip r:embed="rId3"/>
              </a:buBlip>
              <a:defRPr sz="2133">
                <a:latin typeface="Arial" panose="020B0604020202020204" pitchFamily="34" charset="0"/>
                <a:cs typeface="Arial" panose="020B0604020202020204" pitchFamily="34" charset="0"/>
              </a:defRPr>
            </a:lvl2pPr>
            <a:lvl3pPr marL="1523925" indent="-304784">
              <a:buClr>
                <a:srgbClr val="006671"/>
              </a:buClr>
              <a:buSzPct val="130000"/>
              <a:buFont typeface="Arial" panose="020B0604020202020204" pitchFamily="34" charset="0"/>
              <a:buChar char="•"/>
              <a:defRPr sz="2133">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65054033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9" name="Text Placeholder 14"/>
          <p:cNvSpPr>
            <a:spLocks noGrp="1"/>
          </p:cNvSpPr>
          <p:nvPr>
            <p:ph type="body" sz="quarter" idx="13"/>
          </p:nvPr>
        </p:nvSpPr>
        <p:spPr>
          <a:xfrm>
            <a:off x="5183188" y="987426"/>
            <a:ext cx="6441547" cy="3345393"/>
          </a:xfrm>
          <a:prstGeom prst="rect">
            <a:avLst/>
          </a:prstGeom>
        </p:spPr>
        <p:txBody>
          <a:bodyPr/>
          <a:lstStyle>
            <a:lvl1pPr marL="304784" indent="-304784">
              <a:buFontTx/>
              <a:buBlip>
                <a:blip r:embed="rId2"/>
              </a:buBlip>
              <a:defRPr sz="3200">
                <a:latin typeface="Arial" panose="020B0604020202020204" pitchFamily="34" charset="0"/>
                <a:cs typeface="Arial" panose="020B0604020202020204" pitchFamily="34" charset="0"/>
              </a:defRPr>
            </a:lvl1pPr>
            <a:lvl2pPr marL="914354" indent="-304784">
              <a:buFontTx/>
              <a:buBlip>
                <a:blip r:embed="rId3"/>
              </a:buBlip>
              <a:defRPr sz="2800">
                <a:latin typeface="Arial" panose="020B0604020202020204" pitchFamily="34" charset="0"/>
                <a:cs typeface="Arial" panose="020B0604020202020204" pitchFamily="34" charset="0"/>
              </a:defRPr>
            </a:lvl2pPr>
            <a:lvl3pPr marL="1523925" indent="-304784">
              <a:buClr>
                <a:srgbClr val="006671"/>
              </a:buClr>
              <a:buSzPct val="130000"/>
              <a:buFont typeface="Arial" panose="020B0604020202020204" pitchFamily="34" charset="0"/>
              <a:buChar char="•"/>
              <a:defRPr sz="2400">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endParaRPr lang="en-US"/>
          </a:p>
        </p:txBody>
      </p:sp>
    </p:spTree>
    <p:extLst>
      <p:ext uri="{BB962C8B-B14F-4D97-AF65-F5344CB8AC3E}">
        <p14:creationId xmlns:p14="http://schemas.microsoft.com/office/powerpoint/2010/main" val="233277578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Tree>
    <p:extLst>
      <p:ext uri="{BB962C8B-B14F-4D97-AF65-F5344CB8AC3E}">
        <p14:creationId xmlns:p14="http://schemas.microsoft.com/office/powerpoint/2010/main" val="74383448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6718598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7525157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1_White Background">
    <p:spTree>
      <p:nvGrpSpPr>
        <p:cNvPr id="1" name=""/>
        <p:cNvGrpSpPr/>
        <p:nvPr/>
      </p:nvGrpSpPr>
      <p:grpSpPr>
        <a:xfrm>
          <a:off x="0" y="0"/>
          <a:ext cx="0" cy="0"/>
          <a:chOff x="0" y="0"/>
          <a:chExt cx="0" cy="0"/>
        </a:xfrm>
      </p:grpSpPr>
      <p:cxnSp>
        <p:nvCxnSpPr>
          <p:cNvPr id="8" name="Straight Connector 15"/>
          <p:cNvCxnSpPr/>
          <p:nvPr/>
        </p:nvCxnSpPr>
        <p:spPr>
          <a:xfrm>
            <a:off x="812800" y="1143000"/>
            <a:ext cx="10591800" cy="0"/>
          </a:xfrm>
          <a:prstGeom prst="line">
            <a:avLst/>
          </a:prstGeom>
          <a:ln>
            <a:solidFill>
              <a:srgbClr val="474C55"/>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812800" y="274637"/>
            <a:ext cx="10591800" cy="715963"/>
          </a:xfrm>
        </p:spPr>
        <p:txBody>
          <a:bodyPr>
            <a:normAutofit/>
          </a:bodyPr>
          <a:lstStyle>
            <a:lvl1pPr algn="l">
              <a:defRPr lang="en-US" sz="2800" dirty="0">
                <a:solidFill>
                  <a:srgbClr val="474C55"/>
                </a:solidFill>
              </a:defRPr>
            </a:lvl1pPr>
          </a:lstStyle>
          <a:p>
            <a:r>
              <a:rPr lang="en-US"/>
              <a:t>Click to edit Master title style </a:t>
            </a:r>
          </a:p>
        </p:txBody>
      </p:sp>
      <p:sp>
        <p:nvSpPr>
          <p:cNvPr id="15" name="Text Placeholder 14"/>
          <p:cNvSpPr>
            <a:spLocks noGrp="1"/>
          </p:cNvSpPr>
          <p:nvPr>
            <p:ph type="body" sz="quarter" idx="11"/>
          </p:nvPr>
        </p:nvSpPr>
        <p:spPr>
          <a:xfrm>
            <a:off x="812800" y="1295400"/>
            <a:ext cx="10591800" cy="4572000"/>
          </a:xfrm>
        </p:spPr>
        <p:txBody>
          <a:bodyPr>
            <a:normAutofit/>
          </a:bodyPr>
          <a:lstStyle>
            <a:lvl1pPr>
              <a:defRPr sz="2000">
                <a:solidFill>
                  <a:srgbClr val="474C55"/>
                </a:solidFill>
              </a:defRPr>
            </a:lvl1pPr>
            <a:lvl2pPr>
              <a:defRPr sz="2000">
                <a:solidFill>
                  <a:srgbClr val="474C55"/>
                </a:solidFill>
              </a:defRPr>
            </a:lvl2pPr>
            <a:lvl3pPr>
              <a:defRPr sz="2000">
                <a:solidFill>
                  <a:srgbClr val="474C55"/>
                </a:solidFill>
              </a:defRPr>
            </a:lvl3pPr>
            <a:lvl4pPr>
              <a:defRPr sz="2000">
                <a:solidFill>
                  <a:srgbClr val="474C55"/>
                </a:solidFill>
              </a:defRPr>
            </a:lvl4pPr>
            <a:lvl5pPr>
              <a:defRPr sz="2000">
                <a:solidFill>
                  <a:srgbClr val="474C55"/>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5"/>
          <p:cNvSpPr txBox="1">
            <a:spLocks/>
          </p:cNvSpPr>
          <p:nvPr/>
        </p:nvSpPr>
        <p:spPr>
          <a:xfrm>
            <a:off x="10871200" y="6273800"/>
            <a:ext cx="508000" cy="365125"/>
          </a:xfrm>
          <a:prstGeom prst="rect">
            <a:avLst/>
          </a:prstGeom>
        </p:spPr>
        <p:txBody>
          <a:bodyPr anchor="ctr"/>
          <a:lstStyle>
            <a:defPPr>
              <a:defRPr lang="en-US"/>
            </a:defPPr>
            <a:lvl1pPr marL="0" algn="r" defTabSz="914400" rtl="0" eaLnBrk="1" latinLnBrk="0" hangingPunct="1">
              <a:defRPr sz="12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F30E6D38-A542-428E-BF86-033143D4BAC6}" type="slidenum">
              <a:rPr lang="en-US" sz="1333" smtClean="0">
                <a:solidFill>
                  <a:schemeClr val="tx1"/>
                </a:solidFill>
              </a:rPr>
              <a:pPr fontAlgn="auto">
                <a:spcBef>
                  <a:spcPts val="0"/>
                </a:spcBef>
                <a:spcAft>
                  <a:spcPts val="0"/>
                </a:spcAft>
                <a:defRPr/>
              </a:pPr>
              <a:t>‹#›</a:t>
            </a:fld>
            <a:endParaRPr lang="en-US" sz="1333">
              <a:solidFill>
                <a:schemeClr val="tx1"/>
              </a:solidFill>
            </a:endParaRPr>
          </a:p>
        </p:txBody>
      </p:sp>
    </p:spTree>
    <p:extLst>
      <p:ext uri="{BB962C8B-B14F-4D97-AF65-F5344CB8AC3E}">
        <p14:creationId xmlns:p14="http://schemas.microsoft.com/office/powerpoint/2010/main" val="419923910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1_Vertical Title and Text">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609600" y="365125"/>
            <a:ext cx="10972800" cy="760291"/>
          </a:xfrm>
          <a:prstGeom prst="rect">
            <a:avLst/>
          </a:prstGeom>
        </p:spPr>
        <p:txBody>
          <a:bodyPr vert="horz" lIns="91440" tIns="45720" rIns="91440" bIns="45720" rtlCol="0" anchor="ctr">
            <a:normAutofit/>
          </a:bodyPr>
          <a:lstStyle>
            <a:lvl1pPr>
              <a:defRPr sz="3200">
                <a:latin typeface="Arial" panose="020B0604020202020204" pitchFamily="34" charset="0"/>
                <a:cs typeface="Arial" panose="020B0604020202020204" pitchFamily="34" charset="0"/>
              </a:defRPr>
            </a:lvl1pPr>
          </a:lstStyle>
          <a:p>
            <a:r>
              <a:rPr lang="en-US"/>
              <a:t>Click to edit Master title style</a:t>
            </a:r>
          </a:p>
        </p:txBody>
      </p:sp>
      <p:sp>
        <p:nvSpPr>
          <p:cNvPr id="18" name="Text Placeholder 17"/>
          <p:cNvSpPr>
            <a:spLocks noGrp="1"/>
          </p:cNvSpPr>
          <p:nvPr>
            <p:ph type="body" sz="quarter" idx="10"/>
          </p:nvPr>
        </p:nvSpPr>
        <p:spPr>
          <a:xfrm>
            <a:off x="609600" y="1578708"/>
            <a:ext cx="10972800" cy="4157784"/>
          </a:xfrm>
          <a:prstGeom prst="rect">
            <a:avLst/>
          </a:prstGeom>
        </p:spPr>
        <p:txBody>
          <a:bodyPr/>
          <a:lstStyle>
            <a:lvl1pPr marL="0" indent="0">
              <a:spcAft>
                <a:spcPts val="800"/>
              </a:spcAft>
              <a:buNone/>
              <a:defRPr sz="2133">
                <a:latin typeface="Arial" panose="020B0604020202020204" pitchFamily="34" charset="0"/>
                <a:cs typeface="Arial" panose="020B0604020202020204" pitchFamily="34" charset="0"/>
              </a:defRPr>
            </a:lvl1pPr>
            <a:lvl2pPr marL="0" indent="-365742">
              <a:defRPr sz="2133">
                <a:latin typeface="Arial" panose="020B0604020202020204" pitchFamily="34" charset="0"/>
                <a:cs typeface="Arial" panose="020B0604020202020204" pitchFamily="34" charset="0"/>
              </a:defRPr>
            </a:lvl2pPr>
            <a:lvl3pPr marL="731484" indent="-365742">
              <a:defRPr sz="2133">
                <a:latin typeface="Arial" panose="020B0604020202020204" pitchFamily="34" charset="0"/>
                <a:cs typeface="Arial" panose="020B0604020202020204" pitchFamily="34" charset="0"/>
              </a:defRPr>
            </a:lvl3pPr>
            <a:lvl4pPr marL="1097226" indent="-365742">
              <a:defRPr sz="2133">
                <a:latin typeface="Arial" panose="020B0604020202020204" pitchFamily="34" charset="0"/>
                <a:cs typeface="Arial" panose="020B0604020202020204" pitchFamily="34" charset="0"/>
              </a:defRPr>
            </a:lvl4pPr>
            <a:lvl5pPr marL="1462966" indent="-365742">
              <a:defRPr sz="2133">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072561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2" name="Rectangle 11"/>
          <p:cNvSpPr/>
          <p:nvPr userDrawn="1"/>
        </p:nvSpPr>
        <p:spPr>
          <a:xfrm>
            <a:off x="0" y="5060459"/>
            <a:ext cx="12192000" cy="600109"/>
          </a:xfrm>
          <a:prstGeom prst="rect">
            <a:avLst/>
          </a:prstGeom>
          <a:solidFill>
            <a:srgbClr val="58C3B4"/>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Text Placeholder 4"/>
          <p:cNvSpPr txBox="1">
            <a:spLocks/>
          </p:cNvSpPr>
          <p:nvPr userDrawn="1"/>
        </p:nvSpPr>
        <p:spPr>
          <a:xfrm>
            <a:off x="689634" y="5149588"/>
            <a:ext cx="10936079" cy="42185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2400"/>
              </a:spcBef>
              <a:buBlip>
                <a:blip r:embed="rId2"/>
              </a:buBlip>
            </a:pPr>
            <a:r>
              <a:rPr lang="en-US" sz="2133">
                <a:solidFill>
                  <a:schemeClr val="bg1"/>
                </a:solidFill>
                <a:latin typeface="Arial" panose="020B0604020202020204" pitchFamily="34" charset="0"/>
                <a:cs typeface="Arial" panose="020B0604020202020204" pitchFamily="34" charset="0"/>
              </a:rPr>
              <a:t>Washington’s largest and oldest utility, </a:t>
            </a:r>
            <a:r>
              <a:rPr lang="en-US" sz="2133" b="1">
                <a:solidFill>
                  <a:schemeClr val="bg1"/>
                </a:solidFill>
                <a:latin typeface="Arial" panose="020B0604020202020204" pitchFamily="34" charset="0"/>
                <a:cs typeface="Arial" panose="020B0604020202020204" pitchFamily="34" charset="0"/>
              </a:rPr>
              <a:t>serving 1.5 million customers </a:t>
            </a:r>
            <a:r>
              <a:rPr lang="en-US" sz="2133">
                <a:solidFill>
                  <a:schemeClr val="bg1"/>
                </a:solidFill>
                <a:latin typeface="Arial" panose="020B0604020202020204" pitchFamily="34" charset="0"/>
                <a:cs typeface="Arial" panose="020B0604020202020204" pitchFamily="34" charset="0"/>
              </a:rPr>
              <a:t>in 10 counties.</a:t>
            </a:r>
          </a:p>
        </p:txBody>
      </p:sp>
      <p:sp>
        <p:nvSpPr>
          <p:cNvPr id="15" name="Text Placeholder 14"/>
          <p:cNvSpPr>
            <a:spLocks noGrp="1"/>
          </p:cNvSpPr>
          <p:nvPr>
            <p:ph type="body" sz="quarter" idx="10"/>
          </p:nvPr>
        </p:nvSpPr>
        <p:spPr>
          <a:xfrm>
            <a:off x="690034" y="1568451"/>
            <a:ext cx="10934700" cy="2764367"/>
          </a:xfrm>
          <a:prstGeom prst="rect">
            <a:avLst/>
          </a:prstGeom>
        </p:spPr>
        <p:txBody>
          <a:bodyPr/>
          <a:lstStyle>
            <a:lvl1pPr marL="304792" indent="-304792">
              <a:buFontTx/>
              <a:buBlip>
                <a:blip r:embed="rId3"/>
              </a:buBlip>
              <a:defRPr sz="2133">
                <a:latin typeface="Arial" panose="020B0604020202020204" pitchFamily="34" charset="0"/>
                <a:cs typeface="Arial" panose="020B0604020202020204" pitchFamily="34" charset="0"/>
              </a:defRPr>
            </a:lvl1pPr>
            <a:lvl2pPr marL="914377" indent="-304792">
              <a:buFontTx/>
              <a:buBlip>
                <a:blip r:embed="rId4"/>
              </a:buBlip>
              <a:defRPr sz="2133">
                <a:latin typeface="Arial" panose="020B0604020202020204" pitchFamily="34" charset="0"/>
                <a:cs typeface="Arial" panose="020B0604020202020204" pitchFamily="34" charset="0"/>
              </a:defRPr>
            </a:lvl2pPr>
            <a:lvl3pPr marL="1523962" indent="-304792">
              <a:buClr>
                <a:srgbClr val="006671"/>
              </a:buClr>
              <a:buSzPct val="130000"/>
              <a:buFont typeface="Arial" panose="020B0604020202020204" pitchFamily="34" charset="0"/>
              <a:buChar char="•"/>
              <a:defRPr sz="2133">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10264883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317431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2" name="Rectangle 11"/>
          <p:cNvSpPr/>
          <p:nvPr userDrawn="1"/>
        </p:nvSpPr>
        <p:spPr>
          <a:xfrm>
            <a:off x="0" y="5060460"/>
            <a:ext cx="12192000" cy="600109"/>
          </a:xfrm>
          <a:prstGeom prst="rect">
            <a:avLst/>
          </a:prstGeom>
          <a:solidFill>
            <a:srgbClr val="58C3B4"/>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Text Placeholder 4"/>
          <p:cNvSpPr txBox="1">
            <a:spLocks/>
          </p:cNvSpPr>
          <p:nvPr userDrawn="1"/>
        </p:nvSpPr>
        <p:spPr>
          <a:xfrm>
            <a:off x="689635" y="5149589"/>
            <a:ext cx="10936079" cy="42185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2400"/>
              </a:spcBef>
              <a:buBlip>
                <a:blip r:embed="rId2"/>
              </a:buBlip>
            </a:pPr>
            <a:r>
              <a:rPr lang="en-US" sz="2133">
                <a:solidFill>
                  <a:schemeClr val="bg1"/>
                </a:solidFill>
                <a:latin typeface="Arial" panose="020B0604020202020204" pitchFamily="34" charset="0"/>
                <a:cs typeface="Arial" panose="020B0604020202020204" pitchFamily="34" charset="0"/>
              </a:rPr>
              <a:t>Washington’s largest and oldest utility, </a:t>
            </a:r>
            <a:r>
              <a:rPr lang="en-US" sz="2133" b="1">
                <a:solidFill>
                  <a:schemeClr val="bg1"/>
                </a:solidFill>
                <a:latin typeface="Arial" panose="020B0604020202020204" pitchFamily="34" charset="0"/>
                <a:cs typeface="Arial" panose="020B0604020202020204" pitchFamily="34" charset="0"/>
              </a:rPr>
              <a:t>serving 1.5 million customers </a:t>
            </a:r>
            <a:r>
              <a:rPr lang="en-US" sz="2133">
                <a:solidFill>
                  <a:schemeClr val="bg1"/>
                </a:solidFill>
                <a:latin typeface="Arial" panose="020B0604020202020204" pitchFamily="34" charset="0"/>
                <a:cs typeface="Arial" panose="020B0604020202020204" pitchFamily="34" charset="0"/>
              </a:rPr>
              <a:t>in 10 counties.</a:t>
            </a:r>
          </a:p>
        </p:txBody>
      </p:sp>
      <p:sp>
        <p:nvSpPr>
          <p:cNvPr id="15" name="Text Placeholder 14"/>
          <p:cNvSpPr>
            <a:spLocks noGrp="1"/>
          </p:cNvSpPr>
          <p:nvPr>
            <p:ph type="body" sz="quarter" idx="10"/>
          </p:nvPr>
        </p:nvSpPr>
        <p:spPr>
          <a:xfrm>
            <a:off x="690035" y="1568453"/>
            <a:ext cx="10934700" cy="2764367"/>
          </a:xfrm>
          <a:prstGeom prst="rect">
            <a:avLst/>
          </a:prstGeom>
        </p:spPr>
        <p:txBody>
          <a:bodyPr/>
          <a:lstStyle>
            <a:lvl1pPr marL="304784" indent="-304784">
              <a:buFontTx/>
              <a:buBlip>
                <a:blip r:embed="rId3"/>
              </a:buBlip>
              <a:defRPr sz="2133">
                <a:latin typeface="Arial" panose="020B0604020202020204" pitchFamily="34" charset="0"/>
                <a:cs typeface="Arial" panose="020B0604020202020204" pitchFamily="34" charset="0"/>
              </a:defRPr>
            </a:lvl1pPr>
            <a:lvl2pPr marL="914354" indent="-304784">
              <a:buFontTx/>
              <a:buBlip>
                <a:blip r:embed="rId4"/>
              </a:buBlip>
              <a:defRPr sz="2133">
                <a:latin typeface="Arial" panose="020B0604020202020204" pitchFamily="34" charset="0"/>
                <a:cs typeface="Arial" panose="020B0604020202020204" pitchFamily="34" charset="0"/>
              </a:defRPr>
            </a:lvl2pPr>
            <a:lvl3pPr marL="1523925" indent="-304784">
              <a:buClr>
                <a:srgbClr val="006671"/>
              </a:buClr>
              <a:buSzPct val="130000"/>
              <a:buFont typeface="Arial" panose="020B0604020202020204" pitchFamily="34" charset="0"/>
              <a:buChar char="•"/>
              <a:defRPr sz="2133">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91393664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0" name="Freeform 19"/>
          <p:cNvSpPr>
            <a:spLocks/>
          </p:cNvSpPr>
          <p:nvPr userDrawn="1"/>
        </p:nvSpPr>
        <p:spPr>
          <a:xfrm>
            <a:off x="-1" y="0"/>
            <a:ext cx="12192000" cy="6858000"/>
          </a:xfrm>
          <a:custGeom>
            <a:avLst/>
            <a:gdLst>
              <a:gd name="connsiteX0" fmla="*/ 927481 w 9144000"/>
              <a:gd name="connsiteY0" fmla="*/ 620486 h 5143500"/>
              <a:gd name="connsiteX1" fmla="*/ 527958 w 9144000"/>
              <a:gd name="connsiteY1" fmla="*/ 1020009 h 5143500"/>
              <a:gd name="connsiteX2" fmla="*/ 527958 w 9144000"/>
              <a:gd name="connsiteY2" fmla="*/ 4095206 h 5143500"/>
              <a:gd name="connsiteX3" fmla="*/ 8281834 w 9144000"/>
              <a:gd name="connsiteY3" fmla="*/ 4095206 h 5143500"/>
              <a:gd name="connsiteX4" fmla="*/ 8681357 w 9144000"/>
              <a:gd name="connsiteY4" fmla="*/ 3695683 h 5143500"/>
              <a:gd name="connsiteX5" fmla="*/ 8681357 w 9144000"/>
              <a:gd name="connsiteY5" fmla="*/ 620486 h 5143500"/>
              <a:gd name="connsiteX6" fmla="*/ 0 w 9144000"/>
              <a:gd name="connsiteY6" fmla="*/ 0 h 5143500"/>
              <a:gd name="connsiteX7" fmla="*/ 9144000 w 9144000"/>
              <a:gd name="connsiteY7" fmla="*/ 0 h 5143500"/>
              <a:gd name="connsiteX8" fmla="*/ 9144000 w 9144000"/>
              <a:gd name="connsiteY8" fmla="*/ 5143500 h 5143500"/>
              <a:gd name="connsiteX9" fmla="*/ 0 w 9144000"/>
              <a:gd name="connsiteY9"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44000" h="5143500">
                <a:moveTo>
                  <a:pt x="927481" y="620486"/>
                </a:moveTo>
                <a:cubicBezTo>
                  <a:pt x="706831" y="620486"/>
                  <a:pt x="527958" y="799359"/>
                  <a:pt x="527958" y="1020009"/>
                </a:cubicBezTo>
                <a:lnTo>
                  <a:pt x="527958" y="4095206"/>
                </a:lnTo>
                <a:lnTo>
                  <a:pt x="8281834" y="4095206"/>
                </a:lnTo>
                <a:cubicBezTo>
                  <a:pt x="8502484" y="4095206"/>
                  <a:pt x="8681357" y="3916333"/>
                  <a:pt x="8681357" y="3695683"/>
                </a:cubicBezTo>
                <a:lnTo>
                  <a:pt x="8681357" y="620486"/>
                </a:lnTo>
                <a:close/>
                <a:moveTo>
                  <a:pt x="0" y="0"/>
                </a:moveTo>
                <a:lnTo>
                  <a:pt x="9144000" y="0"/>
                </a:lnTo>
                <a:lnTo>
                  <a:pt x="9144000" y="5143500"/>
                </a:lnTo>
                <a:lnTo>
                  <a:pt x="0" y="5143500"/>
                </a:lnTo>
                <a:close/>
              </a:path>
            </a:pathLst>
          </a:custGeom>
          <a:solidFill>
            <a:srgbClr val="5B234F"/>
          </a:solid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endParaRPr lang="en-US" sz="2400"/>
          </a:p>
        </p:txBody>
      </p:sp>
      <p:sp>
        <p:nvSpPr>
          <p:cNvPr id="21" name="Round Diagonal Corner Rectangle 20"/>
          <p:cNvSpPr>
            <a:spLocks/>
          </p:cNvSpPr>
          <p:nvPr userDrawn="1"/>
        </p:nvSpPr>
        <p:spPr>
          <a:xfrm>
            <a:off x="703946" y="828040"/>
            <a:ext cx="10871199" cy="4632960"/>
          </a:xfrm>
          <a:prstGeom prst="round2DiagRect">
            <a:avLst>
              <a:gd name="adj1" fmla="val 11498"/>
              <a:gd name="adj2" fmla="val 0"/>
            </a:avLst>
          </a:prstGeom>
          <a:gradFill flip="none" rotWithShape="1">
            <a:gsLst>
              <a:gs pos="0">
                <a:schemeClr val="tx1">
                  <a:alpha val="69000"/>
                </a:schemeClr>
              </a:gs>
              <a:gs pos="69000">
                <a:schemeClr val="tx1">
                  <a:alpha val="31000"/>
                </a:schemeClr>
              </a:gs>
            </a:gsLst>
            <a:lin ang="0" scaled="1"/>
            <a:tileRect/>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endParaRPr lang="en-US" sz="2400"/>
          </a:p>
        </p:txBody>
      </p:sp>
      <p:sp>
        <p:nvSpPr>
          <p:cNvPr id="3" name="Text Placeholder 45"/>
          <p:cNvSpPr>
            <a:spLocks noGrp="1"/>
          </p:cNvSpPr>
          <p:nvPr>
            <p:ph type="body" sz="quarter" idx="14"/>
          </p:nvPr>
        </p:nvSpPr>
        <p:spPr>
          <a:xfrm>
            <a:off x="1138761" y="6166705"/>
            <a:ext cx="4218517" cy="300971"/>
          </a:xfrm>
          <a:prstGeom prst="rect">
            <a:avLst/>
          </a:prstGeom>
          <a:ln>
            <a:noFill/>
          </a:ln>
        </p:spPr>
        <p:txBody>
          <a:bodyPr/>
          <a:lstStyle>
            <a:lvl1pPr marL="0" indent="0">
              <a:buNone/>
              <a:defRPr lang="en-US" sz="1467" dirty="0">
                <a:solidFill>
                  <a:schemeClr val="bg1"/>
                </a:solidFill>
                <a:latin typeface="Arial" panose="020B0604020202020204" pitchFamily="34" charset="0"/>
                <a:cs typeface="Arial" panose="020B0604020202020204" pitchFamily="34" charset="0"/>
              </a:defRPr>
            </a:lvl1pPr>
          </a:lstStyle>
          <a:p>
            <a:pPr lvl="0"/>
            <a:r>
              <a:rPr lang="en-US"/>
              <a:t>Edit Master text styles</a:t>
            </a:r>
          </a:p>
        </p:txBody>
      </p:sp>
      <p:sp>
        <p:nvSpPr>
          <p:cNvPr id="4" name="TextBox 3"/>
          <p:cNvSpPr txBox="1"/>
          <p:nvPr userDrawn="1"/>
        </p:nvSpPr>
        <p:spPr>
          <a:xfrm>
            <a:off x="609600" y="6156962"/>
            <a:ext cx="508000" cy="297454"/>
          </a:xfrm>
          <a:prstGeom prst="rect">
            <a:avLst/>
          </a:prstGeom>
          <a:noFill/>
        </p:spPr>
        <p:txBody>
          <a:bodyPr wrap="square" rtlCol="0">
            <a:spAutoFit/>
          </a:bodyPr>
          <a:lstStyle/>
          <a:p>
            <a:fld id="{745763F2-DDEA-4923-9735-C5A6327E1624}" type="slidenum">
              <a:rPr lang="en-US" sz="1333" smtClean="0">
                <a:solidFill>
                  <a:schemeClr val="bg1"/>
                </a:solidFill>
              </a:rPr>
              <a:t>‹#›</a:t>
            </a:fld>
            <a:endParaRPr lang="en-US" sz="1333">
              <a:solidFill>
                <a:schemeClr val="bg1"/>
              </a:solidFill>
            </a:endParaRPr>
          </a:p>
        </p:txBody>
      </p:sp>
      <p:cxnSp>
        <p:nvCxnSpPr>
          <p:cNvPr id="5" name="Straight Connector 4"/>
          <p:cNvCxnSpPr/>
          <p:nvPr userDrawn="1"/>
        </p:nvCxnSpPr>
        <p:spPr>
          <a:xfrm>
            <a:off x="1097280" y="6168707"/>
            <a:ext cx="0" cy="3048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4865188" y="1309552"/>
            <a:ext cx="0" cy="3657600"/>
          </a:xfrm>
          <a:prstGeom prst="line">
            <a:avLst/>
          </a:prstGeom>
          <a:ln w="12700" cap="rnd">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3200" y="6024843"/>
            <a:ext cx="1219200" cy="592532"/>
          </a:xfrm>
          <a:prstGeom prst="rect">
            <a:avLst/>
          </a:prstGeom>
        </p:spPr>
      </p:pic>
      <p:sp>
        <p:nvSpPr>
          <p:cNvPr id="24" name="Text Placeholder 23"/>
          <p:cNvSpPr>
            <a:spLocks noGrp="1"/>
          </p:cNvSpPr>
          <p:nvPr>
            <p:ph type="body" sz="quarter" idx="16"/>
          </p:nvPr>
        </p:nvSpPr>
        <p:spPr>
          <a:xfrm>
            <a:off x="5569133" y="1308690"/>
            <a:ext cx="5606867" cy="3669348"/>
          </a:xfrm>
          <a:prstGeom prst="rect">
            <a:avLst/>
          </a:prstGeom>
        </p:spPr>
        <p:txBody>
          <a:bodyPr anchor="ctr"/>
          <a:lstStyle>
            <a:lvl1pPr marL="0" indent="0">
              <a:buNone/>
              <a:defRPr sz="2667">
                <a:solidFill>
                  <a:schemeClr val="bg1"/>
                </a:solidFill>
                <a:latin typeface="Arial" panose="020B0604020202020204" pitchFamily="34" charset="0"/>
                <a:cs typeface="Arial" panose="020B0604020202020204" pitchFamily="34" charset="0"/>
              </a:defRPr>
            </a:lvl1pPr>
          </a:lstStyle>
          <a:p>
            <a:pPr lvl="0"/>
            <a:r>
              <a:rPr lang="en-US"/>
              <a:t>Edit Master text styles</a:t>
            </a:r>
          </a:p>
        </p:txBody>
      </p:sp>
      <p:sp>
        <p:nvSpPr>
          <p:cNvPr id="27" name="Text Placeholder 21"/>
          <p:cNvSpPr>
            <a:spLocks noGrp="1"/>
          </p:cNvSpPr>
          <p:nvPr>
            <p:ph type="body" sz="quarter" idx="15"/>
          </p:nvPr>
        </p:nvSpPr>
        <p:spPr>
          <a:xfrm>
            <a:off x="1021385" y="1308691"/>
            <a:ext cx="3444663" cy="3669348"/>
          </a:xfrm>
          <a:prstGeom prst="rect">
            <a:avLst/>
          </a:prstGeom>
        </p:spPr>
        <p:txBody>
          <a:bodyPr anchor="ctr"/>
          <a:lstStyle>
            <a:lvl1pPr marL="0" indent="0">
              <a:buNone/>
              <a:defRPr sz="4267" b="1">
                <a:solidFill>
                  <a:schemeClr val="bg1"/>
                </a:solidFill>
                <a:latin typeface="Arial" panose="020B0604020202020204" pitchFamily="34" charset="0"/>
                <a:cs typeface="Arial" panose="020B0604020202020204" pitchFamily="34" charset="0"/>
              </a:defRPr>
            </a:lvl1pPr>
          </a:lstStyle>
          <a:p>
            <a:pPr lvl="0"/>
            <a:r>
              <a:rPr lang="en-US"/>
              <a:t>Edit Master text styles</a:t>
            </a:r>
          </a:p>
        </p:txBody>
      </p:sp>
    </p:spTree>
    <p:extLst>
      <p:ext uri="{BB962C8B-B14F-4D97-AF65-F5344CB8AC3E}">
        <p14:creationId xmlns:p14="http://schemas.microsoft.com/office/powerpoint/2010/main" val="90242291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userDrawn="1">
  <p:cSld name="1_Vertical Title and Text">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609600" y="365125"/>
            <a:ext cx="10972800" cy="760291"/>
          </a:xfrm>
          <a:prstGeom prst="rect">
            <a:avLst/>
          </a:prstGeom>
        </p:spPr>
        <p:txBody>
          <a:bodyPr vert="horz" lIns="91440" tIns="45720" rIns="91440" bIns="45720" rtlCol="0" anchor="ctr">
            <a:normAutofit/>
          </a:bodyPr>
          <a:lstStyle>
            <a:lvl1pPr>
              <a:defRPr sz="3200">
                <a:latin typeface="Arial" panose="020B0604020202020204" pitchFamily="34" charset="0"/>
                <a:cs typeface="Arial" panose="020B0604020202020204" pitchFamily="34" charset="0"/>
              </a:defRPr>
            </a:lvl1pPr>
          </a:lstStyle>
          <a:p>
            <a:r>
              <a:rPr lang="en-US"/>
              <a:t>Click to edit Master title style</a:t>
            </a:r>
          </a:p>
        </p:txBody>
      </p:sp>
      <p:sp>
        <p:nvSpPr>
          <p:cNvPr id="18" name="Text Placeholder 17"/>
          <p:cNvSpPr>
            <a:spLocks noGrp="1"/>
          </p:cNvSpPr>
          <p:nvPr>
            <p:ph type="body" sz="quarter" idx="10"/>
          </p:nvPr>
        </p:nvSpPr>
        <p:spPr>
          <a:xfrm>
            <a:off x="609600" y="1578708"/>
            <a:ext cx="10972800" cy="4157784"/>
          </a:xfrm>
          <a:prstGeom prst="rect">
            <a:avLst/>
          </a:prstGeom>
        </p:spPr>
        <p:txBody>
          <a:bodyPr/>
          <a:lstStyle>
            <a:lvl1pPr marL="0" indent="0">
              <a:spcAft>
                <a:spcPts val="800"/>
              </a:spcAft>
              <a:buNone/>
              <a:defRPr sz="2133">
                <a:latin typeface="Arial" panose="020B0604020202020204" pitchFamily="34" charset="0"/>
                <a:cs typeface="Arial" panose="020B0604020202020204" pitchFamily="34" charset="0"/>
              </a:defRPr>
            </a:lvl1pPr>
            <a:lvl2pPr marL="0" indent="-365742">
              <a:defRPr sz="2133">
                <a:latin typeface="Arial" panose="020B0604020202020204" pitchFamily="34" charset="0"/>
                <a:cs typeface="Arial" panose="020B0604020202020204" pitchFamily="34" charset="0"/>
              </a:defRPr>
            </a:lvl2pPr>
            <a:lvl3pPr marL="731484" indent="-365742">
              <a:defRPr sz="2133">
                <a:latin typeface="Arial" panose="020B0604020202020204" pitchFamily="34" charset="0"/>
                <a:cs typeface="Arial" panose="020B0604020202020204" pitchFamily="34" charset="0"/>
              </a:defRPr>
            </a:lvl3pPr>
            <a:lvl4pPr marL="1097226" indent="-365742">
              <a:defRPr sz="2133">
                <a:latin typeface="Arial" panose="020B0604020202020204" pitchFamily="34" charset="0"/>
                <a:cs typeface="Arial" panose="020B0604020202020204" pitchFamily="34" charset="0"/>
              </a:defRPr>
            </a:lvl4pPr>
            <a:lvl5pPr marL="1462966" indent="-365742">
              <a:defRPr sz="2133">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45"/>
          <p:cNvSpPr txBox="1">
            <a:spLocks/>
          </p:cNvSpPr>
          <p:nvPr userDrawn="1"/>
        </p:nvSpPr>
        <p:spPr>
          <a:xfrm>
            <a:off x="1138761" y="6166705"/>
            <a:ext cx="4218517" cy="313995"/>
          </a:xfrm>
          <a:prstGeom prst="rect">
            <a:avLst/>
          </a:prstGeom>
          <a:ln>
            <a:noFill/>
          </a:ln>
        </p:spPr>
        <p:txBody>
          <a:bodyPr anchor="ctr"/>
          <a:lstStyle>
            <a:lvl1pPr marL="0" indent="0" algn="l" defTabSz="685800" rtl="0" eaLnBrk="1" latinLnBrk="0" hangingPunct="1">
              <a:lnSpc>
                <a:spcPct val="90000"/>
              </a:lnSpc>
              <a:spcBef>
                <a:spcPts val="750"/>
              </a:spcBef>
              <a:buFont typeface="Arial" panose="020B0604020202020204" pitchFamily="34" charset="0"/>
              <a:buNone/>
              <a:defRPr lang="en-US" sz="1100" kern="1200" dirty="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endParaRPr lang="en-US" sz="1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60125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userDrawn="1">
  <p:cSld name="2_Vertical Title and Text">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609600" y="365125"/>
            <a:ext cx="10972800" cy="760291"/>
          </a:xfrm>
          <a:prstGeom prst="rect">
            <a:avLst/>
          </a:prstGeom>
        </p:spPr>
        <p:txBody>
          <a:bodyPr vert="horz" lIns="91440" tIns="45720" rIns="91440" bIns="45720" rtlCol="0" anchor="ctr">
            <a:normAutofit/>
          </a:bodyPr>
          <a:lstStyle>
            <a:lvl1pPr>
              <a:defRPr sz="3200">
                <a:latin typeface="Arial" panose="020B0604020202020204" pitchFamily="34" charset="0"/>
                <a:cs typeface="Arial" panose="020B0604020202020204" pitchFamily="34" charset="0"/>
              </a:defRPr>
            </a:lvl1pPr>
          </a:lstStyle>
          <a:p>
            <a:r>
              <a:rPr lang="en-US"/>
              <a:t>Click to edit Master title style</a:t>
            </a:r>
          </a:p>
        </p:txBody>
      </p:sp>
      <p:sp>
        <p:nvSpPr>
          <p:cNvPr id="18" name="Text Placeholder 17"/>
          <p:cNvSpPr>
            <a:spLocks noGrp="1"/>
          </p:cNvSpPr>
          <p:nvPr>
            <p:ph type="body" sz="quarter" idx="10"/>
          </p:nvPr>
        </p:nvSpPr>
        <p:spPr>
          <a:xfrm>
            <a:off x="609600" y="1578708"/>
            <a:ext cx="10972800" cy="4157784"/>
          </a:xfrm>
          <a:prstGeom prst="rect">
            <a:avLst/>
          </a:prstGeom>
        </p:spPr>
        <p:txBody>
          <a:bodyPr/>
          <a:lstStyle>
            <a:lvl1pPr marL="0" indent="0">
              <a:spcAft>
                <a:spcPts val="800"/>
              </a:spcAft>
              <a:buNone/>
              <a:defRPr sz="2133">
                <a:latin typeface="Arial" panose="020B0604020202020204" pitchFamily="34" charset="0"/>
                <a:cs typeface="Arial" panose="020B0604020202020204" pitchFamily="34" charset="0"/>
              </a:defRPr>
            </a:lvl1pPr>
            <a:lvl2pPr marL="0" indent="-365742">
              <a:defRPr sz="2133">
                <a:latin typeface="Arial" panose="020B0604020202020204" pitchFamily="34" charset="0"/>
                <a:cs typeface="Arial" panose="020B0604020202020204" pitchFamily="34" charset="0"/>
              </a:defRPr>
            </a:lvl2pPr>
            <a:lvl3pPr marL="731484" indent="-365742">
              <a:defRPr sz="2133">
                <a:latin typeface="Arial" panose="020B0604020202020204" pitchFamily="34" charset="0"/>
                <a:cs typeface="Arial" panose="020B0604020202020204" pitchFamily="34" charset="0"/>
              </a:defRPr>
            </a:lvl3pPr>
            <a:lvl4pPr marL="1097226" indent="-365742">
              <a:defRPr sz="2133">
                <a:latin typeface="Arial" panose="020B0604020202020204" pitchFamily="34" charset="0"/>
                <a:cs typeface="Arial" panose="020B0604020202020204" pitchFamily="34" charset="0"/>
              </a:defRPr>
            </a:lvl4pPr>
            <a:lvl5pPr marL="1462966" indent="-365742">
              <a:defRPr sz="2133">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45"/>
          <p:cNvSpPr txBox="1">
            <a:spLocks/>
          </p:cNvSpPr>
          <p:nvPr userDrawn="1"/>
        </p:nvSpPr>
        <p:spPr>
          <a:xfrm>
            <a:off x="1138761" y="6166705"/>
            <a:ext cx="4218517" cy="313995"/>
          </a:xfrm>
          <a:prstGeom prst="rect">
            <a:avLst/>
          </a:prstGeom>
          <a:ln>
            <a:noFill/>
          </a:ln>
        </p:spPr>
        <p:txBody>
          <a:bodyPr anchor="ctr"/>
          <a:lstStyle>
            <a:lvl1pPr marL="0" indent="0" algn="l" defTabSz="685800" rtl="0" eaLnBrk="1" latinLnBrk="0" hangingPunct="1">
              <a:lnSpc>
                <a:spcPct val="90000"/>
              </a:lnSpc>
              <a:spcBef>
                <a:spcPts val="750"/>
              </a:spcBef>
              <a:buFont typeface="Arial" panose="020B0604020202020204" pitchFamily="34" charset="0"/>
              <a:buNone/>
              <a:defRPr lang="en-US" sz="1100" kern="1200" dirty="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endParaRPr lang="en-US" sz="1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0590155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6" name="Text Placeholder 18"/>
          <p:cNvSpPr>
            <a:spLocks noGrp="1"/>
          </p:cNvSpPr>
          <p:nvPr>
            <p:ph type="body" sz="quarter" idx="10"/>
          </p:nvPr>
        </p:nvSpPr>
        <p:spPr>
          <a:xfrm>
            <a:off x="609600" y="1828800"/>
            <a:ext cx="10972800" cy="914400"/>
          </a:xfrm>
          <a:prstGeom prst="rect">
            <a:avLst/>
          </a:prstGeom>
        </p:spPr>
        <p:txBody>
          <a:bodyPr/>
          <a:lstStyle>
            <a:lvl1pPr marL="0" indent="0">
              <a:buNone/>
              <a:defRPr sz="5333" b="1">
                <a:solidFill>
                  <a:schemeClr val="bg1"/>
                </a:solidFill>
              </a:defRPr>
            </a:lvl1pPr>
          </a:lstStyle>
          <a:p>
            <a:pPr lvl="0"/>
            <a:r>
              <a:rPr lang="en-US"/>
              <a:t>Edit Master text styles</a:t>
            </a:r>
          </a:p>
        </p:txBody>
      </p:sp>
      <p:sp>
        <p:nvSpPr>
          <p:cNvPr id="7" name="Text Placeholder 18"/>
          <p:cNvSpPr>
            <a:spLocks noGrp="1"/>
          </p:cNvSpPr>
          <p:nvPr>
            <p:ph type="body" sz="quarter" idx="11"/>
          </p:nvPr>
        </p:nvSpPr>
        <p:spPr>
          <a:xfrm>
            <a:off x="609600" y="2743200"/>
            <a:ext cx="10972800" cy="643280"/>
          </a:xfrm>
          <a:prstGeom prst="rect">
            <a:avLst/>
          </a:prstGeom>
        </p:spPr>
        <p:txBody>
          <a:bodyPr/>
          <a:lstStyle>
            <a:lvl1pPr marL="0" indent="0">
              <a:buNone/>
              <a:defRPr sz="3200" b="1">
                <a:solidFill>
                  <a:schemeClr val="bg1"/>
                </a:solidFill>
              </a:defRPr>
            </a:lvl1pPr>
          </a:lstStyle>
          <a:p>
            <a:pPr lvl="0"/>
            <a:r>
              <a:rPr lang="en-US"/>
              <a:t>Edit Master text styles</a:t>
            </a:r>
          </a:p>
        </p:txBody>
      </p:sp>
      <p:sp>
        <p:nvSpPr>
          <p:cNvPr id="8" name="Text Placeholder 18"/>
          <p:cNvSpPr>
            <a:spLocks noGrp="1"/>
          </p:cNvSpPr>
          <p:nvPr>
            <p:ph type="body" sz="quarter" idx="13" hasCustomPrompt="1"/>
          </p:nvPr>
        </p:nvSpPr>
        <p:spPr>
          <a:xfrm>
            <a:off x="609600" y="4145280"/>
            <a:ext cx="2438400" cy="364440"/>
          </a:xfrm>
          <a:prstGeom prst="rect">
            <a:avLst/>
          </a:prstGeom>
        </p:spPr>
        <p:txBody>
          <a:bodyPr/>
          <a:lstStyle>
            <a:lvl1pPr marL="0" indent="0">
              <a:buNone/>
              <a:defRPr sz="1867" b="0">
                <a:solidFill>
                  <a:schemeClr val="bg1"/>
                </a:solidFill>
              </a:defRPr>
            </a:lvl1pPr>
          </a:lstStyle>
          <a:p>
            <a:pPr lvl="0"/>
            <a:r>
              <a:rPr lang="en-US"/>
              <a:t>Month 202X</a:t>
            </a:r>
          </a:p>
        </p:txBody>
      </p:sp>
      <p:grpSp>
        <p:nvGrpSpPr>
          <p:cNvPr id="10" name="Group 9"/>
          <p:cNvGrpSpPr>
            <a:grpSpLocks noChangeAspect="1"/>
          </p:cNvGrpSpPr>
          <p:nvPr userDrawn="1"/>
        </p:nvGrpSpPr>
        <p:grpSpPr>
          <a:xfrm>
            <a:off x="5146157" y="-869775"/>
            <a:ext cx="7598779" cy="7295307"/>
            <a:chOff x="2575398" y="-2286000"/>
            <a:chExt cx="7364156" cy="7070054"/>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66938" y="3770513"/>
              <a:ext cx="2085484" cy="1013541"/>
            </a:xfrm>
            <a:prstGeom prst="rect">
              <a:avLst/>
            </a:prstGeom>
          </p:spPr>
        </p:pic>
        <p:grpSp>
          <p:nvGrpSpPr>
            <p:cNvPr id="12" name="Group 11"/>
            <p:cNvGrpSpPr/>
            <p:nvPr userDrawn="1"/>
          </p:nvGrpSpPr>
          <p:grpSpPr>
            <a:xfrm>
              <a:off x="2575398" y="-2286000"/>
              <a:ext cx="7364156" cy="5728783"/>
              <a:chOff x="4195026" y="-389227"/>
              <a:chExt cx="5564745" cy="4328971"/>
            </a:xfrm>
          </p:grpSpPr>
          <p:sp>
            <p:nvSpPr>
              <p:cNvPr id="13" name="Rounded Rectangle 12"/>
              <p:cNvSpPr>
                <a:spLocks noChangeAspect="1"/>
              </p:cNvSpPr>
              <p:nvPr userDrawn="1"/>
            </p:nvSpPr>
            <p:spPr>
              <a:xfrm rot="2700000">
                <a:off x="6985513" y="-414236"/>
                <a:ext cx="2499337" cy="2549356"/>
              </a:xfrm>
              <a:prstGeom prst="roundRect">
                <a:avLst>
                  <a:gd name="adj" fmla="val 2645"/>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chemeClr val="lt1">
                      <a:alpha val="50000"/>
                    </a:schemeClr>
                  </a:solidFill>
                </a:endParaRPr>
              </a:p>
            </p:txBody>
          </p:sp>
          <p:sp>
            <p:nvSpPr>
              <p:cNvPr id="14" name="Rounded Rectangle 13"/>
              <p:cNvSpPr>
                <a:spLocks noChangeAspect="1"/>
              </p:cNvSpPr>
              <p:nvPr userDrawn="1"/>
            </p:nvSpPr>
            <p:spPr>
              <a:xfrm rot="2700000">
                <a:off x="8548085" y="2098727"/>
                <a:ext cx="1199682" cy="1223691"/>
              </a:xfrm>
              <a:prstGeom prst="roundRect">
                <a:avLst>
                  <a:gd name="adj" fmla="val 5978"/>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chemeClr val="lt1">
                      <a:alpha val="50000"/>
                    </a:schemeClr>
                  </a:solidFill>
                </a:endParaRPr>
              </a:p>
            </p:txBody>
          </p:sp>
          <p:sp>
            <p:nvSpPr>
              <p:cNvPr id="15" name="Rounded Rectangle 14"/>
              <p:cNvSpPr>
                <a:spLocks noChangeAspect="1"/>
              </p:cNvSpPr>
              <p:nvPr userDrawn="1"/>
            </p:nvSpPr>
            <p:spPr>
              <a:xfrm rot="2700000">
                <a:off x="5766758" y="1198183"/>
                <a:ext cx="1199682" cy="1223691"/>
              </a:xfrm>
              <a:prstGeom prst="roundRect">
                <a:avLst>
                  <a:gd name="adj" fmla="val 5978"/>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chemeClr val="lt1">
                      <a:alpha val="50000"/>
                    </a:schemeClr>
                  </a:solidFill>
                </a:endParaRPr>
              </a:p>
            </p:txBody>
          </p:sp>
          <p:sp>
            <p:nvSpPr>
              <p:cNvPr id="16" name="Rounded Rectangle 15"/>
              <p:cNvSpPr>
                <a:spLocks noChangeAspect="1"/>
              </p:cNvSpPr>
              <p:nvPr userDrawn="1"/>
            </p:nvSpPr>
            <p:spPr>
              <a:xfrm rot="2700000">
                <a:off x="7015265" y="1984498"/>
                <a:ext cx="549855" cy="560858"/>
              </a:xfrm>
              <a:prstGeom prst="roundRect">
                <a:avLst>
                  <a:gd name="adj" fmla="val 5978"/>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chemeClr val="lt1">
                      <a:alpha val="50000"/>
                    </a:schemeClr>
                  </a:solidFill>
                </a:endParaRPr>
              </a:p>
            </p:txBody>
          </p:sp>
          <p:sp>
            <p:nvSpPr>
              <p:cNvPr id="17" name="Rounded Rectangle 16"/>
              <p:cNvSpPr>
                <a:spLocks noChangeAspect="1"/>
              </p:cNvSpPr>
              <p:nvPr userDrawn="1"/>
            </p:nvSpPr>
            <p:spPr>
              <a:xfrm rot="2700000">
                <a:off x="5155879" y="2005895"/>
                <a:ext cx="549855" cy="560858"/>
              </a:xfrm>
              <a:prstGeom prst="roundRect">
                <a:avLst>
                  <a:gd name="adj" fmla="val 5978"/>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chemeClr val="lt1">
                      <a:alpha val="50000"/>
                    </a:schemeClr>
                  </a:solidFill>
                </a:endParaRPr>
              </a:p>
            </p:txBody>
          </p:sp>
          <p:sp>
            <p:nvSpPr>
              <p:cNvPr id="18" name="Rounded Rectangle 17"/>
              <p:cNvSpPr>
                <a:spLocks noChangeAspect="1"/>
              </p:cNvSpPr>
              <p:nvPr userDrawn="1"/>
            </p:nvSpPr>
            <p:spPr>
              <a:xfrm rot="2700000">
                <a:off x="6534371" y="3384388"/>
                <a:ext cx="549855" cy="560858"/>
              </a:xfrm>
              <a:prstGeom prst="roundRect">
                <a:avLst>
                  <a:gd name="adj" fmla="val 5978"/>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chemeClr val="lt1">
                      <a:alpha val="50000"/>
                    </a:schemeClr>
                  </a:solidFill>
                </a:endParaRPr>
              </a:p>
            </p:txBody>
          </p:sp>
          <p:sp>
            <p:nvSpPr>
              <p:cNvPr id="19" name="Rounded Rectangle 18"/>
              <p:cNvSpPr>
                <a:spLocks noChangeAspect="1"/>
              </p:cNvSpPr>
              <p:nvPr userDrawn="1"/>
            </p:nvSpPr>
            <p:spPr>
              <a:xfrm rot="2700000">
                <a:off x="8396702" y="3365936"/>
                <a:ext cx="549855" cy="560858"/>
              </a:xfrm>
              <a:prstGeom prst="roundRect">
                <a:avLst>
                  <a:gd name="adj" fmla="val 5978"/>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chemeClr val="lt1">
                      <a:alpha val="50000"/>
                    </a:schemeClr>
                  </a:solidFill>
                </a:endParaRPr>
              </a:p>
            </p:txBody>
          </p:sp>
          <p:sp>
            <p:nvSpPr>
              <p:cNvPr id="20" name="Rounded Rectangle 19"/>
              <p:cNvSpPr>
                <a:spLocks noChangeAspect="1"/>
              </p:cNvSpPr>
              <p:nvPr userDrawn="1"/>
            </p:nvSpPr>
            <p:spPr>
              <a:xfrm rot="2700000">
                <a:off x="5627577" y="580013"/>
                <a:ext cx="549855" cy="560858"/>
              </a:xfrm>
              <a:prstGeom prst="roundRect">
                <a:avLst>
                  <a:gd name="adj" fmla="val 5978"/>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chemeClr val="lt1">
                      <a:alpha val="50000"/>
                    </a:schemeClr>
                  </a:solidFill>
                </a:endParaRPr>
              </a:p>
            </p:txBody>
          </p:sp>
          <p:sp>
            <p:nvSpPr>
              <p:cNvPr id="21" name="Rounded Rectangle 20"/>
              <p:cNvSpPr>
                <a:spLocks noChangeAspect="1"/>
              </p:cNvSpPr>
              <p:nvPr userDrawn="1"/>
            </p:nvSpPr>
            <p:spPr>
              <a:xfrm rot="2700000">
                <a:off x="4200527" y="1080935"/>
                <a:ext cx="549855" cy="560858"/>
              </a:xfrm>
              <a:prstGeom prst="roundRect">
                <a:avLst>
                  <a:gd name="adj" fmla="val 5978"/>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chemeClr val="lt1">
                      <a:alpha val="50000"/>
                    </a:schemeClr>
                  </a:solidFill>
                </a:endParaRPr>
              </a:p>
            </p:txBody>
          </p:sp>
        </p:grpSp>
      </p:grpSp>
    </p:spTree>
    <p:extLst>
      <p:ext uri="{BB962C8B-B14F-4D97-AF65-F5344CB8AC3E}">
        <p14:creationId xmlns:p14="http://schemas.microsoft.com/office/powerpoint/2010/main" val="199323263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584137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2" name="Rectangle 11"/>
          <p:cNvSpPr/>
          <p:nvPr userDrawn="1"/>
        </p:nvSpPr>
        <p:spPr>
          <a:xfrm>
            <a:off x="0" y="5060460"/>
            <a:ext cx="12192000" cy="600109"/>
          </a:xfrm>
          <a:prstGeom prst="rect">
            <a:avLst/>
          </a:prstGeom>
          <a:solidFill>
            <a:srgbClr val="58C3B4"/>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Text Placeholder 4"/>
          <p:cNvSpPr txBox="1">
            <a:spLocks/>
          </p:cNvSpPr>
          <p:nvPr userDrawn="1"/>
        </p:nvSpPr>
        <p:spPr>
          <a:xfrm>
            <a:off x="689635" y="5149589"/>
            <a:ext cx="10936079" cy="42185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2400"/>
              </a:spcBef>
              <a:buBlip>
                <a:blip r:embed="rId2"/>
              </a:buBlip>
            </a:pPr>
            <a:r>
              <a:rPr lang="en-US" sz="2133">
                <a:solidFill>
                  <a:schemeClr val="bg1"/>
                </a:solidFill>
                <a:latin typeface="Arial" panose="020B0604020202020204" pitchFamily="34" charset="0"/>
                <a:cs typeface="Arial" panose="020B0604020202020204" pitchFamily="34" charset="0"/>
              </a:rPr>
              <a:t>Washington’s largest and oldest utility, </a:t>
            </a:r>
            <a:r>
              <a:rPr lang="en-US" sz="2133" b="1">
                <a:solidFill>
                  <a:schemeClr val="bg1"/>
                </a:solidFill>
                <a:latin typeface="Arial" panose="020B0604020202020204" pitchFamily="34" charset="0"/>
                <a:cs typeface="Arial" panose="020B0604020202020204" pitchFamily="34" charset="0"/>
              </a:rPr>
              <a:t>serving 1.5 million customers </a:t>
            </a:r>
            <a:r>
              <a:rPr lang="en-US" sz="2133">
                <a:solidFill>
                  <a:schemeClr val="bg1"/>
                </a:solidFill>
                <a:latin typeface="Arial" panose="020B0604020202020204" pitchFamily="34" charset="0"/>
                <a:cs typeface="Arial" panose="020B0604020202020204" pitchFamily="34" charset="0"/>
              </a:rPr>
              <a:t>in 10 counties.</a:t>
            </a:r>
          </a:p>
        </p:txBody>
      </p:sp>
      <p:sp>
        <p:nvSpPr>
          <p:cNvPr id="15" name="Text Placeholder 14"/>
          <p:cNvSpPr>
            <a:spLocks noGrp="1"/>
          </p:cNvSpPr>
          <p:nvPr>
            <p:ph type="body" sz="quarter" idx="10"/>
          </p:nvPr>
        </p:nvSpPr>
        <p:spPr>
          <a:xfrm>
            <a:off x="690035" y="1568453"/>
            <a:ext cx="10934700" cy="2764367"/>
          </a:xfrm>
          <a:prstGeom prst="rect">
            <a:avLst/>
          </a:prstGeom>
        </p:spPr>
        <p:txBody>
          <a:bodyPr/>
          <a:lstStyle>
            <a:lvl1pPr marL="304784" indent="-304784">
              <a:buFontTx/>
              <a:buBlip>
                <a:blip r:embed="rId3"/>
              </a:buBlip>
              <a:defRPr sz="2133">
                <a:latin typeface="Arial" panose="020B0604020202020204" pitchFamily="34" charset="0"/>
                <a:cs typeface="Arial" panose="020B0604020202020204" pitchFamily="34" charset="0"/>
              </a:defRPr>
            </a:lvl1pPr>
            <a:lvl2pPr marL="914354" indent="-304784">
              <a:buFontTx/>
              <a:buBlip>
                <a:blip r:embed="rId4"/>
              </a:buBlip>
              <a:defRPr sz="2133">
                <a:latin typeface="Arial" panose="020B0604020202020204" pitchFamily="34" charset="0"/>
                <a:cs typeface="Arial" panose="020B0604020202020204" pitchFamily="34" charset="0"/>
              </a:defRPr>
            </a:lvl2pPr>
            <a:lvl3pPr marL="1523925" indent="-304784">
              <a:buClr>
                <a:srgbClr val="006671"/>
              </a:buClr>
              <a:buSzPct val="130000"/>
              <a:buFont typeface="Arial" panose="020B0604020202020204" pitchFamily="34" charset="0"/>
              <a:buChar char="•"/>
              <a:defRPr sz="2133">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30758113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0" name="Freeform 19"/>
          <p:cNvSpPr>
            <a:spLocks/>
          </p:cNvSpPr>
          <p:nvPr userDrawn="1"/>
        </p:nvSpPr>
        <p:spPr>
          <a:xfrm>
            <a:off x="-1" y="0"/>
            <a:ext cx="12192000" cy="6858000"/>
          </a:xfrm>
          <a:custGeom>
            <a:avLst/>
            <a:gdLst>
              <a:gd name="connsiteX0" fmla="*/ 927481 w 9144000"/>
              <a:gd name="connsiteY0" fmla="*/ 620486 h 5143500"/>
              <a:gd name="connsiteX1" fmla="*/ 527958 w 9144000"/>
              <a:gd name="connsiteY1" fmla="*/ 1020009 h 5143500"/>
              <a:gd name="connsiteX2" fmla="*/ 527958 w 9144000"/>
              <a:gd name="connsiteY2" fmla="*/ 4095206 h 5143500"/>
              <a:gd name="connsiteX3" fmla="*/ 8281834 w 9144000"/>
              <a:gd name="connsiteY3" fmla="*/ 4095206 h 5143500"/>
              <a:gd name="connsiteX4" fmla="*/ 8681357 w 9144000"/>
              <a:gd name="connsiteY4" fmla="*/ 3695683 h 5143500"/>
              <a:gd name="connsiteX5" fmla="*/ 8681357 w 9144000"/>
              <a:gd name="connsiteY5" fmla="*/ 620486 h 5143500"/>
              <a:gd name="connsiteX6" fmla="*/ 0 w 9144000"/>
              <a:gd name="connsiteY6" fmla="*/ 0 h 5143500"/>
              <a:gd name="connsiteX7" fmla="*/ 9144000 w 9144000"/>
              <a:gd name="connsiteY7" fmla="*/ 0 h 5143500"/>
              <a:gd name="connsiteX8" fmla="*/ 9144000 w 9144000"/>
              <a:gd name="connsiteY8" fmla="*/ 5143500 h 5143500"/>
              <a:gd name="connsiteX9" fmla="*/ 0 w 9144000"/>
              <a:gd name="connsiteY9"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44000" h="5143500">
                <a:moveTo>
                  <a:pt x="927481" y="620486"/>
                </a:moveTo>
                <a:cubicBezTo>
                  <a:pt x="706831" y="620486"/>
                  <a:pt x="527958" y="799359"/>
                  <a:pt x="527958" y="1020009"/>
                </a:cubicBezTo>
                <a:lnTo>
                  <a:pt x="527958" y="4095206"/>
                </a:lnTo>
                <a:lnTo>
                  <a:pt x="8281834" y="4095206"/>
                </a:lnTo>
                <a:cubicBezTo>
                  <a:pt x="8502484" y="4095206"/>
                  <a:pt x="8681357" y="3916333"/>
                  <a:pt x="8681357" y="3695683"/>
                </a:cubicBezTo>
                <a:lnTo>
                  <a:pt x="8681357" y="620486"/>
                </a:lnTo>
                <a:close/>
                <a:moveTo>
                  <a:pt x="0" y="0"/>
                </a:moveTo>
                <a:lnTo>
                  <a:pt x="9144000" y="0"/>
                </a:lnTo>
                <a:lnTo>
                  <a:pt x="9144000" y="5143500"/>
                </a:lnTo>
                <a:lnTo>
                  <a:pt x="0" y="5143500"/>
                </a:lnTo>
                <a:close/>
              </a:path>
            </a:pathLst>
          </a:custGeom>
          <a:solidFill>
            <a:srgbClr val="5B234F"/>
          </a:solid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endParaRPr lang="en-US" sz="2400"/>
          </a:p>
        </p:txBody>
      </p:sp>
      <p:sp>
        <p:nvSpPr>
          <p:cNvPr id="21" name="Round Diagonal Corner Rectangle 20"/>
          <p:cNvSpPr>
            <a:spLocks/>
          </p:cNvSpPr>
          <p:nvPr userDrawn="1"/>
        </p:nvSpPr>
        <p:spPr>
          <a:xfrm>
            <a:off x="703946" y="828040"/>
            <a:ext cx="10871199" cy="4632960"/>
          </a:xfrm>
          <a:prstGeom prst="round2DiagRect">
            <a:avLst>
              <a:gd name="adj1" fmla="val 11498"/>
              <a:gd name="adj2" fmla="val 0"/>
            </a:avLst>
          </a:prstGeom>
          <a:gradFill flip="none" rotWithShape="1">
            <a:gsLst>
              <a:gs pos="0">
                <a:schemeClr val="tx1">
                  <a:alpha val="69000"/>
                </a:schemeClr>
              </a:gs>
              <a:gs pos="69000">
                <a:schemeClr val="tx1">
                  <a:alpha val="31000"/>
                </a:schemeClr>
              </a:gs>
            </a:gsLst>
            <a:lin ang="0" scaled="1"/>
            <a:tileRect/>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endParaRPr lang="en-US" sz="2400"/>
          </a:p>
        </p:txBody>
      </p:sp>
      <p:sp>
        <p:nvSpPr>
          <p:cNvPr id="3" name="Text Placeholder 45"/>
          <p:cNvSpPr>
            <a:spLocks noGrp="1"/>
          </p:cNvSpPr>
          <p:nvPr>
            <p:ph type="body" sz="quarter" idx="14"/>
          </p:nvPr>
        </p:nvSpPr>
        <p:spPr>
          <a:xfrm>
            <a:off x="1138761" y="6166705"/>
            <a:ext cx="4218517" cy="300971"/>
          </a:xfrm>
          <a:prstGeom prst="rect">
            <a:avLst/>
          </a:prstGeom>
          <a:ln>
            <a:noFill/>
          </a:ln>
        </p:spPr>
        <p:txBody>
          <a:bodyPr/>
          <a:lstStyle>
            <a:lvl1pPr marL="0" indent="0">
              <a:buNone/>
              <a:defRPr lang="en-US" sz="1467" dirty="0">
                <a:solidFill>
                  <a:schemeClr val="bg1"/>
                </a:solidFill>
                <a:latin typeface="Arial" panose="020B0604020202020204" pitchFamily="34" charset="0"/>
                <a:cs typeface="Arial" panose="020B0604020202020204" pitchFamily="34" charset="0"/>
              </a:defRPr>
            </a:lvl1pPr>
          </a:lstStyle>
          <a:p>
            <a:pPr lvl="0"/>
            <a:r>
              <a:rPr lang="en-US"/>
              <a:t>Edit Master text styles</a:t>
            </a:r>
          </a:p>
        </p:txBody>
      </p:sp>
      <p:sp>
        <p:nvSpPr>
          <p:cNvPr id="4" name="TextBox 3"/>
          <p:cNvSpPr txBox="1"/>
          <p:nvPr userDrawn="1"/>
        </p:nvSpPr>
        <p:spPr>
          <a:xfrm>
            <a:off x="609600" y="6156962"/>
            <a:ext cx="508000" cy="297454"/>
          </a:xfrm>
          <a:prstGeom prst="rect">
            <a:avLst/>
          </a:prstGeom>
          <a:noFill/>
        </p:spPr>
        <p:txBody>
          <a:bodyPr wrap="square" rtlCol="0">
            <a:spAutoFit/>
          </a:bodyPr>
          <a:lstStyle/>
          <a:p>
            <a:fld id="{745763F2-DDEA-4923-9735-C5A6327E1624}" type="slidenum">
              <a:rPr lang="en-US" sz="1333" smtClean="0">
                <a:solidFill>
                  <a:schemeClr val="bg1"/>
                </a:solidFill>
              </a:rPr>
              <a:t>‹#›</a:t>
            </a:fld>
            <a:endParaRPr lang="en-US" sz="1333">
              <a:solidFill>
                <a:schemeClr val="bg1"/>
              </a:solidFill>
            </a:endParaRPr>
          </a:p>
        </p:txBody>
      </p:sp>
      <p:cxnSp>
        <p:nvCxnSpPr>
          <p:cNvPr id="5" name="Straight Connector 4"/>
          <p:cNvCxnSpPr/>
          <p:nvPr userDrawn="1"/>
        </p:nvCxnSpPr>
        <p:spPr>
          <a:xfrm>
            <a:off x="1097280" y="6168707"/>
            <a:ext cx="0" cy="3048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4865188" y="1309552"/>
            <a:ext cx="0" cy="3657600"/>
          </a:xfrm>
          <a:prstGeom prst="line">
            <a:avLst/>
          </a:prstGeom>
          <a:ln w="12700" cap="rnd">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3200" y="6024843"/>
            <a:ext cx="1219200" cy="592532"/>
          </a:xfrm>
          <a:prstGeom prst="rect">
            <a:avLst/>
          </a:prstGeom>
        </p:spPr>
      </p:pic>
      <p:sp>
        <p:nvSpPr>
          <p:cNvPr id="24" name="Text Placeholder 23"/>
          <p:cNvSpPr>
            <a:spLocks noGrp="1"/>
          </p:cNvSpPr>
          <p:nvPr>
            <p:ph type="body" sz="quarter" idx="16"/>
          </p:nvPr>
        </p:nvSpPr>
        <p:spPr>
          <a:xfrm>
            <a:off x="5569133" y="1308690"/>
            <a:ext cx="5606867" cy="3669348"/>
          </a:xfrm>
          <a:prstGeom prst="rect">
            <a:avLst/>
          </a:prstGeom>
        </p:spPr>
        <p:txBody>
          <a:bodyPr anchor="ctr"/>
          <a:lstStyle>
            <a:lvl1pPr marL="0" indent="0">
              <a:buNone/>
              <a:defRPr sz="2667">
                <a:solidFill>
                  <a:schemeClr val="bg1"/>
                </a:solidFill>
                <a:latin typeface="Arial" panose="020B0604020202020204" pitchFamily="34" charset="0"/>
                <a:cs typeface="Arial" panose="020B0604020202020204" pitchFamily="34" charset="0"/>
              </a:defRPr>
            </a:lvl1pPr>
          </a:lstStyle>
          <a:p>
            <a:pPr lvl="0"/>
            <a:r>
              <a:rPr lang="en-US"/>
              <a:t>Edit Master text styles</a:t>
            </a:r>
          </a:p>
        </p:txBody>
      </p:sp>
      <p:sp>
        <p:nvSpPr>
          <p:cNvPr id="27" name="Text Placeholder 21"/>
          <p:cNvSpPr>
            <a:spLocks noGrp="1"/>
          </p:cNvSpPr>
          <p:nvPr>
            <p:ph type="body" sz="quarter" idx="15"/>
          </p:nvPr>
        </p:nvSpPr>
        <p:spPr>
          <a:xfrm>
            <a:off x="1021385" y="1308691"/>
            <a:ext cx="3444663" cy="3669348"/>
          </a:xfrm>
          <a:prstGeom prst="rect">
            <a:avLst/>
          </a:prstGeom>
        </p:spPr>
        <p:txBody>
          <a:bodyPr anchor="ctr"/>
          <a:lstStyle>
            <a:lvl1pPr marL="0" indent="0">
              <a:buNone/>
              <a:defRPr sz="4267" b="1">
                <a:solidFill>
                  <a:schemeClr val="bg1"/>
                </a:solidFill>
                <a:latin typeface="Arial" panose="020B0604020202020204" pitchFamily="34" charset="0"/>
                <a:cs typeface="Arial" panose="020B0604020202020204" pitchFamily="34" charset="0"/>
              </a:defRPr>
            </a:lvl1pPr>
          </a:lstStyle>
          <a:p>
            <a:pPr lvl="0"/>
            <a:r>
              <a:rPr lang="en-US"/>
              <a:t>Edit Master text styles</a:t>
            </a:r>
          </a:p>
        </p:txBody>
      </p:sp>
    </p:spTree>
    <p:extLst>
      <p:ext uri="{BB962C8B-B14F-4D97-AF65-F5344CB8AC3E}">
        <p14:creationId xmlns:p14="http://schemas.microsoft.com/office/powerpoint/2010/main" val="363236920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userDrawn="1">
  <p:cSld name="1_Vertical Title and Text">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609600" y="365125"/>
            <a:ext cx="10972800" cy="760291"/>
          </a:xfrm>
          <a:prstGeom prst="rect">
            <a:avLst/>
          </a:prstGeom>
        </p:spPr>
        <p:txBody>
          <a:bodyPr vert="horz" lIns="91440" tIns="45720" rIns="91440" bIns="45720" rtlCol="0" anchor="ctr">
            <a:normAutofit/>
          </a:bodyPr>
          <a:lstStyle>
            <a:lvl1pPr>
              <a:defRPr sz="3200">
                <a:latin typeface="Arial" panose="020B0604020202020204" pitchFamily="34" charset="0"/>
                <a:cs typeface="Arial" panose="020B0604020202020204" pitchFamily="34" charset="0"/>
              </a:defRPr>
            </a:lvl1pPr>
          </a:lstStyle>
          <a:p>
            <a:r>
              <a:rPr lang="en-US"/>
              <a:t>Click to edit Master title style</a:t>
            </a:r>
          </a:p>
        </p:txBody>
      </p:sp>
      <p:sp>
        <p:nvSpPr>
          <p:cNvPr id="18" name="Text Placeholder 17"/>
          <p:cNvSpPr>
            <a:spLocks noGrp="1"/>
          </p:cNvSpPr>
          <p:nvPr>
            <p:ph type="body" sz="quarter" idx="10"/>
          </p:nvPr>
        </p:nvSpPr>
        <p:spPr>
          <a:xfrm>
            <a:off x="609600" y="1578708"/>
            <a:ext cx="10972800" cy="4157784"/>
          </a:xfrm>
          <a:prstGeom prst="rect">
            <a:avLst/>
          </a:prstGeom>
        </p:spPr>
        <p:txBody>
          <a:bodyPr/>
          <a:lstStyle>
            <a:lvl1pPr marL="0" indent="0">
              <a:spcAft>
                <a:spcPts val="800"/>
              </a:spcAft>
              <a:buNone/>
              <a:defRPr sz="2133">
                <a:latin typeface="Arial" panose="020B0604020202020204" pitchFamily="34" charset="0"/>
                <a:cs typeface="Arial" panose="020B0604020202020204" pitchFamily="34" charset="0"/>
              </a:defRPr>
            </a:lvl1pPr>
            <a:lvl2pPr marL="0" indent="-365742">
              <a:defRPr sz="2133">
                <a:latin typeface="Arial" panose="020B0604020202020204" pitchFamily="34" charset="0"/>
                <a:cs typeface="Arial" panose="020B0604020202020204" pitchFamily="34" charset="0"/>
              </a:defRPr>
            </a:lvl2pPr>
            <a:lvl3pPr marL="731484" indent="-365742">
              <a:defRPr sz="2133">
                <a:latin typeface="Arial" panose="020B0604020202020204" pitchFamily="34" charset="0"/>
                <a:cs typeface="Arial" panose="020B0604020202020204" pitchFamily="34" charset="0"/>
              </a:defRPr>
            </a:lvl3pPr>
            <a:lvl4pPr marL="1097226" indent="-365742">
              <a:defRPr sz="2133">
                <a:latin typeface="Arial" panose="020B0604020202020204" pitchFamily="34" charset="0"/>
                <a:cs typeface="Arial" panose="020B0604020202020204" pitchFamily="34" charset="0"/>
              </a:defRPr>
            </a:lvl4pPr>
            <a:lvl5pPr marL="1462966" indent="-365742">
              <a:defRPr sz="2133">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45"/>
          <p:cNvSpPr txBox="1">
            <a:spLocks/>
          </p:cNvSpPr>
          <p:nvPr userDrawn="1"/>
        </p:nvSpPr>
        <p:spPr>
          <a:xfrm>
            <a:off x="1138761" y="6166705"/>
            <a:ext cx="4218517" cy="313995"/>
          </a:xfrm>
          <a:prstGeom prst="rect">
            <a:avLst/>
          </a:prstGeom>
          <a:ln>
            <a:noFill/>
          </a:ln>
        </p:spPr>
        <p:txBody>
          <a:bodyPr anchor="ctr"/>
          <a:lstStyle>
            <a:lvl1pPr marL="0" indent="0" algn="l" defTabSz="685800" rtl="0" eaLnBrk="1" latinLnBrk="0" hangingPunct="1">
              <a:lnSpc>
                <a:spcPct val="90000"/>
              </a:lnSpc>
              <a:spcBef>
                <a:spcPts val="750"/>
              </a:spcBef>
              <a:buFont typeface="Arial" panose="020B0604020202020204" pitchFamily="34" charset="0"/>
              <a:buNone/>
              <a:defRPr lang="en-US" sz="1100" kern="1200" dirty="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endParaRPr lang="en-US" sz="1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548274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0" name="Freeform 19"/>
          <p:cNvSpPr>
            <a:spLocks/>
          </p:cNvSpPr>
          <p:nvPr userDrawn="1"/>
        </p:nvSpPr>
        <p:spPr>
          <a:xfrm>
            <a:off x="-1" y="0"/>
            <a:ext cx="12192000" cy="6858000"/>
          </a:xfrm>
          <a:custGeom>
            <a:avLst/>
            <a:gdLst>
              <a:gd name="connsiteX0" fmla="*/ 927481 w 9144000"/>
              <a:gd name="connsiteY0" fmla="*/ 620486 h 5143500"/>
              <a:gd name="connsiteX1" fmla="*/ 527958 w 9144000"/>
              <a:gd name="connsiteY1" fmla="*/ 1020009 h 5143500"/>
              <a:gd name="connsiteX2" fmla="*/ 527958 w 9144000"/>
              <a:gd name="connsiteY2" fmla="*/ 4095206 h 5143500"/>
              <a:gd name="connsiteX3" fmla="*/ 8281834 w 9144000"/>
              <a:gd name="connsiteY3" fmla="*/ 4095206 h 5143500"/>
              <a:gd name="connsiteX4" fmla="*/ 8681357 w 9144000"/>
              <a:gd name="connsiteY4" fmla="*/ 3695683 h 5143500"/>
              <a:gd name="connsiteX5" fmla="*/ 8681357 w 9144000"/>
              <a:gd name="connsiteY5" fmla="*/ 620486 h 5143500"/>
              <a:gd name="connsiteX6" fmla="*/ 0 w 9144000"/>
              <a:gd name="connsiteY6" fmla="*/ 0 h 5143500"/>
              <a:gd name="connsiteX7" fmla="*/ 9144000 w 9144000"/>
              <a:gd name="connsiteY7" fmla="*/ 0 h 5143500"/>
              <a:gd name="connsiteX8" fmla="*/ 9144000 w 9144000"/>
              <a:gd name="connsiteY8" fmla="*/ 5143500 h 5143500"/>
              <a:gd name="connsiteX9" fmla="*/ 0 w 9144000"/>
              <a:gd name="connsiteY9"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44000" h="5143500">
                <a:moveTo>
                  <a:pt x="927481" y="620486"/>
                </a:moveTo>
                <a:cubicBezTo>
                  <a:pt x="706831" y="620486"/>
                  <a:pt x="527958" y="799359"/>
                  <a:pt x="527958" y="1020009"/>
                </a:cubicBezTo>
                <a:lnTo>
                  <a:pt x="527958" y="4095206"/>
                </a:lnTo>
                <a:lnTo>
                  <a:pt x="8281834" y="4095206"/>
                </a:lnTo>
                <a:cubicBezTo>
                  <a:pt x="8502484" y="4095206"/>
                  <a:pt x="8681357" y="3916333"/>
                  <a:pt x="8681357" y="3695683"/>
                </a:cubicBezTo>
                <a:lnTo>
                  <a:pt x="8681357" y="620486"/>
                </a:lnTo>
                <a:close/>
                <a:moveTo>
                  <a:pt x="0" y="0"/>
                </a:moveTo>
                <a:lnTo>
                  <a:pt x="9144000" y="0"/>
                </a:lnTo>
                <a:lnTo>
                  <a:pt x="9144000" y="5143500"/>
                </a:lnTo>
                <a:lnTo>
                  <a:pt x="0" y="5143500"/>
                </a:lnTo>
                <a:close/>
              </a:path>
            </a:pathLst>
          </a:custGeom>
          <a:solidFill>
            <a:srgbClr val="5B234F"/>
          </a:solid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endParaRPr lang="en-US" sz="2400"/>
          </a:p>
        </p:txBody>
      </p:sp>
      <p:sp>
        <p:nvSpPr>
          <p:cNvPr id="21" name="Round Diagonal Corner Rectangle 20"/>
          <p:cNvSpPr>
            <a:spLocks/>
          </p:cNvSpPr>
          <p:nvPr userDrawn="1"/>
        </p:nvSpPr>
        <p:spPr>
          <a:xfrm>
            <a:off x="703945" y="828040"/>
            <a:ext cx="10871199" cy="4632960"/>
          </a:xfrm>
          <a:prstGeom prst="round2DiagRect">
            <a:avLst>
              <a:gd name="adj1" fmla="val 11498"/>
              <a:gd name="adj2" fmla="val 0"/>
            </a:avLst>
          </a:prstGeom>
          <a:gradFill flip="none" rotWithShape="1">
            <a:gsLst>
              <a:gs pos="0">
                <a:schemeClr val="tx1">
                  <a:alpha val="69000"/>
                </a:schemeClr>
              </a:gs>
              <a:gs pos="69000">
                <a:schemeClr val="tx1">
                  <a:alpha val="31000"/>
                </a:schemeClr>
              </a:gs>
            </a:gsLst>
            <a:lin ang="0" scaled="1"/>
            <a:tileRect/>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endParaRPr lang="en-US" sz="2400"/>
          </a:p>
        </p:txBody>
      </p:sp>
      <p:sp>
        <p:nvSpPr>
          <p:cNvPr id="3" name="Text Placeholder 45"/>
          <p:cNvSpPr>
            <a:spLocks noGrp="1"/>
          </p:cNvSpPr>
          <p:nvPr>
            <p:ph type="body" sz="quarter" idx="14"/>
          </p:nvPr>
        </p:nvSpPr>
        <p:spPr>
          <a:xfrm>
            <a:off x="1138761" y="6166705"/>
            <a:ext cx="4218517" cy="300971"/>
          </a:xfrm>
          <a:prstGeom prst="rect">
            <a:avLst/>
          </a:prstGeom>
          <a:ln>
            <a:noFill/>
          </a:ln>
        </p:spPr>
        <p:txBody>
          <a:bodyPr/>
          <a:lstStyle>
            <a:lvl1pPr marL="0" indent="0">
              <a:buNone/>
              <a:defRPr lang="en-US" sz="1467" dirty="0">
                <a:solidFill>
                  <a:schemeClr val="bg1"/>
                </a:solidFill>
                <a:latin typeface="Arial" panose="020B0604020202020204" pitchFamily="34" charset="0"/>
                <a:cs typeface="Arial" panose="020B0604020202020204" pitchFamily="34" charset="0"/>
              </a:defRPr>
            </a:lvl1pPr>
          </a:lstStyle>
          <a:p>
            <a:pPr lvl="0"/>
            <a:r>
              <a:rPr lang="en-US"/>
              <a:t>Edit Master text styles</a:t>
            </a:r>
          </a:p>
        </p:txBody>
      </p:sp>
      <p:sp>
        <p:nvSpPr>
          <p:cNvPr id="4" name="TextBox 3"/>
          <p:cNvSpPr txBox="1"/>
          <p:nvPr userDrawn="1"/>
        </p:nvSpPr>
        <p:spPr>
          <a:xfrm>
            <a:off x="609600" y="6156961"/>
            <a:ext cx="508000" cy="297454"/>
          </a:xfrm>
          <a:prstGeom prst="rect">
            <a:avLst/>
          </a:prstGeom>
          <a:noFill/>
        </p:spPr>
        <p:txBody>
          <a:bodyPr wrap="square" rtlCol="0">
            <a:spAutoFit/>
          </a:bodyPr>
          <a:lstStyle/>
          <a:p>
            <a:fld id="{745763F2-DDEA-4923-9735-C5A6327E1624}" type="slidenum">
              <a:rPr lang="en-US" sz="1333" smtClean="0">
                <a:solidFill>
                  <a:schemeClr val="bg1"/>
                </a:solidFill>
              </a:rPr>
              <a:t>‹#›</a:t>
            </a:fld>
            <a:endParaRPr lang="en-US" sz="1333">
              <a:solidFill>
                <a:schemeClr val="bg1"/>
              </a:solidFill>
            </a:endParaRPr>
          </a:p>
        </p:txBody>
      </p:sp>
      <p:cxnSp>
        <p:nvCxnSpPr>
          <p:cNvPr id="5" name="Straight Connector 4"/>
          <p:cNvCxnSpPr/>
          <p:nvPr userDrawn="1"/>
        </p:nvCxnSpPr>
        <p:spPr>
          <a:xfrm>
            <a:off x="1097280" y="6168707"/>
            <a:ext cx="0" cy="3048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4865188" y="1309552"/>
            <a:ext cx="0" cy="3657600"/>
          </a:xfrm>
          <a:prstGeom prst="line">
            <a:avLst/>
          </a:prstGeom>
          <a:ln w="12700" cap="rnd">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3200" y="6024842"/>
            <a:ext cx="1219200" cy="592532"/>
          </a:xfrm>
          <a:prstGeom prst="rect">
            <a:avLst/>
          </a:prstGeom>
        </p:spPr>
      </p:pic>
      <p:sp>
        <p:nvSpPr>
          <p:cNvPr id="24" name="Text Placeholder 23"/>
          <p:cNvSpPr>
            <a:spLocks noGrp="1"/>
          </p:cNvSpPr>
          <p:nvPr>
            <p:ph type="body" sz="quarter" idx="16"/>
          </p:nvPr>
        </p:nvSpPr>
        <p:spPr>
          <a:xfrm>
            <a:off x="5569133" y="1308689"/>
            <a:ext cx="5606867" cy="3669348"/>
          </a:xfrm>
          <a:prstGeom prst="rect">
            <a:avLst/>
          </a:prstGeom>
        </p:spPr>
        <p:txBody>
          <a:bodyPr anchor="ctr"/>
          <a:lstStyle>
            <a:lvl1pPr marL="0" indent="0">
              <a:buNone/>
              <a:defRPr sz="2667">
                <a:solidFill>
                  <a:schemeClr val="bg1"/>
                </a:solidFill>
                <a:latin typeface="Arial" panose="020B0604020202020204" pitchFamily="34" charset="0"/>
                <a:cs typeface="Arial" panose="020B0604020202020204" pitchFamily="34" charset="0"/>
              </a:defRPr>
            </a:lvl1pPr>
          </a:lstStyle>
          <a:p>
            <a:pPr lvl="0"/>
            <a:r>
              <a:rPr lang="en-US"/>
              <a:t>Edit Master text styles</a:t>
            </a:r>
          </a:p>
        </p:txBody>
      </p:sp>
      <p:sp>
        <p:nvSpPr>
          <p:cNvPr id="27" name="Text Placeholder 21"/>
          <p:cNvSpPr>
            <a:spLocks noGrp="1"/>
          </p:cNvSpPr>
          <p:nvPr>
            <p:ph type="body" sz="quarter" idx="15"/>
          </p:nvPr>
        </p:nvSpPr>
        <p:spPr>
          <a:xfrm>
            <a:off x="1021383" y="1308690"/>
            <a:ext cx="3444663" cy="3669348"/>
          </a:xfrm>
          <a:prstGeom prst="rect">
            <a:avLst/>
          </a:prstGeom>
        </p:spPr>
        <p:txBody>
          <a:bodyPr anchor="ctr"/>
          <a:lstStyle>
            <a:lvl1pPr marL="0" indent="0">
              <a:buNone/>
              <a:defRPr sz="4267" b="1">
                <a:solidFill>
                  <a:schemeClr val="bg1"/>
                </a:solidFill>
                <a:latin typeface="Arial" panose="020B0604020202020204" pitchFamily="34" charset="0"/>
                <a:cs typeface="Arial" panose="020B0604020202020204" pitchFamily="34" charset="0"/>
              </a:defRPr>
            </a:lvl1pPr>
          </a:lstStyle>
          <a:p>
            <a:pPr lvl="0"/>
            <a:r>
              <a:rPr lang="en-US"/>
              <a:t>Edit Master text styles</a:t>
            </a:r>
          </a:p>
        </p:txBody>
      </p:sp>
    </p:spTree>
    <p:extLst>
      <p:ext uri="{BB962C8B-B14F-4D97-AF65-F5344CB8AC3E}">
        <p14:creationId xmlns:p14="http://schemas.microsoft.com/office/powerpoint/2010/main" val="239797800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userDrawn="1">
  <p:cSld name="2_Vertical Title and Text">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609600" y="365125"/>
            <a:ext cx="10972800" cy="760291"/>
          </a:xfrm>
          <a:prstGeom prst="rect">
            <a:avLst/>
          </a:prstGeom>
        </p:spPr>
        <p:txBody>
          <a:bodyPr vert="horz" lIns="91440" tIns="45720" rIns="91440" bIns="45720" rtlCol="0" anchor="ctr">
            <a:normAutofit/>
          </a:bodyPr>
          <a:lstStyle>
            <a:lvl1pPr>
              <a:defRPr sz="3200">
                <a:latin typeface="Arial" panose="020B0604020202020204" pitchFamily="34" charset="0"/>
                <a:cs typeface="Arial" panose="020B0604020202020204" pitchFamily="34" charset="0"/>
              </a:defRPr>
            </a:lvl1pPr>
          </a:lstStyle>
          <a:p>
            <a:r>
              <a:rPr lang="en-US"/>
              <a:t>Click to edit Master title style</a:t>
            </a:r>
          </a:p>
        </p:txBody>
      </p:sp>
      <p:sp>
        <p:nvSpPr>
          <p:cNvPr id="18" name="Text Placeholder 17"/>
          <p:cNvSpPr>
            <a:spLocks noGrp="1"/>
          </p:cNvSpPr>
          <p:nvPr>
            <p:ph type="body" sz="quarter" idx="10"/>
          </p:nvPr>
        </p:nvSpPr>
        <p:spPr>
          <a:xfrm>
            <a:off x="609600" y="1578708"/>
            <a:ext cx="10972800" cy="4157784"/>
          </a:xfrm>
          <a:prstGeom prst="rect">
            <a:avLst/>
          </a:prstGeom>
        </p:spPr>
        <p:txBody>
          <a:bodyPr/>
          <a:lstStyle>
            <a:lvl1pPr marL="0" indent="0">
              <a:spcAft>
                <a:spcPts val="800"/>
              </a:spcAft>
              <a:buNone/>
              <a:defRPr sz="2133">
                <a:latin typeface="Arial" panose="020B0604020202020204" pitchFamily="34" charset="0"/>
                <a:cs typeface="Arial" panose="020B0604020202020204" pitchFamily="34" charset="0"/>
              </a:defRPr>
            </a:lvl1pPr>
            <a:lvl2pPr marL="0" indent="-365742">
              <a:defRPr sz="2133">
                <a:latin typeface="Arial" panose="020B0604020202020204" pitchFamily="34" charset="0"/>
                <a:cs typeface="Arial" panose="020B0604020202020204" pitchFamily="34" charset="0"/>
              </a:defRPr>
            </a:lvl2pPr>
            <a:lvl3pPr marL="731484" indent="-365742">
              <a:defRPr sz="2133">
                <a:latin typeface="Arial" panose="020B0604020202020204" pitchFamily="34" charset="0"/>
                <a:cs typeface="Arial" panose="020B0604020202020204" pitchFamily="34" charset="0"/>
              </a:defRPr>
            </a:lvl3pPr>
            <a:lvl4pPr marL="1097226" indent="-365742">
              <a:defRPr sz="2133">
                <a:latin typeface="Arial" panose="020B0604020202020204" pitchFamily="34" charset="0"/>
                <a:cs typeface="Arial" panose="020B0604020202020204" pitchFamily="34" charset="0"/>
              </a:defRPr>
            </a:lvl4pPr>
            <a:lvl5pPr marL="1462966" indent="-365742">
              <a:defRPr sz="2133">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45"/>
          <p:cNvSpPr txBox="1">
            <a:spLocks/>
          </p:cNvSpPr>
          <p:nvPr userDrawn="1"/>
        </p:nvSpPr>
        <p:spPr>
          <a:xfrm>
            <a:off x="1138761" y="6166705"/>
            <a:ext cx="4218517" cy="313995"/>
          </a:xfrm>
          <a:prstGeom prst="rect">
            <a:avLst/>
          </a:prstGeom>
          <a:ln>
            <a:noFill/>
          </a:ln>
        </p:spPr>
        <p:txBody>
          <a:bodyPr anchor="ctr"/>
          <a:lstStyle>
            <a:lvl1pPr marL="0" indent="0" algn="l" defTabSz="685800" rtl="0" eaLnBrk="1" latinLnBrk="0" hangingPunct="1">
              <a:lnSpc>
                <a:spcPct val="90000"/>
              </a:lnSpc>
              <a:spcBef>
                <a:spcPts val="750"/>
              </a:spcBef>
              <a:buFont typeface="Arial" panose="020B0604020202020204" pitchFamily="34" charset="0"/>
              <a:buNone/>
              <a:defRPr lang="en-US" sz="1100" kern="1200" dirty="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endParaRPr lang="en-US" sz="1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0591054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6" name="Text Placeholder 18"/>
          <p:cNvSpPr>
            <a:spLocks noGrp="1"/>
          </p:cNvSpPr>
          <p:nvPr>
            <p:ph type="body" sz="quarter" idx="10"/>
          </p:nvPr>
        </p:nvSpPr>
        <p:spPr>
          <a:xfrm>
            <a:off x="609600" y="1828800"/>
            <a:ext cx="10972800" cy="914400"/>
          </a:xfrm>
          <a:prstGeom prst="rect">
            <a:avLst/>
          </a:prstGeom>
        </p:spPr>
        <p:txBody>
          <a:bodyPr/>
          <a:lstStyle>
            <a:lvl1pPr marL="0" indent="0">
              <a:buNone/>
              <a:defRPr sz="5333" b="1">
                <a:solidFill>
                  <a:schemeClr val="bg1"/>
                </a:solidFill>
              </a:defRPr>
            </a:lvl1pPr>
          </a:lstStyle>
          <a:p>
            <a:pPr lvl="0"/>
            <a:r>
              <a:rPr lang="en-US"/>
              <a:t>Edit Master text styles</a:t>
            </a:r>
          </a:p>
        </p:txBody>
      </p:sp>
      <p:sp>
        <p:nvSpPr>
          <p:cNvPr id="7" name="Text Placeholder 18"/>
          <p:cNvSpPr>
            <a:spLocks noGrp="1"/>
          </p:cNvSpPr>
          <p:nvPr>
            <p:ph type="body" sz="quarter" idx="11"/>
          </p:nvPr>
        </p:nvSpPr>
        <p:spPr>
          <a:xfrm>
            <a:off x="609600" y="2743200"/>
            <a:ext cx="10972800" cy="643280"/>
          </a:xfrm>
          <a:prstGeom prst="rect">
            <a:avLst/>
          </a:prstGeom>
        </p:spPr>
        <p:txBody>
          <a:bodyPr/>
          <a:lstStyle>
            <a:lvl1pPr marL="0" indent="0">
              <a:buNone/>
              <a:defRPr sz="3200" b="1">
                <a:solidFill>
                  <a:schemeClr val="bg1"/>
                </a:solidFill>
              </a:defRPr>
            </a:lvl1pPr>
          </a:lstStyle>
          <a:p>
            <a:pPr lvl="0"/>
            <a:r>
              <a:rPr lang="en-US"/>
              <a:t>Edit Master text styles</a:t>
            </a:r>
          </a:p>
        </p:txBody>
      </p:sp>
      <p:sp>
        <p:nvSpPr>
          <p:cNvPr id="8" name="Text Placeholder 18"/>
          <p:cNvSpPr>
            <a:spLocks noGrp="1"/>
          </p:cNvSpPr>
          <p:nvPr>
            <p:ph type="body" sz="quarter" idx="13" hasCustomPrompt="1"/>
          </p:nvPr>
        </p:nvSpPr>
        <p:spPr>
          <a:xfrm>
            <a:off x="609600" y="4145280"/>
            <a:ext cx="2438400" cy="364440"/>
          </a:xfrm>
          <a:prstGeom prst="rect">
            <a:avLst/>
          </a:prstGeom>
        </p:spPr>
        <p:txBody>
          <a:bodyPr/>
          <a:lstStyle>
            <a:lvl1pPr marL="0" indent="0">
              <a:buNone/>
              <a:defRPr sz="1867" b="0">
                <a:solidFill>
                  <a:schemeClr val="bg1"/>
                </a:solidFill>
              </a:defRPr>
            </a:lvl1pPr>
          </a:lstStyle>
          <a:p>
            <a:pPr lvl="0"/>
            <a:r>
              <a:rPr lang="en-US"/>
              <a:t>Month 202X</a:t>
            </a:r>
          </a:p>
        </p:txBody>
      </p:sp>
      <p:grpSp>
        <p:nvGrpSpPr>
          <p:cNvPr id="10" name="Group 9"/>
          <p:cNvGrpSpPr>
            <a:grpSpLocks noChangeAspect="1"/>
          </p:cNvGrpSpPr>
          <p:nvPr userDrawn="1"/>
        </p:nvGrpSpPr>
        <p:grpSpPr>
          <a:xfrm>
            <a:off x="5146157" y="-869775"/>
            <a:ext cx="7598779" cy="7295307"/>
            <a:chOff x="2575398" y="-2286000"/>
            <a:chExt cx="7364156" cy="7070054"/>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66938" y="3770513"/>
              <a:ext cx="2085484" cy="1013541"/>
            </a:xfrm>
            <a:prstGeom prst="rect">
              <a:avLst/>
            </a:prstGeom>
          </p:spPr>
        </p:pic>
        <p:grpSp>
          <p:nvGrpSpPr>
            <p:cNvPr id="12" name="Group 11"/>
            <p:cNvGrpSpPr/>
            <p:nvPr userDrawn="1"/>
          </p:nvGrpSpPr>
          <p:grpSpPr>
            <a:xfrm>
              <a:off x="2575398" y="-2286000"/>
              <a:ext cx="7364156" cy="5728783"/>
              <a:chOff x="4195026" y="-389227"/>
              <a:chExt cx="5564745" cy="4328971"/>
            </a:xfrm>
          </p:grpSpPr>
          <p:sp>
            <p:nvSpPr>
              <p:cNvPr id="13" name="Rounded Rectangle 12"/>
              <p:cNvSpPr>
                <a:spLocks noChangeAspect="1"/>
              </p:cNvSpPr>
              <p:nvPr userDrawn="1"/>
            </p:nvSpPr>
            <p:spPr>
              <a:xfrm rot="2700000">
                <a:off x="6985513" y="-414236"/>
                <a:ext cx="2499337" cy="2549356"/>
              </a:xfrm>
              <a:prstGeom prst="roundRect">
                <a:avLst>
                  <a:gd name="adj" fmla="val 2645"/>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chemeClr val="lt1">
                      <a:alpha val="50000"/>
                    </a:schemeClr>
                  </a:solidFill>
                </a:endParaRPr>
              </a:p>
            </p:txBody>
          </p:sp>
          <p:sp>
            <p:nvSpPr>
              <p:cNvPr id="14" name="Rounded Rectangle 13"/>
              <p:cNvSpPr>
                <a:spLocks noChangeAspect="1"/>
              </p:cNvSpPr>
              <p:nvPr userDrawn="1"/>
            </p:nvSpPr>
            <p:spPr>
              <a:xfrm rot="2700000">
                <a:off x="8548085" y="2098727"/>
                <a:ext cx="1199682" cy="1223691"/>
              </a:xfrm>
              <a:prstGeom prst="roundRect">
                <a:avLst>
                  <a:gd name="adj" fmla="val 5978"/>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chemeClr val="lt1">
                      <a:alpha val="50000"/>
                    </a:schemeClr>
                  </a:solidFill>
                </a:endParaRPr>
              </a:p>
            </p:txBody>
          </p:sp>
          <p:sp>
            <p:nvSpPr>
              <p:cNvPr id="15" name="Rounded Rectangle 14"/>
              <p:cNvSpPr>
                <a:spLocks noChangeAspect="1"/>
              </p:cNvSpPr>
              <p:nvPr userDrawn="1"/>
            </p:nvSpPr>
            <p:spPr>
              <a:xfrm rot="2700000">
                <a:off x="5766758" y="1198183"/>
                <a:ext cx="1199682" cy="1223691"/>
              </a:xfrm>
              <a:prstGeom prst="roundRect">
                <a:avLst>
                  <a:gd name="adj" fmla="val 5978"/>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chemeClr val="lt1">
                      <a:alpha val="50000"/>
                    </a:schemeClr>
                  </a:solidFill>
                </a:endParaRPr>
              </a:p>
            </p:txBody>
          </p:sp>
          <p:sp>
            <p:nvSpPr>
              <p:cNvPr id="16" name="Rounded Rectangle 15"/>
              <p:cNvSpPr>
                <a:spLocks noChangeAspect="1"/>
              </p:cNvSpPr>
              <p:nvPr userDrawn="1"/>
            </p:nvSpPr>
            <p:spPr>
              <a:xfrm rot="2700000">
                <a:off x="7015265" y="1984498"/>
                <a:ext cx="549855" cy="560858"/>
              </a:xfrm>
              <a:prstGeom prst="roundRect">
                <a:avLst>
                  <a:gd name="adj" fmla="val 5978"/>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chemeClr val="lt1">
                      <a:alpha val="50000"/>
                    </a:schemeClr>
                  </a:solidFill>
                </a:endParaRPr>
              </a:p>
            </p:txBody>
          </p:sp>
          <p:sp>
            <p:nvSpPr>
              <p:cNvPr id="17" name="Rounded Rectangle 16"/>
              <p:cNvSpPr>
                <a:spLocks noChangeAspect="1"/>
              </p:cNvSpPr>
              <p:nvPr userDrawn="1"/>
            </p:nvSpPr>
            <p:spPr>
              <a:xfrm rot="2700000">
                <a:off x="5155879" y="2005895"/>
                <a:ext cx="549855" cy="560858"/>
              </a:xfrm>
              <a:prstGeom prst="roundRect">
                <a:avLst>
                  <a:gd name="adj" fmla="val 5978"/>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chemeClr val="lt1">
                      <a:alpha val="50000"/>
                    </a:schemeClr>
                  </a:solidFill>
                </a:endParaRPr>
              </a:p>
            </p:txBody>
          </p:sp>
          <p:sp>
            <p:nvSpPr>
              <p:cNvPr id="18" name="Rounded Rectangle 17"/>
              <p:cNvSpPr>
                <a:spLocks noChangeAspect="1"/>
              </p:cNvSpPr>
              <p:nvPr userDrawn="1"/>
            </p:nvSpPr>
            <p:spPr>
              <a:xfrm rot="2700000">
                <a:off x="6534371" y="3384388"/>
                <a:ext cx="549855" cy="560858"/>
              </a:xfrm>
              <a:prstGeom prst="roundRect">
                <a:avLst>
                  <a:gd name="adj" fmla="val 5978"/>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chemeClr val="lt1">
                      <a:alpha val="50000"/>
                    </a:schemeClr>
                  </a:solidFill>
                </a:endParaRPr>
              </a:p>
            </p:txBody>
          </p:sp>
          <p:sp>
            <p:nvSpPr>
              <p:cNvPr id="19" name="Rounded Rectangle 18"/>
              <p:cNvSpPr>
                <a:spLocks noChangeAspect="1"/>
              </p:cNvSpPr>
              <p:nvPr userDrawn="1"/>
            </p:nvSpPr>
            <p:spPr>
              <a:xfrm rot="2700000">
                <a:off x="8396702" y="3365936"/>
                <a:ext cx="549855" cy="560858"/>
              </a:xfrm>
              <a:prstGeom prst="roundRect">
                <a:avLst>
                  <a:gd name="adj" fmla="val 5978"/>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chemeClr val="lt1">
                      <a:alpha val="50000"/>
                    </a:schemeClr>
                  </a:solidFill>
                </a:endParaRPr>
              </a:p>
            </p:txBody>
          </p:sp>
          <p:sp>
            <p:nvSpPr>
              <p:cNvPr id="20" name="Rounded Rectangle 19"/>
              <p:cNvSpPr>
                <a:spLocks noChangeAspect="1"/>
              </p:cNvSpPr>
              <p:nvPr userDrawn="1"/>
            </p:nvSpPr>
            <p:spPr>
              <a:xfrm rot="2700000">
                <a:off x="5627577" y="580013"/>
                <a:ext cx="549855" cy="560858"/>
              </a:xfrm>
              <a:prstGeom prst="roundRect">
                <a:avLst>
                  <a:gd name="adj" fmla="val 5978"/>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chemeClr val="lt1">
                      <a:alpha val="50000"/>
                    </a:schemeClr>
                  </a:solidFill>
                </a:endParaRPr>
              </a:p>
            </p:txBody>
          </p:sp>
          <p:sp>
            <p:nvSpPr>
              <p:cNvPr id="21" name="Rounded Rectangle 20"/>
              <p:cNvSpPr>
                <a:spLocks noChangeAspect="1"/>
              </p:cNvSpPr>
              <p:nvPr userDrawn="1"/>
            </p:nvSpPr>
            <p:spPr>
              <a:xfrm rot="2700000">
                <a:off x="4200527" y="1080935"/>
                <a:ext cx="549855" cy="560858"/>
              </a:xfrm>
              <a:prstGeom prst="roundRect">
                <a:avLst>
                  <a:gd name="adj" fmla="val 5978"/>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chemeClr val="lt1">
                      <a:alpha val="50000"/>
                    </a:schemeClr>
                  </a:solidFill>
                </a:endParaRPr>
              </a:p>
            </p:txBody>
          </p:sp>
        </p:grpSp>
      </p:grpSp>
    </p:spTree>
    <p:extLst>
      <p:ext uri="{BB962C8B-B14F-4D97-AF65-F5344CB8AC3E}">
        <p14:creationId xmlns:p14="http://schemas.microsoft.com/office/powerpoint/2010/main" val="161942480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755625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2" name="Rectangle 11"/>
          <p:cNvSpPr/>
          <p:nvPr userDrawn="1"/>
        </p:nvSpPr>
        <p:spPr>
          <a:xfrm>
            <a:off x="0" y="5060459"/>
            <a:ext cx="12192000" cy="600109"/>
          </a:xfrm>
          <a:prstGeom prst="rect">
            <a:avLst/>
          </a:prstGeom>
          <a:solidFill>
            <a:srgbClr val="58C3B4"/>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Text Placeholder 4"/>
          <p:cNvSpPr txBox="1">
            <a:spLocks/>
          </p:cNvSpPr>
          <p:nvPr userDrawn="1"/>
        </p:nvSpPr>
        <p:spPr>
          <a:xfrm>
            <a:off x="689634" y="5149588"/>
            <a:ext cx="10936079" cy="42185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2400"/>
              </a:spcBef>
              <a:buBlip>
                <a:blip r:embed="rId2"/>
              </a:buBlip>
            </a:pPr>
            <a:r>
              <a:rPr lang="en-US" sz="2133">
                <a:solidFill>
                  <a:schemeClr val="bg1"/>
                </a:solidFill>
                <a:latin typeface="Arial" panose="020B0604020202020204" pitchFamily="34" charset="0"/>
                <a:cs typeface="Arial" panose="020B0604020202020204" pitchFamily="34" charset="0"/>
              </a:rPr>
              <a:t>Washington’s largest and oldest utility, </a:t>
            </a:r>
            <a:r>
              <a:rPr lang="en-US" sz="2133" b="1">
                <a:solidFill>
                  <a:schemeClr val="bg1"/>
                </a:solidFill>
                <a:latin typeface="Arial" panose="020B0604020202020204" pitchFamily="34" charset="0"/>
                <a:cs typeface="Arial" panose="020B0604020202020204" pitchFamily="34" charset="0"/>
              </a:rPr>
              <a:t>serving 1.5 million customers </a:t>
            </a:r>
            <a:r>
              <a:rPr lang="en-US" sz="2133">
                <a:solidFill>
                  <a:schemeClr val="bg1"/>
                </a:solidFill>
                <a:latin typeface="Arial" panose="020B0604020202020204" pitchFamily="34" charset="0"/>
                <a:cs typeface="Arial" panose="020B0604020202020204" pitchFamily="34" charset="0"/>
              </a:rPr>
              <a:t>in 10 counties.</a:t>
            </a:r>
          </a:p>
        </p:txBody>
      </p:sp>
      <p:sp>
        <p:nvSpPr>
          <p:cNvPr id="15" name="Text Placeholder 14"/>
          <p:cNvSpPr>
            <a:spLocks noGrp="1"/>
          </p:cNvSpPr>
          <p:nvPr>
            <p:ph type="body" sz="quarter" idx="10"/>
          </p:nvPr>
        </p:nvSpPr>
        <p:spPr>
          <a:xfrm>
            <a:off x="690034" y="1568451"/>
            <a:ext cx="10934700" cy="2764367"/>
          </a:xfrm>
          <a:prstGeom prst="rect">
            <a:avLst/>
          </a:prstGeom>
        </p:spPr>
        <p:txBody>
          <a:bodyPr/>
          <a:lstStyle>
            <a:lvl1pPr marL="304792" indent="-304792">
              <a:buFontTx/>
              <a:buBlip>
                <a:blip r:embed="rId3"/>
              </a:buBlip>
              <a:defRPr sz="2133">
                <a:latin typeface="Arial" panose="020B0604020202020204" pitchFamily="34" charset="0"/>
                <a:cs typeface="Arial" panose="020B0604020202020204" pitchFamily="34" charset="0"/>
              </a:defRPr>
            </a:lvl1pPr>
            <a:lvl2pPr marL="914377" indent="-304792">
              <a:buFontTx/>
              <a:buBlip>
                <a:blip r:embed="rId4"/>
              </a:buBlip>
              <a:defRPr sz="2133">
                <a:latin typeface="Arial" panose="020B0604020202020204" pitchFamily="34" charset="0"/>
                <a:cs typeface="Arial" panose="020B0604020202020204" pitchFamily="34" charset="0"/>
              </a:defRPr>
            </a:lvl2pPr>
            <a:lvl3pPr marL="1523962" indent="-304792">
              <a:buClr>
                <a:srgbClr val="006671"/>
              </a:buClr>
              <a:buSzPct val="130000"/>
              <a:buFont typeface="Arial" panose="020B0604020202020204" pitchFamily="34" charset="0"/>
              <a:buChar char="•"/>
              <a:defRPr sz="2133">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15649810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0" name="Freeform 19"/>
          <p:cNvSpPr>
            <a:spLocks/>
          </p:cNvSpPr>
          <p:nvPr userDrawn="1"/>
        </p:nvSpPr>
        <p:spPr>
          <a:xfrm>
            <a:off x="-1" y="0"/>
            <a:ext cx="12192000" cy="6858000"/>
          </a:xfrm>
          <a:custGeom>
            <a:avLst/>
            <a:gdLst>
              <a:gd name="connsiteX0" fmla="*/ 927481 w 9144000"/>
              <a:gd name="connsiteY0" fmla="*/ 620486 h 5143500"/>
              <a:gd name="connsiteX1" fmla="*/ 527958 w 9144000"/>
              <a:gd name="connsiteY1" fmla="*/ 1020009 h 5143500"/>
              <a:gd name="connsiteX2" fmla="*/ 527958 w 9144000"/>
              <a:gd name="connsiteY2" fmla="*/ 4095206 h 5143500"/>
              <a:gd name="connsiteX3" fmla="*/ 8281834 w 9144000"/>
              <a:gd name="connsiteY3" fmla="*/ 4095206 h 5143500"/>
              <a:gd name="connsiteX4" fmla="*/ 8681357 w 9144000"/>
              <a:gd name="connsiteY4" fmla="*/ 3695683 h 5143500"/>
              <a:gd name="connsiteX5" fmla="*/ 8681357 w 9144000"/>
              <a:gd name="connsiteY5" fmla="*/ 620486 h 5143500"/>
              <a:gd name="connsiteX6" fmla="*/ 0 w 9144000"/>
              <a:gd name="connsiteY6" fmla="*/ 0 h 5143500"/>
              <a:gd name="connsiteX7" fmla="*/ 9144000 w 9144000"/>
              <a:gd name="connsiteY7" fmla="*/ 0 h 5143500"/>
              <a:gd name="connsiteX8" fmla="*/ 9144000 w 9144000"/>
              <a:gd name="connsiteY8" fmla="*/ 5143500 h 5143500"/>
              <a:gd name="connsiteX9" fmla="*/ 0 w 9144000"/>
              <a:gd name="connsiteY9"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44000" h="5143500">
                <a:moveTo>
                  <a:pt x="927481" y="620486"/>
                </a:moveTo>
                <a:cubicBezTo>
                  <a:pt x="706831" y="620486"/>
                  <a:pt x="527958" y="799359"/>
                  <a:pt x="527958" y="1020009"/>
                </a:cubicBezTo>
                <a:lnTo>
                  <a:pt x="527958" y="4095206"/>
                </a:lnTo>
                <a:lnTo>
                  <a:pt x="8281834" y="4095206"/>
                </a:lnTo>
                <a:cubicBezTo>
                  <a:pt x="8502484" y="4095206"/>
                  <a:pt x="8681357" y="3916333"/>
                  <a:pt x="8681357" y="3695683"/>
                </a:cubicBezTo>
                <a:lnTo>
                  <a:pt x="8681357" y="620486"/>
                </a:lnTo>
                <a:close/>
                <a:moveTo>
                  <a:pt x="0" y="0"/>
                </a:moveTo>
                <a:lnTo>
                  <a:pt x="9144000" y="0"/>
                </a:lnTo>
                <a:lnTo>
                  <a:pt x="9144000" y="5143500"/>
                </a:lnTo>
                <a:lnTo>
                  <a:pt x="0" y="5143500"/>
                </a:lnTo>
                <a:close/>
              </a:path>
            </a:pathLst>
          </a:custGeom>
          <a:solidFill>
            <a:srgbClr val="5B234F"/>
          </a:solid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endParaRPr lang="en-US" sz="2400"/>
          </a:p>
        </p:txBody>
      </p:sp>
      <p:sp>
        <p:nvSpPr>
          <p:cNvPr id="21" name="Round Diagonal Corner Rectangle 20"/>
          <p:cNvSpPr>
            <a:spLocks/>
          </p:cNvSpPr>
          <p:nvPr userDrawn="1"/>
        </p:nvSpPr>
        <p:spPr>
          <a:xfrm>
            <a:off x="703945" y="828040"/>
            <a:ext cx="10871199" cy="4632960"/>
          </a:xfrm>
          <a:prstGeom prst="round2DiagRect">
            <a:avLst>
              <a:gd name="adj1" fmla="val 11498"/>
              <a:gd name="adj2" fmla="val 0"/>
            </a:avLst>
          </a:prstGeom>
          <a:gradFill flip="none" rotWithShape="1">
            <a:gsLst>
              <a:gs pos="0">
                <a:schemeClr val="tx1">
                  <a:alpha val="69000"/>
                </a:schemeClr>
              </a:gs>
              <a:gs pos="69000">
                <a:schemeClr val="tx1">
                  <a:alpha val="31000"/>
                </a:schemeClr>
              </a:gs>
            </a:gsLst>
            <a:lin ang="0" scaled="1"/>
            <a:tileRect/>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endParaRPr lang="en-US" sz="2400"/>
          </a:p>
        </p:txBody>
      </p:sp>
      <p:sp>
        <p:nvSpPr>
          <p:cNvPr id="3" name="Text Placeholder 45"/>
          <p:cNvSpPr>
            <a:spLocks noGrp="1"/>
          </p:cNvSpPr>
          <p:nvPr>
            <p:ph type="body" sz="quarter" idx="14"/>
          </p:nvPr>
        </p:nvSpPr>
        <p:spPr>
          <a:xfrm>
            <a:off x="1138761" y="6166705"/>
            <a:ext cx="4218517" cy="300971"/>
          </a:xfrm>
          <a:prstGeom prst="rect">
            <a:avLst/>
          </a:prstGeom>
          <a:ln>
            <a:noFill/>
          </a:ln>
        </p:spPr>
        <p:txBody>
          <a:bodyPr/>
          <a:lstStyle>
            <a:lvl1pPr marL="0" indent="0">
              <a:buNone/>
              <a:defRPr lang="en-US" sz="1467" dirty="0">
                <a:solidFill>
                  <a:schemeClr val="bg1"/>
                </a:solidFill>
                <a:latin typeface="Arial" panose="020B0604020202020204" pitchFamily="34" charset="0"/>
                <a:cs typeface="Arial" panose="020B0604020202020204" pitchFamily="34" charset="0"/>
              </a:defRPr>
            </a:lvl1pPr>
          </a:lstStyle>
          <a:p>
            <a:pPr lvl="0"/>
            <a:r>
              <a:rPr lang="en-US"/>
              <a:t>Edit Master text styles</a:t>
            </a:r>
          </a:p>
        </p:txBody>
      </p:sp>
      <p:sp>
        <p:nvSpPr>
          <p:cNvPr id="4" name="TextBox 3"/>
          <p:cNvSpPr txBox="1"/>
          <p:nvPr userDrawn="1"/>
        </p:nvSpPr>
        <p:spPr>
          <a:xfrm>
            <a:off x="609600" y="6156961"/>
            <a:ext cx="508000" cy="297454"/>
          </a:xfrm>
          <a:prstGeom prst="rect">
            <a:avLst/>
          </a:prstGeom>
          <a:noFill/>
        </p:spPr>
        <p:txBody>
          <a:bodyPr wrap="square" rtlCol="0">
            <a:spAutoFit/>
          </a:bodyPr>
          <a:lstStyle/>
          <a:p>
            <a:fld id="{745763F2-DDEA-4923-9735-C5A6327E1624}" type="slidenum">
              <a:rPr lang="en-US" sz="1333" smtClean="0">
                <a:solidFill>
                  <a:schemeClr val="bg1"/>
                </a:solidFill>
              </a:rPr>
              <a:t>‹#›</a:t>
            </a:fld>
            <a:endParaRPr lang="en-US" sz="1333">
              <a:solidFill>
                <a:schemeClr val="bg1"/>
              </a:solidFill>
            </a:endParaRPr>
          </a:p>
        </p:txBody>
      </p:sp>
      <p:cxnSp>
        <p:nvCxnSpPr>
          <p:cNvPr id="5" name="Straight Connector 4"/>
          <p:cNvCxnSpPr/>
          <p:nvPr userDrawn="1"/>
        </p:nvCxnSpPr>
        <p:spPr>
          <a:xfrm>
            <a:off x="1097280" y="6168707"/>
            <a:ext cx="0" cy="3048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4865188" y="1309552"/>
            <a:ext cx="0" cy="3657600"/>
          </a:xfrm>
          <a:prstGeom prst="line">
            <a:avLst/>
          </a:prstGeom>
          <a:ln w="12700" cap="rnd">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3200" y="6024842"/>
            <a:ext cx="1219200" cy="592532"/>
          </a:xfrm>
          <a:prstGeom prst="rect">
            <a:avLst/>
          </a:prstGeom>
        </p:spPr>
      </p:pic>
      <p:sp>
        <p:nvSpPr>
          <p:cNvPr id="24" name="Text Placeholder 23"/>
          <p:cNvSpPr>
            <a:spLocks noGrp="1"/>
          </p:cNvSpPr>
          <p:nvPr>
            <p:ph type="body" sz="quarter" idx="16"/>
          </p:nvPr>
        </p:nvSpPr>
        <p:spPr>
          <a:xfrm>
            <a:off x="5569133" y="1308689"/>
            <a:ext cx="5606867" cy="3669348"/>
          </a:xfrm>
          <a:prstGeom prst="rect">
            <a:avLst/>
          </a:prstGeom>
        </p:spPr>
        <p:txBody>
          <a:bodyPr anchor="ctr"/>
          <a:lstStyle>
            <a:lvl1pPr marL="0" indent="0">
              <a:buNone/>
              <a:defRPr sz="2667">
                <a:solidFill>
                  <a:schemeClr val="bg1"/>
                </a:solidFill>
                <a:latin typeface="Arial" panose="020B0604020202020204" pitchFamily="34" charset="0"/>
                <a:cs typeface="Arial" panose="020B0604020202020204" pitchFamily="34" charset="0"/>
              </a:defRPr>
            </a:lvl1pPr>
          </a:lstStyle>
          <a:p>
            <a:pPr lvl="0"/>
            <a:r>
              <a:rPr lang="en-US"/>
              <a:t>Edit Master text styles</a:t>
            </a:r>
          </a:p>
        </p:txBody>
      </p:sp>
      <p:sp>
        <p:nvSpPr>
          <p:cNvPr id="27" name="Text Placeholder 21"/>
          <p:cNvSpPr>
            <a:spLocks noGrp="1"/>
          </p:cNvSpPr>
          <p:nvPr>
            <p:ph type="body" sz="quarter" idx="15"/>
          </p:nvPr>
        </p:nvSpPr>
        <p:spPr>
          <a:xfrm>
            <a:off x="1021383" y="1308690"/>
            <a:ext cx="3444663" cy="3669348"/>
          </a:xfrm>
          <a:prstGeom prst="rect">
            <a:avLst/>
          </a:prstGeom>
        </p:spPr>
        <p:txBody>
          <a:bodyPr anchor="ctr"/>
          <a:lstStyle>
            <a:lvl1pPr marL="0" indent="0">
              <a:buNone/>
              <a:defRPr sz="4267" b="1">
                <a:solidFill>
                  <a:schemeClr val="bg1"/>
                </a:solidFill>
                <a:latin typeface="Arial" panose="020B0604020202020204" pitchFamily="34" charset="0"/>
                <a:cs typeface="Arial" panose="020B0604020202020204" pitchFamily="34" charset="0"/>
              </a:defRPr>
            </a:lvl1pPr>
          </a:lstStyle>
          <a:p>
            <a:pPr lvl="0"/>
            <a:r>
              <a:rPr lang="en-US"/>
              <a:t>Edit Master text styles</a:t>
            </a:r>
          </a:p>
        </p:txBody>
      </p:sp>
    </p:spTree>
    <p:extLst>
      <p:ext uri="{BB962C8B-B14F-4D97-AF65-F5344CB8AC3E}">
        <p14:creationId xmlns:p14="http://schemas.microsoft.com/office/powerpoint/2010/main" val="34510822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userDrawn="1">
  <p:cSld name="1_Vertical Title and Text">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609600" y="365125"/>
            <a:ext cx="10972800" cy="760291"/>
          </a:xfrm>
          <a:prstGeom prst="rect">
            <a:avLst/>
          </a:prstGeom>
        </p:spPr>
        <p:txBody>
          <a:bodyPr vert="horz" lIns="91440" tIns="45720" rIns="91440" bIns="45720" rtlCol="0" anchor="ctr">
            <a:normAutofit/>
          </a:bodyPr>
          <a:lstStyle>
            <a:lvl1pPr>
              <a:defRPr sz="3200">
                <a:latin typeface="Arial" panose="020B0604020202020204" pitchFamily="34" charset="0"/>
                <a:cs typeface="Arial" panose="020B0604020202020204" pitchFamily="34" charset="0"/>
              </a:defRPr>
            </a:lvl1pPr>
          </a:lstStyle>
          <a:p>
            <a:r>
              <a:rPr lang="en-US"/>
              <a:t>Click to edit Master title style</a:t>
            </a:r>
          </a:p>
        </p:txBody>
      </p:sp>
      <p:sp>
        <p:nvSpPr>
          <p:cNvPr id="18" name="Text Placeholder 17"/>
          <p:cNvSpPr>
            <a:spLocks noGrp="1"/>
          </p:cNvSpPr>
          <p:nvPr>
            <p:ph type="body" sz="quarter" idx="10"/>
          </p:nvPr>
        </p:nvSpPr>
        <p:spPr>
          <a:xfrm>
            <a:off x="609600" y="1578708"/>
            <a:ext cx="10972800" cy="4157784"/>
          </a:xfrm>
          <a:prstGeom prst="rect">
            <a:avLst/>
          </a:prstGeom>
        </p:spPr>
        <p:txBody>
          <a:bodyPr/>
          <a:lstStyle>
            <a:lvl1pPr marL="0" indent="0">
              <a:spcAft>
                <a:spcPts val="800"/>
              </a:spcAft>
              <a:buNone/>
              <a:defRPr sz="2133">
                <a:latin typeface="Arial" panose="020B0604020202020204" pitchFamily="34" charset="0"/>
                <a:cs typeface="Arial" panose="020B0604020202020204" pitchFamily="34" charset="0"/>
              </a:defRPr>
            </a:lvl1pPr>
            <a:lvl2pPr marL="0" indent="-365751">
              <a:defRPr sz="2133">
                <a:latin typeface="Arial" panose="020B0604020202020204" pitchFamily="34" charset="0"/>
                <a:cs typeface="Arial" panose="020B0604020202020204" pitchFamily="34" charset="0"/>
              </a:defRPr>
            </a:lvl2pPr>
            <a:lvl3pPr marL="731502" indent="-365751">
              <a:defRPr sz="2133">
                <a:latin typeface="Arial" panose="020B0604020202020204" pitchFamily="34" charset="0"/>
                <a:cs typeface="Arial" panose="020B0604020202020204" pitchFamily="34" charset="0"/>
              </a:defRPr>
            </a:lvl3pPr>
            <a:lvl4pPr marL="1097253" indent="-365751">
              <a:defRPr sz="2133">
                <a:latin typeface="Arial" panose="020B0604020202020204" pitchFamily="34" charset="0"/>
                <a:cs typeface="Arial" panose="020B0604020202020204" pitchFamily="34" charset="0"/>
              </a:defRPr>
            </a:lvl4pPr>
            <a:lvl5pPr marL="1463003" indent="-365751">
              <a:defRPr sz="2133">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7510664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8" name="Text Placeholder 17"/>
          <p:cNvSpPr>
            <a:spLocks noGrp="1"/>
          </p:cNvSpPr>
          <p:nvPr>
            <p:ph type="body" sz="quarter" idx="12"/>
          </p:nvPr>
        </p:nvSpPr>
        <p:spPr>
          <a:xfrm>
            <a:off x="719666" y="844551"/>
            <a:ext cx="3286277" cy="2470149"/>
          </a:xfrm>
          <a:prstGeom prst="rect">
            <a:avLst/>
          </a:prstGeom>
        </p:spPr>
        <p:txBody>
          <a:bodyPr/>
          <a:lstStyle>
            <a:lvl1pPr marL="0" indent="0">
              <a:buNone/>
              <a:defRPr b="1">
                <a:solidFill>
                  <a:schemeClr val="bg1"/>
                </a:solidFill>
                <a:latin typeface="Garamond" panose="02020404030301010803" pitchFamily="18" charset="0"/>
                <a:cs typeface="Arial" panose="020B0604020202020204" pitchFamily="34" charset="0"/>
              </a:defRPr>
            </a:lvl1pPr>
          </a:lstStyle>
          <a:p>
            <a:pPr lvl="0"/>
            <a:r>
              <a:rPr lang="en-US"/>
              <a:t>Edit Master text styles</a:t>
            </a:r>
          </a:p>
        </p:txBody>
      </p:sp>
      <p:sp>
        <p:nvSpPr>
          <p:cNvPr id="22" name="Text Placeholder 21"/>
          <p:cNvSpPr>
            <a:spLocks noGrp="1"/>
          </p:cNvSpPr>
          <p:nvPr>
            <p:ph type="body" sz="quarter" idx="13"/>
          </p:nvPr>
        </p:nvSpPr>
        <p:spPr>
          <a:xfrm>
            <a:off x="5416025" y="1295318"/>
            <a:ext cx="5839803" cy="3559711"/>
          </a:xfrm>
          <a:prstGeom prst="rect">
            <a:avLst/>
          </a:prstGeom>
        </p:spPr>
        <p:txBody>
          <a:bodyPr lIns="0" tIns="0" rIns="0" bIns="0" anchor="ctr" anchorCtr="0">
            <a:normAutofit/>
          </a:bodyPr>
          <a:lstStyle>
            <a:lvl1pPr marL="487668" indent="-487668">
              <a:spcBef>
                <a:spcPts val="2400"/>
              </a:spcBef>
              <a:buFontTx/>
              <a:buBlip>
                <a:blip r:embed="rId2"/>
              </a:buBlip>
              <a:defRPr sz="2133">
                <a:latin typeface="Garamond" panose="02020404030301010803" pitchFamily="18" charset="0"/>
                <a:cs typeface="Arial" panose="020B0604020202020204" pitchFamily="34" charset="0"/>
              </a:defRPr>
            </a:lvl1pPr>
          </a:lstStyle>
          <a:p>
            <a:pPr lvl="0"/>
            <a:r>
              <a:rPr lang="en-US"/>
              <a:t>Edit Master text styles</a:t>
            </a:r>
          </a:p>
        </p:txBody>
      </p:sp>
    </p:spTree>
    <p:extLst>
      <p:ext uri="{BB962C8B-B14F-4D97-AF65-F5344CB8AC3E}">
        <p14:creationId xmlns:p14="http://schemas.microsoft.com/office/powerpoint/2010/main" val="192307372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323523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2" name="Rectangle 11"/>
          <p:cNvSpPr/>
          <p:nvPr userDrawn="1"/>
        </p:nvSpPr>
        <p:spPr>
          <a:xfrm>
            <a:off x="0" y="5060460"/>
            <a:ext cx="12192000" cy="600109"/>
          </a:xfrm>
          <a:prstGeom prst="rect">
            <a:avLst/>
          </a:prstGeom>
          <a:solidFill>
            <a:srgbClr val="58C3B4"/>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Text Placeholder 4"/>
          <p:cNvSpPr txBox="1">
            <a:spLocks/>
          </p:cNvSpPr>
          <p:nvPr userDrawn="1"/>
        </p:nvSpPr>
        <p:spPr>
          <a:xfrm>
            <a:off x="689635" y="5149589"/>
            <a:ext cx="10936079" cy="42185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2400"/>
              </a:spcBef>
              <a:buBlip>
                <a:blip r:embed="rId2"/>
              </a:buBlip>
            </a:pPr>
            <a:r>
              <a:rPr lang="en-US" sz="2133">
                <a:solidFill>
                  <a:schemeClr val="bg1"/>
                </a:solidFill>
                <a:latin typeface="Arial" panose="020B0604020202020204" pitchFamily="34" charset="0"/>
                <a:cs typeface="Arial" panose="020B0604020202020204" pitchFamily="34" charset="0"/>
              </a:rPr>
              <a:t>Washington’s largest and oldest utility, </a:t>
            </a:r>
            <a:r>
              <a:rPr lang="en-US" sz="2133" b="1">
                <a:solidFill>
                  <a:schemeClr val="bg1"/>
                </a:solidFill>
                <a:latin typeface="Arial" panose="020B0604020202020204" pitchFamily="34" charset="0"/>
                <a:cs typeface="Arial" panose="020B0604020202020204" pitchFamily="34" charset="0"/>
              </a:rPr>
              <a:t>serving 1.5 million customers </a:t>
            </a:r>
            <a:r>
              <a:rPr lang="en-US" sz="2133">
                <a:solidFill>
                  <a:schemeClr val="bg1"/>
                </a:solidFill>
                <a:latin typeface="Arial" panose="020B0604020202020204" pitchFamily="34" charset="0"/>
                <a:cs typeface="Arial" panose="020B0604020202020204" pitchFamily="34" charset="0"/>
              </a:rPr>
              <a:t>in 10 counties.</a:t>
            </a:r>
          </a:p>
        </p:txBody>
      </p:sp>
      <p:sp>
        <p:nvSpPr>
          <p:cNvPr id="15" name="Text Placeholder 14"/>
          <p:cNvSpPr>
            <a:spLocks noGrp="1"/>
          </p:cNvSpPr>
          <p:nvPr>
            <p:ph type="body" sz="quarter" idx="10"/>
          </p:nvPr>
        </p:nvSpPr>
        <p:spPr>
          <a:xfrm>
            <a:off x="690035" y="1568453"/>
            <a:ext cx="10934700" cy="2764367"/>
          </a:xfrm>
          <a:prstGeom prst="rect">
            <a:avLst/>
          </a:prstGeom>
        </p:spPr>
        <p:txBody>
          <a:bodyPr/>
          <a:lstStyle>
            <a:lvl1pPr marL="304784" indent="-304784">
              <a:buFontTx/>
              <a:buBlip>
                <a:blip r:embed="rId3"/>
              </a:buBlip>
              <a:defRPr sz="2133">
                <a:latin typeface="Arial" panose="020B0604020202020204" pitchFamily="34" charset="0"/>
                <a:cs typeface="Arial" panose="020B0604020202020204" pitchFamily="34" charset="0"/>
              </a:defRPr>
            </a:lvl1pPr>
            <a:lvl2pPr marL="914354" indent="-304784">
              <a:buFontTx/>
              <a:buBlip>
                <a:blip r:embed="rId4"/>
              </a:buBlip>
              <a:defRPr sz="2133">
                <a:latin typeface="Arial" panose="020B0604020202020204" pitchFamily="34" charset="0"/>
                <a:cs typeface="Arial" panose="020B0604020202020204" pitchFamily="34" charset="0"/>
              </a:defRPr>
            </a:lvl2pPr>
            <a:lvl3pPr marL="1523925" indent="-304784">
              <a:buClr>
                <a:srgbClr val="006671"/>
              </a:buClr>
              <a:buSzPct val="130000"/>
              <a:buFont typeface="Arial" panose="020B0604020202020204" pitchFamily="34" charset="0"/>
              <a:buChar char="•"/>
              <a:defRPr sz="2133">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47144408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0" name="Freeform 19"/>
          <p:cNvSpPr>
            <a:spLocks/>
          </p:cNvSpPr>
          <p:nvPr userDrawn="1"/>
        </p:nvSpPr>
        <p:spPr>
          <a:xfrm>
            <a:off x="-1" y="0"/>
            <a:ext cx="12192000" cy="6858000"/>
          </a:xfrm>
          <a:custGeom>
            <a:avLst/>
            <a:gdLst>
              <a:gd name="connsiteX0" fmla="*/ 927481 w 9144000"/>
              <a:gd name="connsiteY0" fmla="*/ 620486 h 5143500"/>
              <a:gd name="connsiteX1" fmla="*/ 527958 w 9144000"/>
              <a:gd name="connsiteY1" fmla="*/ 1020009 h 5143500"/>
              <a:gd name="connsiteX2" fmla="*/ 527958 w 9144000"/>
              <a:gd name="connsiteY2" fmla="*/ 4095206 h 5143500"/>
              <a:gd name="connsiteX3" fmla="*/ 8281834 w 9144000"/>
              <a:gd name="connsiteY3" fmla="*/ 4095206 h 5143500"/>
              <a:gd name="connsiteX4" fmla="*/ 8681357 w 9144000"/>
              <a:gd name="connsiteY4" fmla="*/ 3695683 h 5143500"/>
              <a:gd name="connsiteX5" fmla="*/ 8681357 w 9144000"/>
              <a:gd name="connsiteY5" fmla="*/ 620486 h 5143500"/>
              <a:gd name="connsiteX6" fmla="*/ 0 w 9144000"/>
              <a:gd name="connsiteY6" fmla="*/ 0 h 5143500"/>
              <a:gd name="connsiteX7" fmla="*/ 9144000 w 9144000"/>
              <a:gd name="connsiteY7" fmla="*/ 0 h 5143500"/>
              <a:gd name="connsiteX8" fmla="*/ 9144000 w 9144000"/>
              <a:gd name="connsiteY8" fmla="*/ 5143500 h 5143500"/>
              <a:gd name="connsiteX9" fmla="*/ 0 w 9144000"/>
              <a:gd name="connsiteY9"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44000" h="5143500">
                <a:moveTo>
                  <a:pt x="927481" y="620486"/>
                </a:moveTo>
                <a:cubicBezTo>
                  <a:pt x="706831" y="620486"/>
                  <a:pt x="527958" y="799359"/>
                  <a:pt x="527958" y="1020009"/>
                </a:cubicBezTo>
                <a:lnTo>
                  <a:pt x="527958" y="4095206"/>
                </a:lnTo>
                <a:lnTo>
                  <a:pt x="8281834" y="4095206"/>
                </a:lnTo>
                <a:cubicBezTo>
                  <a:pt x="8502484" y="4095206"/>
                  <a:pt x="8681357" y="3916333"/>
                  <a:pt x="8681357" y="3695683"/>
                </a:cubicBezTo>
                <a:lnTo>
                  <a:pt x="8681357" y="620486"/>
                </a:lnTo>
                <a:close/>
                <a:moveTo>
                  <a:pt x="0" y="0"/>
                </a:moveTo>
                <a:lnTo>
                  <a:pt x="9144000" y="0"/>
                </a:lnTo>
                <a:lnTo>
                  <a:pt x="9144000" y="5143500"/>
                </a:lnTo>
                <a:lnTo>
                  <a:pt x="0" y="5143500"/>
                </a:lnTo>
                <a:close/>
              </a:path>
            </a:pathLst>
          </a:custGeom>
          <a:solidFill>
            <a:srgbClr val="5B234F"/>
          </a:solid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endParaRPr lang="en-US" sz="2400"/>
          </a:p>
        </p:txBody>
      </p:sp>
      <p:sp>
        <p:nvSpPr>
          <p:cNvPr id="21" name="Round Diagonal Corner Rectangle 20"/>
          <p:cNvSpPr>
            <a:spLocks/>
          </p:cNvSpPr>
          <p:nvPr userDrawn="1"/>
        </p:nvSpPr>
        <p:spPr>
          <a:xfrm>
            <a:off x="703946" y="828040"/>
            <a:ext cx="10871199" cy="4632960"/>
          </a:xfrm>
          <a:prstGeom prst="round2DiagRect">
            <a:avLst>
              <a:gd name="adj1" fmla="val 11498"/>
              <a:gd name="adj2" fmla="val 0"/>
            </a:avLst>
          </a:prstGeom>
          <a:gradFill flip="none" rotWithShape="1">
            <a:gsLst>
              <a:gs pos="0">
                <a:schemeClr val="tx1">
                  <a:alpha val="69000"/>
                </a:schemeClr>
              </a:gs>
              <a:gs pos="69000">
                <a:schemeClr val="tx1">
                  <a:alpha val="31000"/>
                </a:schemeClr>
              </a:gs>
            </a:gsLst>
            <a:lin ang="0" scaled="1"/>
            <a:tileRect/>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endParaRPr lang="en-US" sz="2400"/>
          </a:p>
        </p:txBody>
      </p:sp>
      <p:sp>
        <p:nvSpPr>
          <p:cNvPr id="3" name="Text Placeholder 45"/>
          <p:cNvSpPr>
            <a:spLocks noGrp="1"/>
          </p:cNvSpPr>
          <p:nvPr>
            <p:ph type="body" sz="quarter" idx="14"/>
          </p:nvPr>
        </p:nvSpPr>
        <p:spPr>
          <a:xfrm>
            <a:off x="1138761" y="6166705"/>
            <a:ext cx="4218517" cy="300971"/>
          </a:xfrm>
          <a:prstGeom prst="rect">
            <a:avLst/>
          </a:prstGeom>
          <a:ln>
            <a:noFill/>
          </a:ln>
        </p:spPr>
        <p:txBody>
          <a:bodyPr/>
          <a:lstStyle>
            <a:lvl1pPr marL="0" indent="0">
              <a:buNone/>
              <a:defRPr lang="en-US" sz="1467" dirty="0">
                <a:solidFill>
                  <a:schemeClr val="bg1"/>
                </a:solidFill>
                <a:latin typeface="Arial" panose="020B0604020202020204" pitchFamily="34" charset="0"/>
                <a:cs typeface="Arial" panose="020B0604020202020204" pitchFamily="34" charset="0"/>
              </a:defRPr>
            </a:lvl1pPr>
          </a:lstStyle>
          <a:p>
            <a:pPr lvl="0"/>
            <a:r>
              <a:rPr lang="en-US"/>
              <a:t>Edit Master text styles</a:t>
            </a:r>
          </a:p>
        </p:txBody>
      </p:sp>
      <p:sp>
        <p:nvSpPr>
          <p:cNvPr id="4" name="TextBox 3"/>
          <p:cNvSpPr txBox="1"/>
          <p:nvPr userDrawn="1"/>
        </p:nvSpPr>
        <p:spPr>
          <a:xfrm>
            <a:off x="609600" y="6156962"/>
            <a:ext cx="508000" cy="297454"/>
          </a:xfrm>
          <a:prstGeom prst="rect">
            <a:avLst/>
          </a:prstGeom>
          <a:noFill/>
        </p:spPr>
        <p:txBody>
          <a:bodyPr wrap="square" rtlCol="0">
            <a:spAutoFit/>
          </a:bodyPr>
          <a:lstStyle/>
          <a:p>
            <a:fld id="{745763F2-DDEA-4923-9735-C5A6327E1624}" type="slidenum">
              <a:rPr lang="en-US" sz="1333" smtClean="0">
                <a:solidFill>
                  <a:schemeClr val="bg1"/>
                </a:solidFill>
              </a:rPr>
              <a:t>‹#›</a:t>
            </a:fld>
            <a:endParaRPr lang="en-US" sz="1333">
              <a:solidFill>
                <a:schemeClr val="bg1"/>
              </a:solidFill>
            </a:endParaRPr>
          </a:p>
        </p:txBody>
      </p:sp>
      <p:cxnSp>
        <p:nvCxnSpPr>
          <p:cNvPr id="5" name="Straight Connector 4"/>
          <p:cNvCxnSpPr/>
          <p:nvPr userDrawn="1"/>
        </p:nvCxnSpPr>
        <p:spPr>
          <a:xfrm>
            <a:off x="1097280" y="6168707"/>
            <a:ext cx="0" cy="3048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4865188" y="1309552"/>
            <a:ext cx="0" cy="3657600"/>
          </a:xfrm>
          <a:prstGeom prst="line">
            <a:avLst/>
          </a:prstGeom>
          <a:ln w="12700" cap="rnd">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3200" y="6024843"/>
            <a:ext cx="1219200" cy="592532"/>
          </a:xfrm>
          <a:prstGeom prst="rect">
            <a:avLst/>
          </a:prstGeom>
        </p:spPr>
      </p:pic>
      <p:sp>
        <p:nvSpPr>
          <p:cNvPr id="24" name="Text Placeholder 23"/>
          <p:cNvSpPr>
            <a:spLocks noGrp="1"/>
          </p:cNvSpPr>
          <p:nvPr>
            <p:ph type="body" sz="quarter" idx="16"/>
          </p:nvPr>
        </p:nvSpPr>
        <p:spPr>
          <a:xfrm>
            <a:off x="5569133" y="1308690"/>
            <a:ext cx="5606867" cy="3669348"/>
          </a:xfrm>
          <a:prstGeom prst="rect">
            <a:avLst/>
          </a:prstGeom>
        </p:spPr>
        <p:txBody>
          <a:bodyPr anchor="ctr"/>
          <a:lstStyle>
            <a:lvl1pPr marL="0" indent="0">
              <a:buNone/>
              <a:defRPr sz="2667">
                <a:solidFill>
                  <a:schemeClr val="bg1"/>
                </a:solidFill>
                <a:latin typeface="Arial" panose="020B0604020202020204" pitchFamily="34" charset="0"/>
                <a:cs typeface="Arial" panose="020B0604020202020204" pitchFamily="34" charset="0"/>
              </a:defRPr>
            </a:lvl1pPr>
          </a:lstStyle>
          <a:p>
            <a:pPr lvl="0"/>
            <a:r>
              <a:rPr lang="en-US"/>
              <a:t>Edit Master text styles</a:t>
            </a:r>
          </a:p>
        </p:txBody>
      </p:sp>
      <p:sp>
        <p:nvSpPr>
          <p:cNvPr id="27" name="Text Placeholder 21"/>
          <p:cNvSpPr>
            <a:spLocks noGrp="1"/>
          </p:cNvSpPr>
          <p:nvPr>
            <p:ph type="body" sz="quarter" idx="15"/>
          </p:nvPr>
        </p:nvSpPr>
        <p:spPr>
          <a:xfrm>
            <a:off x="1021385" y="1308691"/>
            <a:ext cx="3444663" cy="3669348"/>
          </a:xfrm>
          <a:prstGeom prst="rect">
            <a:avLst/>
          </a:prstGeom>
        </p:spPr>
        <p:txBody>
          <a:bodyPr anchor="ctr"/>
          <a:lstStyle>
            <a:lvl1pPr marL="0" indent="0">
              <a:buNone/>
              <a:defRPr sz="4267" b="1">
                <a:solidFill>
                  <a:schemeClr val="bg1"/>
                </a:solidFill>
                <a:latin typeface="Arial" panose="020B0604020202020204" pitchFamily="34" charset="0"/>
                <a:cs typeface="Arial" panose="020B0604020202020204" pitchFamily="34" charset="0"/>
              </a:defRPr>
            </a:lvl1pPr>
          </a:lstStyle>
          <a:p>
            <a:pPr lvl="0"/>
            <a:r>
              <a:rPr lang="en-US"/>
              <a:t>Edit Master text styles</a:t>
            </a:r>
          </a:p>
        </p:txBody>
      </p:sp>
    </p:spTree>
    <p:extLst>
      <p:ext uri="{BB962C8B-B14F-4D97-AF65-F5344CB8AC3E}">
        <p14:creationId xmlns:p14="http://schemas.microsoft.com/office/powerpoint/2010/main" val="28962467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Vertical Title and Text">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609600" y="365125"/>
            <a:ext cx="10972800" cy="760291"/>
          </a:xfrm>
          <a:prstGeom prst="rect">
            <a:avLst/>
          </a:prstGeom>
        </p:spPr>
        <p:txBody>
          <a:bodyPr vert="horz" lIns="91440" tIns="45720" rIns="91440" bIns="45720" rtlCol="0" anchor="ctr">
            <a:normAutofit/>
          </a:bodyPr>
          <a:lstStyle>
            <a:lvl1pPr>
              <a:defRPr sz="3200">
                <a:latin typeface="Arial" panose="020B0604020202020204" pitchFamily="34" charset="0"/>
                <a:cs typeface="Arial" panose="020B0604020202020204" pitchFamily="34" charset="0"/>
              </a:defRPr>
            </a:lvl1pPr>
          </a:lstStyle>
          <a:p>
            <a:r>
              <a:rPr lang="en-US"/>
              <a:t>Click to edit Master title style</a:t>
            </a:r>
          </a:p>
        </p:txBody>
      </p:sp>
      <p:sp>
        <p:nvSpPr>
          <p:cNvPr id="18" name="Text Placeholder 17"/>
          <p:cNvSpPr>
            <a:spLocks noGrp="1"/>
          </p:cNvSpPr>
          <p:nvPr>
            <p:ph type="body" sz="quarter" idx="10"/>
          </p:nvPr>
        </p:nvSpPr>
        <p:spPr>
          <a:xfrm>
            <a:off x="609600" y="1578708"/>
            <a:ext cx="10972800" cy="4157784"/>
          </a:xfrm>
          <a:prstGeom prst="rect">
            <a:avLst/>
          </a:prstGeom>
        </p:spPr>
        <p:txBody>
          <a:bodyPr/>
          <a:lstStyle>
            <a:lvl1pPr marL="0" indent="0">
              <a:spcAft>
                <a:spcPts val="800"/>
              </a:spcAft>
              <a:buNone/>
              <a:defRPr sz="2133">
                <a:latin typeface="Arial" panose="020B0604020202020204" pitchFamily="34" charset="0"/>
                <a:cs typeface="Arial" panose="020B0604020202020204" pitchFamily="34" charset="0"/>
              </a:defRPr>
            </a:lvl1pPr>
            <a:lvl2pPr marL="0" indent="-365751">
              <a:defRPr sz="2133">
                <a:latin typeface="Arial" panose="020B0604020202020204" pitchFamily="34" charset="0"/>
                <a:cs typeface="Arial" panose="020B0604020202020204" pitchFamily="34" charset="0"/>
              </a:defRPr>
            </a:lvl2pPr>
            <a:lvl3pPr marL="731502" indent="-365751">
              <a:defRPr sz="2133">
                <a:latin typeface="Arial" panose="020B0604020202020204" pitchFamily="34" charset="0"/>
                <a:cs typeface="Arial" panose="020B0604020202020204" pitchFamily="34" charset="0"/>
              </a:defRPr>
            </a:lvl3pPr>
            <a:lvl4pPr marL="1097253" indent="-365751">
              <a:defRPr sz="2133">
                <a:latin typeface="Arial" panose="020B0604020202020204" pitchFamily="34" charset="0"/>
                <a:cs typeface="Arial" panose="020B0604020202020204" pitchFamily="34" charset="0"/>
              </a:defRPr>
            </a:lvl4pPr>
            <a:lvl5pPr marL="1463003" indent="-365751">
              <a:defRPr sz="2133">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52444893"/>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userDrawn="1">
  <p:cSld name="1_Vertical Title and Text">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609600" y="365125"/>
            <a:ext cx="10972800" cy="760291"/>
          </a:xfrm>
          <a:prstGeom prst="rect">
            <a:avLst/>
          </a:prstGeom>
        </p:spPr>
        <p:txBody>
          <a:bodyPr vert="horz" lIns="91440" tIns="45720" rIns="91440" bIns="45720" rtlCol="0" anchor="ctr">
            <a:normAutofit/>
          </a:bodyPr>
          <a:lstStyle>
            <a:lvl1pPr>
              <a:defRPr sz="3200">
                <a:latin typeface="Arial" panose="020B0604020202020204" pitchFamily="34" charset="0"/>
                <a:cs typeface="Arial" panose="020B0604020202020204" pitchFamily="34" charset="0"/>
              </a:defRPr>
            </a:lvl1pPr>
          </a:lstStyle>
          <a:p>
            <a:r>
              <a:rPr lang="en-US"/>
              <a:t>Click to edit Master title style</a:t>
            </a:r>
          </a:p>
        </p:txBody>
      </p:sp>
      <p:sp>
        <p:nvSpPr>
          <p:cNvPr id="18" name="Text Placeholder 17"/>
          <p:cNvSpPr>
            <a:spLocks noGrp="1"/>
          </p:cNvSpPr>
          <p:nvPr>
            <p:ph type="body" sz="quarter" idx="10"/>
          </p:nvPr>
        </p:nvSpPr>
        <p:spPr>
          <a:xfrm>
            <a:off x="609600" y="1578708"/>
            <a:ext cx="10972800" cy="4157784"/>
          </a:xfrm>
          <a:prstGeom prst="rect">
            <a:avLst/>
          </a:prstGeom>
        </p:spPr>
        <p:txBody>
          <a:bodyPr/>
          <a:lstStyle>
            <a:lvl1pPr marL="0" indent="0">
              <a:spcAft>
                <a:spcPts val="800"/>
              </a:spcAft>
              <a:buNone/>
              <a:defRPr sz="2133">
                <a:latin typeface="Arial" panose="020B0604020202020204" pitchFamily="34" charset="0"/>
                <a:cs typeface="Arial" panose="020B0604020202020204" pitchFamily="34" charset="0"/>
              </a:defRPr>
            </a:lvl1pPr>
            <a:lvl2pPr marL="0" indent="-365742">
              <a:defRPr sz="2133">
                <a:latin typeface="Arial" panose="020B0604020202020204" pitchFamily="34" charset="0"/>
                <a:cs typeface="Arial" panose="020B0604020202020204" pitchFamily="34" charset="0"/>
              </a:defRPr>
            </a:lvl2pPr>
            <a:lvl3pPr marL="731484" indent="-365742">
              <a:defRPr sz="2133">
                <a:latin typeface="Arial" panose="020B0604020202020204" pitchFamily="34" charset="0"/>
                <a:cs typeface="Arial" panose="020B0604020202020204" pitchFamily="34" charset="0"/>
              </a:defRPr>
            </a:lvl3pPr>
            <a:lvl4pPr marL="1097226" indent="-365742">
              <a:defRPr sz="2133">
                <a:latin typeface="Arial" panose="020B0604020202020204" pitchFamily="34" charset="0"/>
                <a:cs typeface="Arial" panose="020B0604020202020204" pitchFamily="34" charset="0"/>
              </a:defRPr>
            </a:lvl4pPr>
            <a:lvl5pPr marL="1462966" indent="-365742">
              <a:defRPr sz="2133">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357892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userDrawn="1">
  <p:cSld name="2_Vertical Title and Text">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609600" y="365125"/>
            <a:ext cx="10972800" cy="760291"/>
          </a:xfrm>
          <a:prstGeom prst="rect">
            <a:avLst/>
          </a:prstGeom>
        </p:spPr>
        <p:txBody>
          <a:bodyPr vert="horz" lIns="91440" tIns="45720" rIns="91440" bIns="45720" rtlCol="0" anchor="ctr">
            <a:normAutofit/>
          </a:bodyPr>
          <a:lstStyle>
            <a:lvl1pPr>
              <a:defRPr sz="3200">
                <a:latin typeface="Arial" panose="020B0604020202020204" pitchFamily="34" charset="0"/>
                <a:cs typeface="Arial" panose="020B0604020202020204" pitchFamily="34" charset="0"/>
              </a:defRPr>
            </a:lvl1pPr>
          </a:lstStyle>
          <a:p>
            <a:r>
              <a:rPr lang="en-US"/>
              <a:t>Click to edit Master title style</a:t>
            </a:r>
          </a:p>
        </p:txBody>
      </p:sp>
      <p:sp>
        <p:nvSpPr>
          <p:cNvPr id="18" name="Text Placeholder 17"/>
          <p:cNvSpPr>
            <a:spLocks noGrp="1"/>
          </p:cNvSpPr>
          <p:nvPr>
            <p:ph type="body" sz="quarter" idx="10"/>
          </p:nvPr>
        </p:nvSpPr>
        <p:spPr>
          <a:xfrm>
            <a:off x="609600" y="1578708"/>
            <a:ext cx="10972800" cy="4157784"/>
          </a:xfrm>
          <a:prstGeom prst="rect">
            <a:avLst/>
          </a:prstGeom>
        </p:spPr>
        <p:txBody>
          <a:bodyPr/>
          <a:lstStyle>
            <a:lvl1pPr marL="0" indent="0">
              <a:spcAft>
                <a:spcPts val="800"/>
              </a:spcAft>
              <a:buNone/>
              <a:defRPr sz="2133">
                <a:latin typeface="Arial" panose="020B0604020202020204" pitchFamily="34" charset="0"/>
                <a:cs typeface="Arial" panose="020B0604020202020204" pitchFamily="34" charset="0"/>
              </a:defRPr>
            </a:lvl1pPr>
            <a:lvl2pPr marL="0" indent="-365742">
              <a:defRPr sz="2133">
                <a:latin typeface="Arial" panose="020B0604020202020204" pitchFamily="34" charset="0"/>
                <a:cs typeface="Arial" panose="020B0604020202020204" pitchFamily="34" charset="0"/>
              </a:defRPr>
            </a:lvl2pPr>
            <a:lvl3pPr marL="731484" indent="-365742">
              <a:defRPr sz="2133">
                <a:latin typeface="Arial" panose="020B0604020202020204" pitchFamily="34" charset="0"/>
                <a:cs typeface="Arial" panose="020B0604020202020204" pitchFamily="34" charset="0"/>
              </a:defRPr>
            </a:lvl3pPr>
            <a:lvl4pPr marL="1097226" indent="-365742">
              <a:defRPr sz="2133">
                <a:latin typeface="Arial" panose="020B0604020202020204" pitchFamily="34" charset="0"/>
                <a:cs typeface="Arial" panose="020B0604020202020204" pitchFamily="34" charset="0"/>
              </a:defRPr>
            </a:lvl4pPr>
            <a:lvl5pPr marL="1462966" indent="-365742">
              <a:defRPr sz="2133">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45"/>
          <p:cNvSpPr txBox="1">
            <a:spLocks/>
          </p:cNvSpPr>
          <p:nvPr userDrawn="1"/>
        </p:nvSpPr>
        <p:spPr>
          <a:xfrm>
            <a:off x="1138761" y="6166705"/>
            <a:ext cx="4218517" cy="313995"/>
          </a:xfrm>
          <a:prstGeom prst="rect">
            <a:avLst/>
          </a:prstGeom>
          <a:ln>
            <a:noFill/>
          </a:ln>
        </p:spPr>
        <p:txBody>
          <a:bodyPr anchor="ctr"/>
          <a:lstStyle>
            <a:lvl1pPr marL="0" indent="0" algn="l" defTabSz="685800" rtl="0" eaLnBrk="1" latinLnBrk="0" hangingPunct="1">
              <a:lnSpc>
                <a:spcPct val="90000"/>
              </a:lnSpc>
              <a:spcBef>
                <a:spcPts val="750"/>
              </a:spcBef>
              <a:buFont typeface="Arial" panose="020B0604020202020204" pitchFamily="34" charset="0"/>
              <a:buNone/>
              <a:defRPr lang="en-US" sz="1100" kern="1200" dirty="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endParaRPr lang="en-US" sz="1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1065774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6" name="Text Placeholder 18"/>
          <p:cNvSpPr>
            <a:spLocks noGrp="1"/>
          </p:cNvSpPr>
          <p:nvPr>
            <p:ph type="body" sz="quarter" idx="10"/>
          </p:nvPr>
        </p:nvSpPr>
        <p:spPr>
          <a:xfrm>
            <a:off x="609600" y="1828800"/>
            <a:ext cx="10972800" cy="914400"/>
          </a:xfrm>
          <a:prstGeom prst="rect">
            <a:avLst/>
          </a:prstGeom>
        </p:spPr>
        <p:txBody>
          <a:bodyPr/>
          <a:lstStyle>
            <a:lvl1pPr marL="0" indent="0">
              <a:buNone/>
              <a:defRPr sz="5333" b="1">
                <a:solidFill>
                  <a:schemeClr val="bg1"/>
                </a:solidFill>
              </a:defRPr>
            </a:lvl1pPr>
          </a:lstStyle>
          <a:p>
            <a:pPr lvl="0"/>
            <a:r>
              <a:rPr lang="en-US"/>
              <a:t>Edit Master text styles</a:t>
            </a:r>
          </a:p>
        </p:txBody>
      </p:sp>
      <p:sp>
        <p:nvSpPr>
          <p:cNvPr id="7" name="Text Placeholder 18"/>
          <p:cNvSpPr>
            <a:spLocks noGrp="1"/>
          </p:cNvSpPr>
          <p:nvPr>
            <p:ph type="body" sz="quarter" idx="11"/>
          </p:nvPr>
        </p:nvSpPr>
        <p:spPr>
          <a:xfrm>
            <a:off x="609600" y="2743200"/>
            <a:ext cx="10972800" cy="643280"/>
          </a:xfrm>
          <a:prstGeom prst="rect">
            <a:avLst/>
          </a:prstGeom>
        </p:spPr>
        <p:txBody>
          <a:bodyPr/>
          <a:lstStyle>
            <a:lvl1pPr marL="0" indent="0">
              <a:buNone/>
              <a:defRPr sz="3200" b="1">
                <a:solidFill>
                  <a:schemeClr val="bg1"/>
                </a:solidFill>
              </a:defRPr>
            </a:lvl1pPr>
          </a:lstStyle>
          <a:p>
            <a:pPr lvl="0"/>
            <a:r>
              <a:rPr lang="en-US"/>
              <a:t>Edit Master text styles</a:t>
            </a:r>
          </a:p>
        </p:txBody>
      </p:sp>
      <p:sp>
        <p:nvSpPr>
          <p:cNvPr id="8" name="Text Placeholder 18"/>
          <p:cNvSpPr>
            <a:spLocks noGrp="1"/>
          </p:cNvSpPr>
          <p:nvPr>
            <p:ph type="body" sz="quarter" idx="13" hasCustomPrompt="1"/>
          </p:nvPr>
        </p:nvSpPr>
        <p:spPr>
          <a:xfrm>
            <a:off x="609600" y="4145280"/>
            <a:ext cx="2438400" cy="364440"/>
          </a:xfrm>
          <a:prstGeom prst="rect">
            <a:avLst/>
          </a:prstGeom>
        </p:spPr>
        <p:txBody>
          <a:bodyPr/>
          <a:lstStyle>
            <a:lvl1pPr marL="0" indent="0">
              <a:buNone/>
              <a:defRPr sz="1867" b="0">
                <a:solidFill>
                  <a:schemeClr val="bg1"/>
                </a:solidFill>
              </a:defRPr>
            </a:lvl1pPr>
          </a:lstStyle>
          <a:p>
            <a:pPr lvl="0"/>
            <a:r>
              <a:rPr lang="en-US"/>
              <a:t>Month 202X</a:t>
            </a:r>
          </a:p>
        </p:txBody>
      </p:sp>
      <p:grpSp>
        <p:nvGrpSpPr>
          <p:cNvPr id="10" name="Group 9"/>
          <p:cNvGrpSpPr>
            <a:grpSpLocks noChangeAspect="1"/>
          </p:cNvGrpSpPr>
          <p:nvPr userDrawn="1"/>
        </p:nvGrpSpPr>
        <p:grpSpPr>
          <a:xfrm>
            <a:off x="5146157" y="-869775"/>
            <a:ext cx="7598779" cy="7295307"/>
            <a:chOff x="2575398" y="-2286000"/>
            <a:chExt cx="7364156" cy="7070054"/>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66938" y="3770513"/>
              <a:ext cx="2085484" cy="1013541"/>
            </a:xfrm>
            <a:prstGeom prst="rect">
              <a:avLst/>
            </a:prstGeom>
          </p:spPr>
        </p:pic>
        <p:grpSp>
          <p:nvGrpSpPr>
            <p:cNvPr id="12" name="Group 11"/>
            <p:cNvGrpSpPr/>
            <p:nvPr userDrawn="1"/>
          </p:nvGrpSpPr>
          <p:grpSpPr>
            <a:xfrm>
              <a:off x="2575398" y="-2286000"/>
              <a:ext cx="7364156" cy="5728783"/>
              <a:chOff x="4195026" y="-389227"/>
              <a:chExt cx="5564745" cy="4328971"/>
            </a:xfrm>
          </p:grpSpPr>
          <p:sp>
            <p:nvSpPr>
              <p:cNvPr id="13" name="Rounded Rectangle 12"/>
              <p:cNvSpPr>
                <a:spLocks noChangeAspect="1"/>
              </p:cNvSpPr>
              <p:nvPr userDrawn="1"/>
            </p:nvSpPr>
            <p:spPr>
              <a:xfrm rot="2700000">
                <a:off x="6985513" y="-414236"/>
                <a:ext cx="2499337" cy="2549356"/>
              </a:xfrm>
              <a:prstGeom prst="roundRect">
                <a:avLst>
                  <a:gd name="adj" fmla="val 2645"/>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chemeClr val="lt1">
                      <a:alpha val="50000"/>
                    </a:schemeClr>
                  </a:solidFill>
                </a:endParaRPr>
              </a:p>
            </p:txBody>
          </p:sp>
          <p:sp>
            <p:nvSpPr>
              <p:cNvPr id="14" name="Rounded Rectangle 13"/>
              <p:cNvSpPr>
                <a:spLocks noChangeAspect="1"/>
              </p:cNvSpPr>
              <p:nvPr userDrawn="1"/>
            </p:nvSpPr>
            <p:spPr>
              <a:xfrm rot="2700000">
                <a:off x="8548085" y="2098727"/>
                <a:ext cx="1199682" cy="1223691"/>
              </a:xfrm>
              <a:prstGeom prst="roundRect">
                <a:avLst>
                  <a:gd name="adj" fmla="val 5978"/>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chemeClr val="lt1">
                      <a:alpha val="50000"/>
                    </a:schemeClr>
                  </a:solidFill>
                </a:endParaRPr>
              </a:p>
            </p:txBody>
          </p:sp>
          <p:sp>
            <p:nvSpPr>
              <p:cNvPr id="15" name="Rounded Rectangle 14"/>
              <p:cNvSpPr>
                <a:spLocks noChangeAspect="1"/>
              </p:cNvSpPr>
              <p:nvPr userDrawn="1"/>
            </p:nvSpPr>
            <p:spPr>
              <a:xfrm rot="2700000">
                <a:off x="5766758" y="1198183"/>
                <a:ext cx="1199682" cy="1223691"/>
              </a:xfrm>
              <a:prstGeom prst="roundRect">
                <a:avLst>
                  <a:gd name="adj" fmla="val 5978"/>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chemeClr val="lt1">
                      <a:alpha val="50000"/>
                    </a:schemeClr>
                  </a:solidFill>
                </a:endParaRPr>
              </a:p>
            </p:txBody>
          </p:sp>
          <p:sp>
            <p:nvSpPr>
              <p:cNvPr id="16" name="Rounded Rectangle 15"/>
              <p:cNvSpPr>
                <a:spLocks noChangeAspect="1"/>
              </p:cNvSpPr>
              <p:nvPr userDrawn="1"/>
            </p:nvSpPr>
            <p:spPr>
              <a:xfrm rot="2700000">
                <a:off x="7015265" y="1984498"/>
                <a:ext cx="549855" cy="560858"/>
              </a:xfrm>
              <a:prstGeom prst="roundRect">
                <a:avLst>
                  <a:gd name="adj" fmla="val 5978"/>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chemeClr val="lt1">
                      <a:alpha val="50000"/>
                    </a:schemeClr>
                  </a:solidFill>
                </a:endParaRPr>
              </a:p>
            </p:txBody>
          </p:sp>
          <p:sp>
            <p:nvSpPr>
              <p:cNvPr id="17" name="Rounded Rectangle 16"/>
              <p:cNvSpPr>
                <a:spLocks noChangeAspect="1"/>
              </p:cNvSpPr>
              <p:nvPr userDrawn="1"/>
            </p:nvSpPr>
            <p:spPr>
              <a:xfrm rot="2700000">
                <a:off x="5155879" y="2005895"/>
                <a:ext cx="549855" cy="560858"/>
              </a:xfrm>
              <a:prstGeom prst="roundRect">
                <a:avLst>
                  <a:gd name="adj" fmla="val 5978"/>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chemeClr val="lt1">
                      <a:alpha val="50000"/>
                    </a:schemeClr>
                  </a:solidFill>
                </a:endParaRPr>
              </a:p>
            </p:txBody>
          </p:sp>
          <p:sp>
            <p:nvSpPr>
              <p:cNvPr id="18" name="Rounded Rectangle 17"/>
              <p:cNvSpPr>
                <a:spLocks noChangeAspect="1"/>
              </p:cNvSpPr>
              <p:nvPr userDrawn="1"/>
            </p:nvSpPr>
            <p:spPr>
              <a:xfrm rot="2700000">
                <a:off x="6534371" y="3384388"/>
                <a:ext cx="549855" cy="560858"/>
              </a:xfrm>
              <a:prstGeom prst="roundRect">
                <a:avLst>
                  <a:gd name="adj" fmla="val 5978"/>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chemeClr val="lt1">
                      <a:alpha val="50000"/>
                    </a:schemeClr>
                  </a:solidFill>
                </a:endParaRPr>
              </a:p>
            </p:txBody>
          </p:sp>
          <p:sp>
            <p:nvSpPr>
              <p:cNvPr id="19" name="Rounded Rectangle 18"/>
              <p:cNvSpPr>
                <a:spLocks noChangeAspect="1"/>
              </p:cNvSpPr>
              <p:nvPr userDrawn="1"/>
            </p:nvSpPr>
            <p:spPr>
              <a:xfrm rot="2700000">
                <a:off x="8396702" y="3365936"/>
                <a:ext cx="549855" cy="560858"/>
              </a:xfrm>
              <a:prstGeom prst="roundRect">
                <a:avLst>
                  <a:gd name="adj" fmla="val 5978"/>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chemeClr val="lt1">
                      <a:alpha val="50000"/>
                    </a:schemeClr>
                  </a:solidFill>
                </a:endParaRPr>
              </a:p>
            </p:txBody>
          </p:sp>
          <p:sp>
            <p:nvSpPr>
              <p:cNvPr id="20" name="Rounded Rectangle 19"/>
              <p:cNvSpPr>
                <a:spLocks noChangeAspect="1"/>
              </p:cNvSpPr>
              <p:nvPr userDrawn="1"/>
            </p:nvSpPr>
            <p:spPr>
              <a:xfrm rot="2700000">
                <a:off x="5627577" y="580013"/>
                <a:ext cx="549855" cy="560858"/>
              </a:xfrm>
              <a:prstGeom prst="roundRect">
                <a:avLst>
                  <a:gd name="adj" fmla="val 5978"/>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chemeClr val="lt1">
                      <a:alpha val="50000"/>
                    </a:schemeClr>
                  </a:solidFill>
                </a:endParaRPr>
              </a:p>
            </p:txBody>
          </p:sp>
          <p:sp>
            <p:nvSpPr>
              <p:cNvPr id="21" name="Rounded Rectangle 20"/>
              <p:cNvSpPr>
                <a:spLocks noChangeAspect="1"/>
              </p:cNvSpPr>
              <p:nvPr userDrawn="1"/>
            </p:nvSpPr>
            <p:spPr>
              <a:xfrm rot="2700000">
                <a:off x="4200527" y="1080935"/>
                <a:ext cx="549855" cy="560858"/>
              </a:xfrm>
              <a:prstGeom prst="roundRect">
                <a:avLst>
                  <a:gd name="adj" fmla="val 5978"/>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chemeClr val="lt1">
                      <a:alpha val="50000"/>
                    </a:schemeClr>
                  </a:solidFill>
                </a:endParaRPr>
              </a:p>
            </p:txBody>
          </p:sp>
        </p:grpSp>
      </p:grpSp>
    </p:spTree>
    <p:extLst>
      <p:ext uri="{BB962C8B-B14F-4D97-AF65-F5344CB8AC3E}">
        <p14:creationId xmlns:p14="http://schemas.microsoft.com/office/powerpoint/2010/main" val="260086713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692B488-CE3E-4D24-8263-29B7641D6346}" type="datetimeFigureOut">
              <a:rPr lang="en-US" smtClean="0"/>
              <a:t>6/20/2023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A22188-0F3A-4A62-8157-9E2F9FB13597}" type="slidenum">
              <a:rPr lang="en-US" smtClean="0"/>
              <a:t>‹#›</a:t>
            </a:fld>
            <a:endParaRPr lang="en-US"/>
          </a:p>
        </p:txBody>
      </p:sp>
    </p:spTree>
    <p:extLst>
      <p:ext uri="{BB962C8B-B14F-4D97-AF65-F5344CB8AC3E}">
        <p14:creationId xmlns:p14="http://schemas.microsoft.com/office/powerpoint/2010/main" val="123712867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92B488-CE3E-4D24-8263-29B7641D6346}" type="datetimeFigureOut">
              <a:rPr lang="en-US" smtClean="0"/>
              <a:t>6/20/2023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A22188-0F3A-4A62-8157-9E2F9FB13597}" type="slidenum">
              <a:rPr lang="en-US" smtClean="0"/>
              <a:t>‹#›</a:t>
            </a:fld>
            <a:endParaRPr lang="en-US"/>
          </a:p>
        </p:txBody>
      </p:sp>
    </p:spTree>
    <p:extLst>
      <p:ext uri="{BB962C8B-B14F-4D97-AF65-F5344CB8AC3E}">
        <p14:creationId xmlns:p14="http://schemas.microsoft.com/office/powerpoint/2010/main" val="262051531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692B488-CE3E-4D24-8263-29B7641D6346}" type="datetimeFigureOut">
              <a:rPr lang="en-US" smtClean="0"/>
              <a:t>6/20/2023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A22188-0F3A-4A62-8157-9E2F9FB13597}" type="slidenum">
              <a:rPr lang="en-US" smtClean="0"/>
              <a:t>‹#›</a:t>
            </a:fld>
            <a:endParaRPr lang="en-US"/>
          </a:p>
        </p:txBody>
      </p:sp>
    </p:spTree>
    <p:extLst>
      <p:ext uri="{BB962C8B-B14F-4D97-AF65-F5344CB8AC3E}">
        <p14:creationId xmlns:p14="http://schemas.microsoft.com/office/powerpoint/2010/main" val="33887266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692B488-CE3E-4D24-8263-29B7641D6346}" type="datetimeFigureOut">
              <a:rPr lang="en-US" smtClean="0"/>
              <a:t>6/20/2023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A22188-0F3A-4A62-8157-9E2F9FB13597}" type="slidenum">
              <a:rPr lang="en-US" smtClean="0"/>
              <a:t>‹#›</a:t>
            </a:fld>
            <a:endParaRPr lang="en-US"/>
          </a:p>
        </p:txBody>
      </p:sp>
    </p:spTree>
    <p:extLst>
      <p:ext uri="{BB962C8B-B14F-4D97-AF65-F5344CB8AC3E}">
        <p14:creationId xmlns:p14="http://schemas.microsoft.com/office/powerpoint/2010/main" val="200281400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692B488-CE3E-4D24-8263-29B7641D6346}" type="datetimeFigureOut">
              <a:rPr lang="en-US" smtClean="0"/>
              <a:t>6/20/2023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A22188-0F3A-4A62-8157-9E2F9FB13597}" type="slidenum">
              <a:rPr lang="en-US" smtClean="0"/>
              <a:t>‹#›</a:t>
            </a:fld>
            <a:endParaRPr lang="en-US"/>
          </a:p>
        </p:txBody>
      </p:sp>
    </p:spTree>
    <p:extLst>
      <p:ext uri="{BB962C8B-B14F-4D97-AF65-F5344CB8AC3E}">
        <p14:creationId xmlns:p14="http://schemas.microsoft.com/office/powerpoint/2010/main" val="1300686860"/>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692B488-CE3E-4D24-8263-29B7641D6346}" type="datetimeFigureOut">
              <a:rPr lang="en-US" smtClean="0"/>
              <a:t>6/20/2023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A22188-0F3A-4A62-8157-9E2F9FB13597}" type="slidenum">
              <a:rPr lang="en-US" smtClean="0"/>
              <a:t>‹#›</a:t>
            </a:fld>
            <a:endParaRPr lang="en-US"/>
          </a:p>
        </p:txBody>
      </p:sp>
    </p:spTree>
    <p:extLst>
      <p:ext uri="{BB962C8B-B14F-4D97-AF65-F5344CB8AC3E}">
        <p14:creationId xmlns:p14="http://schemas.microsoft.com/office/powerpoint/2010/main" val="103727879"/>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92B488-CE3E-4D24-8263-29B7641D6346}" type="datetimeFigureOut">
              <a:rPr lang="en-US" smtClean="0"/>
              <a:t>6/20/2023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A22188-0F3A-4A62-8157-9E2F9FB13597}" type="slidenum">
              <a:rPr lang="en-US" smtClean="0"/>
              <a:t>‹#›</a:t>
            </a:fld>
            <a:endParaRPr lang="en-US"/>
          </a:p>
        </p:txBody>
      </p:sp>
    </p:spTree>
    <p:extLst>
      <p:ext uri="{BB962C8B-B14F-4D97-AF65-F5344CB8AC3E}">
        <p14:creationId xmlns:p14="http://schemas.microsoft.com/office/powerpoint/2010/main" val="8480013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5481566"/>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692B488-CE3E-4D24-8263-29B7641D6346}" type="datetimeFigureOut">
              <a:rPr lang="en-US" smtClean="0"/>
              <a:t>6/20/2023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A22188-0F3A-4A62-8157-9E2F9FB13597}" type="slidenum">
              <a:rPr lang="en-US" smtClean="0"/>
              <a:t>‹#›</a:t>
            </a:fld>
            <a:endParaRPr lang="en-US"/>
          </a:p>
        </p:txBody>
      </p:sp>
    </p:spTree>
    <p:extLst>
      <p:ext uri="{BB962C8B-B14F-4D97-AF65-F5344CB8AC3E}">
        <p14:creationId xmlns:p14="http://schemas.microsoft.com/office/powerpoint/2010/main" val="3915787278"/>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692B488-CE3E-4D24-8263-29B7641D6346}" type="datetimeFigureOut">
              <a:rPr lang="en-US" smtClean="0"/>
              <a:t>6/20/2023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A22188-0F3A-4A62-8157-9E2F9FB13597}" type="slidenum">
              <a:rPr lang="en-US" smtClean="0"/>
              <a:t>‹#›</a:t>
            </a:fld>
            <a:endParaRPr lang="en-US"/>
          </a:p>
        </p:txBody>
      </p:sp>
    </p:spTree>
    <p:extLst>
      <p:ext uri="{BB962C8B-B14F-4D97-AF65-F5344CB8AC3E}">
        <p14:creationId xmlns:p14="http://schemas.microsoft.com/office/powerpoint/2010/main" val="1998713148"/>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92B488-CE3E-4D24-8263-29B7641D6346}" type="datetimeFigureOut">
              <a:rPr lang="en-US" smtClean="0"/>
              <a:t>6/20/2023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A22188-0F3A-4A62-8157-9E2F9FB13597}" type="slidenum">
              <a:rPr lang="en-US" smtClean="0"/>
              <a:t>‹#›</a:t>
            </a:fld>
            <a:endParaRPr lang="en-US"/>
          </a:p>
        </p:txBody>
      </p:sp>
    </p:spTree>
    <p:extLst>
      <p:ext uri="{BB962C8B-B14F-4D97-AF65-F5344CB8AC3E}">
        <p14:creationId xmlns:p14="http://schemas.microsoft.com/office/powerpoint/2010/main" val="705350019"/>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92B488-CE3E-4D24-8263-29B7641D6346}" type="datetimeFigureOut">
              <a:rPr lang="en-US" smtClean="0"/>
              <a:t>6/20/2023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A22188-0F3A-4A62-8157-9E2F9FB13597}" type="slidenum">
              <a:rPr lang="en-US" smtClean="0"/>
              <a:t>‹#›</a:t>
            </a:fld>
            <a:endParaRPr lang="en-US"/>
          </a:p>
        </p:txBody>
      </p:sp>
    </p:spTree>
    <p:extLst>
      <p:ext uri="{BB962C8B-B14F-4D97-AF65-F5344CB8AC3E}">
        <p14:creationId xmlns:p14="http://schemas.microsoft.com/office/powerpoint/2010/main" val="81757916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152146"/>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Tree>
    <p:extLst>
      <p:ext uri="{BB962C8B-B14F-4D97-AF65-F5344CB8AC3E}">
        <p14:creationId xmlns:p14="http://schemas.microsoft.com/office/powerpoint/2010/main" val="97117211"/>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86549919"/>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836541001"/>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88436788"/>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064474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2" name="Rectangle 11"/>
          <p:cNvSpPr/>
          <p:nvPr userDrawn="1"/>
        </p:nvSpPr>
        <p:spPr>
          <a:xfrm>
            <a:off x="0" y="5060460"/>
            <a:ext cx="12192000" cy="600109"/>
          </a:xfrm>
          <a:prstGeom prst="rect">
            <a:avLst/>
          </a:prstGeom>
          <a:solidFill>
            <a:srgbClr val="58C3B4"/>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Text Placeholder 4"/>
          <p:cNvSpPr txBox="1">
            <a:spLocks/>
          </p:cNvSpPr>
          <p:nvPr userDrawn="1"/>
        </p:nvSpPr>
        <p:spPr>
          <a:xfrm>
            <a:off x="689635" y="5149589"/>
            <a:ext cx="10936079" cy="42185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2400"/>
              </a:spcBef>
              <a:buBlip>
                <a:blip r:embed="rId2"/>
              </a:buBlip>
            </a:pPr>
            <a:r>
              <a:rPr lang="en-US" sz="2133">
                <a:solidFill>
                  <a:schemeClr val="bg1"/>
                </a:solidFill>
                <a:latin typeface="Arial" panose="020B0604020202020204" pitchFamily="34" charset="0"/>
                <a:cs typeface="Arial" panose="020B0604020202020204" pitchFamily="34" charset="0"/>
              </a:rPr>
              <a:t>Washington’s largest and oldest utility, </a:t>
            </a:r>
            <a:r>
              <a:rPr lang="en-US" sz="2133" b="1">
                <a:solidFill>
                  <a:schemeClr val="bg1"/>
                </a:solidFill>
                <a:latin typeface="Arial" panose="020B0604020202020204" pitchFamily="34" charset="0"/>
                <a:cs typeface="Arial" panose="020B0604020202020204" pitchFamily="34" charset="0"/>
              </a:rPr>
              <a:t>serving 1.5 million customers </a:t>
            </a:r>
            <a:r>
              <a:rPr lang="en-US" sz="2133">
                <a:solidFill>
                  <a:schemeClr val="bg1"/>
                </a:solidFill>
                <a:latin typeface="Arial" panose="020B0604020202020204" pitchFamily="34" charset="0"/>
                <a:cs typeface="Arial" panose="020B0604020202020204" pitchFamily="34" charset="0"/>
              </a:rPr>
              <a:t>in 10 counties.</a:t>
            </a:r>
          </a:p>
        </p:txBody>
      </p:sp>
      <p:sp>
        <p:nvSpPr>
          <p:cNvPr id="15" name="Text Placeholder 14"/>
          <p:cNvSpPr>
            <a:spLocks noGrp="1"/>
          </p:cNvSpPr>
          <p:nvPr>
            <p:ph type="body" sz="quarter" idx="10"/>
          </p:nvPr>
        </p:nvSpPr>
        <p:spPr>
          <a:xfrm>
            <a:off x="690035" y="1568453"/>
            <a:ext cx="10934700" cy="2764367"/>
          </a:xfrm>
          <a:prstGeom prst="rect">
            <a:avLst/>
          </a:prstGeom>
        </p:spPr>
        <p:txBody>
          <a:bodyPr/>
          <a:lstStyle>
            <a:lvl1pPr marL="304784" indent="-304784">
              <a:buFontTx/>
              <a:buBlip>
                <a:blip r:embed="rId3"/>
              </a:buBlip>
              <a:defRPr sz="2133">
                <a:latin typeface="Arial" panose="020B0604020202020204" pitchFamily="34" charset="0"/>
                <a:cs typeface="Arial" panose="020B0604020202020204" pitchFamily="34" charset="0"/>
              </a:defRPr>
            </a:lvl1pPr>
            <a:lvl2pPr marL="914354" indent="-304784">
              <a:buFontTx/>
              <a:buBlip>
                <a:blip r:embed="rId4"/>
              </a:buBlip>
              <a:defRPr sz="2133">
                <a:latin typeface="Arial" panose="020B0604020202020204" pitchFamily="34" charset="0"/>
                <a:cs typeface="Arial" panose="020B0604020202020204" pitchFamily="34" charset="0"/>
              </a:defRPr>
            </a:lvl2pPr>
            <a:lvl3pPr marL="1523925" indent="-304784">
              <a:buClr>
                <a:srgbClr val="006671"/>
              </a:buClr>
              <a:buSzPct val="130000"/>
              <a:buFont typeface="Arial" panose="020B0604020202020204" pitchFamily="34" charset="0"/>
              <a:buChar char="•"/>
              <a:defRPr sz="2133">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770762529"/>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14"/>
          <p:cNvSpPr>
            <a:spLocks noGrp="1"/>
          </p:cNvSpPr>
          <p:nvPr>
            <p:ph type="body" sz="quarter" idx="13"/>
          </p:nvPr>
        </p:nvSpPr>
        <p:spPr>
          <a:xfrm>
            <a:off x="690035" y="1568453"/>
            <a:ext cx="10934700" cy="2764367"/>
          </a:xfrm>
          <a:prstGeom prst="rect">
            <a:avLst/>
          </a:prstGeom>
        </p:spPr>
        <p:txBody>
          <a:bodyPr/>
          <a:lstStyle>
            <a:lvl1pPr marL="304784" indent="-304784">
              <a:buFontTx/>
              <a:buBlip>
                <a:blip r:embed="rId2"/>
              </a:buBlip>
              <a:defRPr sz="2133">
                <a:latin typeface="Arial" panose="020B0604020202020204" pitchFamily="34" charset="0"/>
                <a:cs typeface="Arial" panose="020B0604020202020204" pitchFamily="34" charset="0"/>
              </a:defRPr>
            </a:lvl1pPr>
            <a:lvl2pPr marL="914354" indent="-304784">
              <a:buFontTx/>
              <a:buBlip>
                <a:blip r:embed="rId3"/>
              </a:buBlip>
              <a:defRPr sz="2133">
                <a:latin typeface="Arial" panose="020B0604020202020204" pitchFamily="34" charset="0"/>
                <a:cs typeface="Arial" panose="020B0604020202020204" pitchFamily="34" charset="0"/>
              </a:defRPr>
            </a:lvl2pPr>
            <a:lvl3pPr marL="1523925" indent="-304784">
              <a:buClr>
                <a:srgbClr val="006671"/>
              </a:buClr>
              <a:buSzPct val="130000"/>
              <a:buFont typeface="Arial" panose="020B0604020202020204" pitchFamily="34" charset="0"/>
              <a:buChar char="•"/>
              <a:defRPr sz="2133">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017107092"/>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ext Placeholder 14"/>
          <p:cNvSpPr>
            <a:spLocks noGrp="1"/>
          </p:cNvSpPr>
          <p:nvPr>
            <p:ph type="body" sz="quarter" idx="13"/>
          </p:nvPr>
        </p:nvSpPr>
        <p:spPr>
          <a:xfrm>
            <a:off x="690035" y="1568453"/>
            <a:ext cx="10934700" cy="2764367"/>
          </a:xfrm>
          <a:prstGeom prst="rect">
            <a:avLst/>
          </a:prstGeom>
        </p:spPr>
        <p:txBody>
          <a:bodyPr/>
          <a:lstStyle>
            <a:lvl1pPr marL="304784" indent="-304784">
              <a:buFontTx/>
              <a:buBlip>
                <a:blip r:embed="rId2"/>
              </a:buBlip>
              <a:defRPr sz="2133">
                <a:latin typeface="Arial" panose="020B0604020202020204" pitchFamily="34" charset="0"/>
                <a:cs typeface="Arial" panose="020B0604020202020204" pitchFamily="34" charset="0"/>
              </a:defRPr>
            </a:lvl1pPr>
            <a:lvl2pPr marL="914354" indent="-304784">
              <a:buFontTx/>
              <a:buBlip>
                <a:blip r:embed="rId3"/>
              </a:buBlip>
              <a:defRPr sz="2133">
                <a:latin typeface="Arial" panose="020B0604020202020204" pitchFamily="34" charset="0"/>
                <a:cs typeface="Arial" panose="020B0604020202020204" pitchFamily="34" charset="0"/>
              </a:defRPr>
            </a:lvl2pPr>
            <a:lvl3pPr marL="1523925" indent="-304784">
              <a:buClr>
                <a:srgbClr val="006671"/>
              </a:buClr>
              <a:buSzPct val="130000"/>
              <a:buFont typeface="Arial" panose="020B0604020202020204" pitchFamily="34" charset="0"/>
              <a:buChar char="•"/>
              <a:defRPr sz="2133">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517154209"/>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9" name="Text Placeholder 14"/>
          <p:cNvSpPr>
            <a:spLocks noGrp="1"/>
          </p:cNvSpPr>
          <p:nvPr>
            <p:ph type="body" sz="quarter" idx="13"/>
          </p:nvPr>
        </p:nvSpPr>
        <p:spPr>
          <a:xfrm>
            <a:off x="5183188" y="987426"/>
            <a:ext cx="6441547" cy="3345393"/>
          </a:xfrm>
          <a:prstGeom prst="rect">
            <a:avLst/>
          </a:prstGeom>
        </p:spPr>
        <p:txBody>
          <a:bodyPr/>
          <a:lstStyle>
            <a:lvl1pPr marL="304784" indent="-304784">
              <a:buFontTx/>
              <a:buBlip>
                <a:blip r:embed="rId2"/>
              </a:buBlip>
              <a:defRPr sz="3200">
                <a:latin typeface="Arial" panose="020B0604020202020204" pitchFamily="34" charset="0"/>
                <a:cs typeface="Arial" panose="020B0604020202020204" pitchFamily="34" charset="0"/>
              </a:defRPr>
            </a:lvl1pPr>
            <a:lvl2pPr marL="914354" indent="-304784">
              <a:buFontTx/>
              <a:buBlip>
                <a:blip r:embed="rId3"/>
              </a:buBlip>
              <a:defRPr sz="2800">
                <a:latin typeface="Arial" panose="020B0604020202020204" pitchFamily="34" charset="0"/>
                <a:cs typeface="Arial" panose="020B0604020202020204" pitchFamily="34" charset="0"/>
              </a:defRPr>
            </a:lvl2pPr>
            <a:lvl3pPr marL="1523925" indent="-304784">
              <a:buClr>
                <a:srgbClr val="006671"/>
              </a:buClr>
              <a:buSzPct val="130000"/>
              <a:buFont typeface="Arial" panose="020B0604020202020204" pitchFamily="34" charset="0"/>
              <a:buChar char="•"/>
              <a:defRPr sz="2400">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endParaRPr lang="en-US"/>
          </a:p>
        </p:txBody>
      </p:sp>
    </p:spTree>
    <p:extLst>
      <p:ext uri="{BB962C8B-B14F-4D97-AF65-F5344CB8AC3E}">
        <p14:creationId xmlns:p14="http://schemas.microsoft.com/office/powerpoint/2010/main" val="3201003106"/>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Tree>
    <p:extLst>
      <p:ext uri="{BB962C8B-B14F-4D97-AF65-F5344CB8AC3E}">
        <p14:creationId xmlns:p14="http://schemas.microsoft.com/office/powerpoint/2010/main" val="726408297"/>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47600722"/>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30124415"/>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p:cSld name="1_White Background">
    <p:spTree>
      <p:nvGrpSpPr>
        <p:cNvPr id="1" name=""/>
        <p:cNvGrpSpPr/>
        <p:nvPr/>
      </p:nvGrpSpPr>
      <p:grpSpPr>
        <a:xfrm>
          <a:off x="0" y="0"/>
          <a:ext cx="0" cy="0"/>
          <a:chOff x="0" y="0"/>
          <a:chExt cx="0" cy="0"/>
        </a:xfrm>
      </p:grpSpPr>
      <p:cxnSp>
        <p:nvCxnSpPr>
          <p:cNvPr id="8" name="Straight Connector 15"/>
          <p:cNvCxnSpPr/>
          <p:nvPr/>
        </p:nvCxnSpPr>
        <p:spPr>
          <a:xfrm>
            <a:off x="812800" y="1143000"/>
            <a:ext cx="10591800" cy="0"/>
          </a:xfrm>
          <a:prstGeom prst="line">
            <a:avLst/>
          </a:prstGeom>
          <a:ln>
            <a:solidFill>
              <a:srgbClr val="474C55"/>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812800" y="274637"/>
            <a:ext cx="10591800" cy="715963"/>
          </a:xfrm>
        </p:spPr>
        <p:txBody>
          <a:bodyPr>
            <a:normAutofit/>
          </a:bodyPr>
          <a:lstStyle>
            <a:lvl1pPr algn="l">
              <a:defRPr lang="en-US" sz="2800" dirty="0">
                <a:solidFill>
                  <a:srgbClr val="474C55"/>
                </a:solidFill>
              </a:defRPr>
            </a:lvl1pPr>
          </a:lstStyle>
          <a:p>
            <a:r>
              <a:rPr lang="en-US"/>
              <a:t>Click to edit Master title style </a:t>
            </a:r>
          </a:p>
        </p:txBody>
      </p:sp>
      <p:sp>
        <p:nvSpPr>
          <p:cNvPr id="15" name="Text Placeholder 14"/>
          <p:cNvSpPr>
            <a:spLocks noGrp="1"/>
          </p:cNvSpPr>
          <p:nvPr>
            <p:ph type="body" sz="quarter" idx="11"/>
          </p:nvPr>
        </p:nvSpPr>
        <p:spPr>
          <a:xfrm>
            <a:off x="812800" y="1295400"/>
            <a:ext cx="10591800" cy="4572000"/>
          </a:xfrm>
        </p:spPr>
        <p:txBody>
          <a:bodyPr>
            <a:normAutofit/>
          </a:bodyPr>
          <a:lstStyle>
            <a:lvl1pPr>
              <a:defRPr sz="2000">
                <a:solidFill>
                  <a:srgbClr val="474C55"/>
                </a:solidFill>
              </a:defRPr>
            </a:lvl1pPr>
            <a:lvl2pPr>
              <a:defRPr sz="2000">
                <a:solidFill>
                  <a:srgbClr val="474C55"/>
                </a:solidFill>
              </a:defRPr>
            </a:lvl2pPr>
            <a:lvl3pPr>
              <a:defRPr sz="2000">
                <a:solidFill>
                  <a:srgbClr val="474C55"/>
                </a:solidFill>
              </a:defRPr>
            </a:lvl3pPr>
            <a:lvl4pPr>
              <a:defRPr sz="2000">
                <a:solidFill>
                  <a:srgbClr val="474C55"/>
                </a:solidFill>
              </a:defRPr>
            </a:lvl4pPr>
            <a:lvl5pPr>
              <a:defRPr sz="2000">
                <a:solidFill>
                  <a:srgbClr val="474C55"/>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5"/>
          <p:cNvSpPr txBox="1">
            <a:spLocks/>
          </p:cNvSpPr>
          <p:nvPr/>
        </p:nvSpPr>
        <p:spPr>
          <a:xfrm>
            <a:off x="10871200" y="6273800"/>
            <a:ext cx="508000" cy="365125"/>
          </a:xfrm>
          <a:prstGeom prst="rect">
            <a:avLst/>
          </a:prstGeom>
        </p:spPr>
        <p:txBody>
          <a:bodyPr anchor="ctr"/>
          <a:lstStyle>
            <a:defPPr>
              <a:defRPr lang="en-US"/>
            </a:defPPr>
            <a:lvl1pPr marL="0" algn="r" defTabSz="914400" rtl="0" eaLnBrk="1" latinLnBrk="0" hangingPunct="1">
              <a:defRPr sz="12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F30E6D38-A542-428E-BF86-033143D4BAC6}" type="slidenum">
              <a:rPr lang="en-US" sz="1333" smtClean="0">
                <a:solidFill>
                  <a:schemeClr val="tx1"/>
                </a:solidFill>
              </a:rPr>
              <a:pPr fontAlgn="auto">
                <a:spcBef>
                  <a:spcPts val="0"/>
                </a:spcBef>
                <a:spcAft>
                  <a:spcPts val="0"/>
                </a:spcAft>
                <a:defRPr/>
              </a:pPr>
              <a:t>‹#›</a:t>
            </a:fld>
            <a:endParaRPr lang="en-US" sz="1333">
              <a:solidFill>
                <a:schemeClr val="tx1"/>
              </a:solidFill>
            </a:endParaRPr>
          </a:p>
        </p:txBody>
      </p:sp>
    </p:spTree>
    <p:extLst>
      <p:ext uri="{BB962C8B-B14F-4D97-AF65-F5344CB8AC3E}">
        <p14:creationId xmlns:p14="http://schemas.microsoft.com/office/powerpoint/2010/main" val="1987373271"/>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p:cSld name="1_Vertical Title and Text">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609600" y="365125"/>
            <a:ext cx="10972800" cy="760291"/>
          </a:xfrm>
          <a:prstGeom prst="rect">
            <a:avLst/>
          </a:prstGeom>
        </p:spPr>
        <p:txBody>
          <a:bodyPr vert="horz" lIns="91440" tIns="45720" rIns="91440" bIns="45720" rtlCol="0" anchor="ctr">
            <a:normAutofit/>
          </a:bodyPr>
          <a:lstStyle>
            <a:lvl1pPr>
              <a:defRPr sz="3200">
                <a:latin typeface="Arial" panose="020B0604020202020204" pitchFamily="34" charset="0"/>
                <a:cs typeface="Arial" panose="020B0604020202020204" pitchFamily="34" charset="0"/>
              </a:defRPr>
            </a:lvl1pPr>
          </a:lstStyle>
          <a:p>
            <a:r>
              <a:rPr lang="en-US"/>
              <a:t>Click to edit Master title style</a:t>
            </a:r>
          </a:p>
        </p:txBody>
      </p:sp>
      <p:sp>
        <p:nvSpPr>
          <p:cNvPr id="18" name="Text Placeholder 17"/>
          <p:cNvSpPr>
            <a:spLocks noGrp="1"/>
          </p:cNvSpPr>
          <p:nvPr>
            <p:ph type="body" sz="quarter" idx="10"/>
          </p:nvPr>
        </p:nvSpPr>
        <p:spPr>
          <a:xfrm>
            <a:off x="609600" y="1578708"/>
            <a:ext cx="10972800" cy="4157784"/>
          </a:xfrm>
          <a:prstGeom prst="rect">
            <a:avLst/>
          </a:prstGeom>
        </p:spPr>
        <p:txBody>
          <a:bodyPr/>
          <a:lstStyle>
            <a:lvl1pPr marL="0" indent="0">
              <a:spcAft>
                <a:spcPts val="800"/>
              </a:spcAft>
              <a:buNone/>
              <a:defRPr sz="2133">
                <a:latin typeface="Arial" panose="020B0604020202020204" pitchFamily="34" charset="0"/>
                <a:cs typeface="Arial" panose="020B0604020202020204" pitchFamily="34" charset="0"/>
              </a:defRPr>
            </a:lvl1pPr>
            <a:lvl2pPr marL="0" indent="-365742">
              <a:defRPr sz="2133">
                <a:latin typeface="Arial" panose="020B0604020202020204" pitchFamily="34" charset="0"/>
                <a:cs typeface="Arial" panose="020B0604020202020204" pitchFamily="34" charset="0"/>
              </a:defRPr>
            </a:lvl2pPr>
            <a:lvl3pPr marL="731484" indent="-365742">
              <a:defRPr sz="2133">
                <a:latin typeface="Arial" panose="020B0604020202020204" pitchFamily="34" charset="0"/>
                <a:cs typeface="Arial" panose="020B0604020202020204" pitchFamily="34" charset="0"/>
              </a:defRPr>
            </a:lvl3pPr>
            <a:lvl4pPr marL="1097226" indent="-365742">
              <a:defRPr sz="2133">
                <a:latin typeface="Arial" panose="020B0604020202020204" pitchFamily="34" charset="0"/>
                <a:cs typeface="Arial" panose="020B0604020202020204" pitchFamily="34" charset="0"/>
              </a:defRPr>
            </a:lvl4pPr>
            <a:lvl5pPr marL="1462966" indent="-365742">
              <a:defRPr sz="2133">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6197975"/>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6653011"/>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2" name="Rectangle 11"/>
          <p:cNvSpPr/>
          <p:nvPr userDrawn="1"/>
        </p:nvSpPr>
        <p:spPr>
          <a:xfrm>
            <a:off x="0" y="5060460"/>
            <a:ext cx="12192000" cy="600109"/>
          </a:xfrm>
          <a:prstGeom prst="rect">
            <a:avLst/>
          </a:prstGeom>
          <a:solidFill>
            <a:srgbClr val="58C3B4"/>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Text Placeholder 4"/>
          <p:cNvSpPr txBox="1">
            <a:spLocks/>
          </p:cNvSpPr>
          <p:nvPr userDrawn="1"/>
        </p:nvSpPr>
        <p:spPr>
          <a:xfrm>
            <a:off x="689635" y="5149589"/>
            <a:ext cx="10936079" cy="42185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2400"/>
              </a:spcBef>
              <a:buBlip>
                <a:blip r:embed="rId2"/>
              </a:buBlip>
            </a:pPr>
            <a:r>
              <a:rPr lang="en-US" sz="2133">
                <a:solidFill>
                  <a:schemeClr val="bg1"/>
                </a:solidFill>
                <a:latin typeface="Arial" panose="020B0604020202020204" pitchFamily="34" charset="0"/>
                <a:cs typeface="Arial" panose="020B0604020202020204" pitchFamily="34" charset="0"/>
              </a:rPr>
              <a:t>Washington’s largest and oldest utility, </a:t>
            </a:r>
            <a:r>
              <a:rPr lang="en-US" sz="2133" b="1">
                <a:solidFill>
                  <a:schemeClr val="bg1"/>
                </a:solidFill>
                <a:latin typeface="Arial" panose="020B0604020202020204" pitchFamily="34" charset="0"/>
                <a:cs typeface="Arial" panose="020B0604020202020204" pitchFamily="34" charset="0"/>
              </a:rPr>
              <a:t>serving 1.5 million customers </a:t>
            </a:r>
            <a:r>
              <a:rPr lang="en-US" sz="2133">
                <a:solidFill>
                  <a:schemeClr val="bg1"/>
                </a:solidFill>
                <a:latin typeface="Arial" panose="020B0604020202020204" pitchFamily="34" charset="0"/>
                <a:cs typeface="Arial" panose="020B0604020202020204" pitchFamily="34" charset="0"/>
              </a:rPr>
              <a:t>in 10 counties.</a:t>
            </a:r>
          </a:p>
        </p:txBody>
      </p:sp>
      <p:sp>
        <p:nvSpPr>
          <p:cNvPr id="15" name="Text Placeholder 14"/>
          <p:cNvSpPr>
            <a:spLocks noGrp="1"/>
          </p:cNvSpPr>
          <p:nvPr>
            <p:ph type="body" sz="quarter" idx="10"/>
          </p:nvPr>
        </p:nvSpPr>
        <p:spPr>
          <a:xfrm>
            <a:off x="690035" y="1568453"/>
            <a:ext cx="10934700" cy="2764367"/>
          </a:xfrm>
          <a:prstGeom prst="rect">
            <a:avLst/>
          </a:prstGeom>
        </p:spPr>
        <p:txBody>
          <a:bodyPr/>
          <a:lstStyle>
            <a:lvl1pPr marL="304784" indent="-304784">
              <a:buFontTx/>
              <a:buBlip>
                <a:blip r:embed="rId3"/>
              </a:buBlip>
              <a:defRPr sz="2133">
                <a:latin typeface="Arial" panose="020B0604020202020204" pitchFamily="34" charset="0"/>
                <a:cs typeface="Arial" panose="020B0604020202020204" pitchFamily="34" charset="0"/>
              </a:defRPr>
            </a:lvl1pPr>
            <a:lvl2pPr marL="914354" indent="-304784">
              <a:buFontTx/>
              <a:buBlip>
                <a:blip r:embed="rId4"/>
              </a:buBlip>
              <a:defRPr sz="2133">
                <a:latin typeface="Arial" panose="020B0604020202020204" pitchFamily="34" charset="0"/>
                <a:cs typeface="Arial" panose="020B0604020202020204" pitchFamily="34" charset="0"/>
              </a:defRPr>
            </a:lvl2pPr>
            <a:lvl3pPr marL="1523925" indent="-304784">
              <a:buClr>
                <a:srgbClr val="006671"/>
              </a:buClr>
              <a:buSzPct val="130000"/>
              <a:buFont typeface="Arial" panose="020B0604020202020204" pitchFamily="34" charset="0"/>
              <a:buChar char="•"/>
              <a:defRPr sz="2133">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7898965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0" name="Freeform 19"/>
          <p:cNvSpPr>
            <a:spLocks/>
          </p:cNvSpPr>
          <p:nvPr userDrawn="1"/>
        </p:nvSpPr>
        <p:spPr>
          <a:xfrm>
            <a:off x="-1" y="0"/>
            <a:ext cx="12192000" cy="6858000"/>
          </a:xfrm>
          <a:custGeom>
            <a:avLst/>
            <a:gdLst>
              <a:gd name="connsiteX0" fmla="*/ 927481 w 9144000"/>
              <a:gd name="connsiteY0" fmla="*/ 620486 h 5143500"/>
              <a:gd name="connsiteX1" fmla="*/ 527958 w 9144000"/>
              <a:gd name="connsiteY1" fmla="*/ 1020009 h 5143500"/>
              <a:gd name="connsiteX2" fmla="*/ 527958 w 9144000"/>
              <a:gd name="connsiteY2" fmla="*/ 4095206 h 5143500"/>
              <a:gd name="connsiteX3" fmla="*/ 8281834 w 9144000"/>
              <a:gd name="connsiteY3" fmla="*/ 4095206 h 5143500"/>
              <a:gd name="connsiteX4" fmla="*/ 8681357 w 9144000"/>
              <a:gd name="connsiteY4" fmla="*/ 3695683 h 5143500"/>
              <a:gd name="connsiteX5" fmla="*/ 8681357 w 9144000"/>
              <a:gd name="connsiteY5" fmla="*/ 620486 h 5143500"/>
              <a:gd name="connsiteX6" fmla="*/ 0 w 9144000"/>
              <a:gd name="connsiteY6" fmla="*/ 0 h 5143500"/>
              <a:gd name="connsiteX7" fmla="*/ 9144000 w 9144000"/>
              <a:gd name="connsiteY7" fmla="*/ 0 h 5143500"/>
              <a:gd name="connsiteX8" fmla="*/ 9144000 w 9144000"/>
              <a:gd name="connsiteY8" fmla="*/ 5143500 h 5143500"/>
              <a:gd name="connsiteX9" fmla="*/ 0 w 9144000"/>
              <a:gd name="connsiteY9"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44000" h="5143500">
                <a:moveTo>
                  <a:pt x="927481" y="620486"/>
                </a:moveTo>
                <a:cubicBezTo>
                  <a:pt x="706831" y="620486"/>
                  <a:pt x="527958" y="799359"/>
                  <a:pt x="527958" y="1020009"/>
                </a:cubicBezTo>
                <a:lnTo>
                  <a:pt x="527958" y="4095206"/>
                </a:lnTo>
                <a:lnTo>
                  <a:pt x="8281834" y="4095206"/>
                </a:lnTo>
                <a:cubicBezTo>
                  <a:pt x="8502484" y="4095206"/>
                  <a:pt x="8681357" y="3916333"/>
                  <a:pt x="8681357" y="3695683"/>
                </a:cubicBezTo>
                <a:lnTo>
                  <a:pt x="8681357" y="620486"/>
                </a:lnTo>
                <a:close/>
                <a:moveTo>
                  <a:pt x="0" y="0"/>
                </a:moveTo>
                <a:lnTo>
                  <a:pt x="9144000" y="0"/>
                </a:lnTo>
                <a:lnTo>
                  <a:pt x="9144000" y="5143500"/>
                </a:lnTo>
                <a:lnTo>
                  <a:pt x="0" y="5143500"/>
                </a:lnTo>
                <a:close/>
              </a:path>
            </a:pathLst>
          </a:custGeom>
          <a:solidFill>
            <a:srgbClr val="5B234F"/>
          </a:solid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endParaRPr lang="en-US" sz="2400"/>
          </a:p>
        </p:txBody>
      </p:sp>
      <p:sp>
        <p:nvSpPr>
          <p:cNvPr id="21" name="Round Diagonal Corner Rectangle 20"/>
          <p:cNvSpPr>
            <a:spLocks/>
          </p:cNvSpPr>
          <p:nvPr userDrawn="1"/>
        </p:nvSpPr>
        <p:spPr>
          <a:xfrm>
            <a:off x="703946" y="828040"/>
            <a:ext cx="10871199" cy="4632960"/>
          </a:xfrm>
          <a:prstGeom prst="round2DiagRect">
            <a:avLst>
              <a:gd name="adj1" fmla="val 11498"/>
              <a:gd name="adj2" fmla="val 0"/>
            </a:avLst>
          </a:prstGeom>
          <a:gradFill flip="none" rotWithShape="1">
            <a:gsLst>
              <a:gs pos="0">
                <a:schemeClr val="tx1">
                  <a:alpha val="69000"/>
                </a:schemeClr>
              </a:gs>
              <a:gs pos="69000">
                <a:schemeClr val="tx1">
                  <a:alpha val="31000"/>
                </a:schemeClr>
              </a:gs>
            </a:gsLst>
            <a:lin ang="0" scaled="1"/>
            <a:tileRect/>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endParaRPr lang="en-US" sz="2400"/>
          </a:p>
        </p:txBody>
      </p:sp>
      <p:sp>
        <p:nvSpPr>
          <p:cNvPr id="3" name="Text Placeholder 45"/>
          <p:cNvSpPr>
            <a:spLocks noGrp="1"/>
          </p:cNvSpPr>
          <p:nvPr>
            <p:ph type="body" sz="quarter" idx="14"/>
          </p:nvPr>
        </p:nvSpPr>
        <p:spPr>
          <a:xfrm>
            <a:off x="1138761" y="6166705"/>
            <a:ext cx="4218517" cy="300971"/>
          </a:xfrm>
          <a:prstGeom prst="rect">
            <a:avLst/>
          </a:prstGeom>
          <a:ln>
            <a:noFill/>
          </a:ln>
        </p:spPr>
        <p:txBody>
          <a:bodyPr/>
          <a:lstStyle>
            <a:lvl1pPr marL="0" indent="0">
              <a:buNone/>
              <a:defRPr lang="en-US" sz="1467" dirty="0">
                <a:solidFill>
                  <a:schemeClr val="bg1"/>
                </a:solidFill>
                <a:latin typeface="Arial" panose="020B0604020202020204" pitchFamily="34" charset="0"/>
                <a:cs typeface="Arial" panose="020B0604020202020204" pitchFamily="34" charset="0"/>
              </a:defRPr>
            </a:lvl1pPr>
          </a:lstStyle>
          <a:p>
            <a:pPr lvl="0"/>
            <a:r>
              <a:rPr lang="en-US"/>
              <a:t>Edit Master text styles</a:t>
            </a:r>
          </a:p>
        </p:txBody>
      </p:sp>
      <p:sp>
        <p:nvSpPr>
          <p:cNvPr id="4" name="TextBox 3"/>
          <p:cNvSpPr txBox="1"/>
          <p:nvPr userDrawn="1"/>
        </p:nvSpPr>
        <p:spPr>
          <a:xfrm>
            <a:off x="609600" y="6156962"/>
            <a:ext cx="508000" cy="297454"/>
          </a:xfrm>
          <a:prstGeom prst="rect">
            <a:avLst/>
          </a:prstGeom>
          <a:noFill/>
        </p:spPr>
        <p:txBody>
          <a:bodyPr wrap="square" rtlCol="0">
            <a:spAutoFit/>
          </a:bodyPr>
          <a:lstStyle/>
          <a:p>
            <a:fld id="{745763F2-DDEA-4923-9735-C5A6327E1624}" type="slidenum">
              <a:rPr lang="en-US" sz="1333" smtClean="0">
                <a:solidFill>
                  <a:schemeClr val="bg1"/>
                </a:solidFill>
              </a:rPr>
              <a:t>‹#›</a:t>
            </a:fld>
            <a:endParaRPr lang="en-US" sz="1333">
              <a:solidFill>
                <a:schemeClr val="bg1"/>
              </a:solidFill>
            </a:endParaRPr>
          </a:p>
        </p:txBody>
      </p:sp>
      <p:cxnSp>
        <p:nvCxnSpPr>
          <p:cNvPr id="5" name="Straight Connector 4"/>
          <p:cNvCxnSpPr/>
          <p:nvPr userDrawn="1"/>
        </p:nvCxnSpPr>
        <p:spPr>
          <a:xfrm>
            <a:off x="1097280" y="6168707"/>
            <a:ext cx="0" cy="3048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4865188" y="1309552"/>
            <a:ext cx="0" cy="3657600"/>
          </a:xfrm>
          <a:prstGeom prst="line">
            <a:avLst/>
          </a:prstGeom>
          <a:ln w="12700" cap="rnd">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3200" y="6024843"/>
            <a:ext cx="1219200" cy="592532"/>
          </a:xfrm>
          <a:prstGeom prst="rect">
            <a:avLst/>
          </a:prstGeom>
        </p:spPr>
      </p:pic>
      <p:sp>
        <p:nvSpPr>
          <p:cNvPr id="24" name="Text Placeholder 23"/>
          <p:cNvSpPr>
            <a:spLocks noGrp="1"/>
          </p:cNvSpPr>
          <p:nvPr>
            <p:ph type="body" sz="quarter" idx="16"/>
          </p:nvPr>
        </p:nvSpPr>
        <p:spPr>
          <a:xfrm>
            <a:off x="5569133" y="1308690"/>
            <a:ext cx="5606867" cy="3669348"/>
          </a:xfrm>
          <a:prstGeom prst="rect">
            <a:avLst/>
          </a:prstGeom>
        </p:spPr>
        <p:txBody>
          <a:bodyPr anchor="ctr"/>
          <a:lstStyle>
            <a:lvl1pPr marL="0" indent="0">
              <a:buNone/>
              <a:defRPr sz="2667">
                <a:solidFill>
                  <a:schemeClr val="bg1"/>
                </a:solidFill>
                <a:latin typeface="Arial" panose="020B0604020202020204" pitchFamily="34" charset="0"/>
                <a:cs typeface="Arial" panose="020B0604020202020204" pitchFamily="34" charset="0"/>
              </a:defRPr>
            </a:lvl1pPr>
          </a:lstStyle>
          <a:p>
            <a:pPr lvl="0"/>
            <a:r>
              <a:rPr lang="en-US"/>
              <a:t>Edit Master text styles</a:t>
            </a:r>
          </a:p>
        </p:txBody>
      </p:sp>
      <p:sp>
        <p:nvSpPr>
          <p:cNvPr id="27" name="Text Placeholder 21"/>
          <p:cNvSpPr>
            <a:spLocks noGrp="1"/>
          </p:cNvSpPr>
          <p:nvPr>
            <p:ph type="body" sz="quarter" idx="15"/>
          </p:nvPr>
        </p:nvSpPr>
        <p:spPr>
          <a:xfrm>
            <a:off x="1021385" y="1308691"/>
            <a:ext cx="3444663" cy="3669348"/>
          </a:xfrm>
          <a:prstGeom prst="rect">
            <a:avLst/>
          </a:prstGeom>
        </p:spPr>
        <p:txBody>
          <a:bodyPr anchor="ctr"/>
          <a:lstStyle>
            <a:lvl1pPr marL="0" indent="0">
              <a:buNone/>
              <a:defRPr sz="4267" b="1">
                <a:solidFill>
                  <a:schemeClr val="bg1"/>
                </a:solidFill>
                <a:latin typeface="Arial" panose="020B0604020202020204" pitchFamily="34" charset="0"/>
                <a:cs typeface="Arial" panose="020B0604020202020204" pitchFamily="34" charset="0"/>
              </a:defRPr>
            </a:lvl1pPr>
          </a:lstStyle>
          <a:p>
            <a:pPr lvl="0"/>
            <a:r>
              <a:rPr lang="en-US"/>
              <a:t>Edit Master text styles</a:t>
            </a:r>
          </a:p>
        </p:txBody>
      </p:sp>
    </p:spTree>
    <p:extLst>
      <p:ext uri="{BB962C8B-B14F-4D97-AF65-F5344CB8AC3E}">
        <p14:creationId xmlns:p14="http://schemas.microsoft.com/office/powerpoint/2010/main" val="2648253091"/>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0" name="Freeform 19"/>
          <p:cNvSpPr>
            <a:spLocks/>
          </p:cNvSpPr>
          <p:nvPr userDrawn="1"/>
        </p:nvSpPr>
        <p:spPr>
          <a:xfrm>
            <a:off x="-1" y="0"/>
            <a:ext cx="12192000" cy="6858000"/>
          </a:xfrm>
          <a:custGeom>
            <a:avLst/>
            <a:gdLst>
              <a:gd name="connsiteX0" fmla="*/ 927481 w 9144000"/>
              <a:gd name="connsiteY0" fmla="*/ 620486 h 5143500"/>
              <a:gd name="connsiteX1" fmla="*/ 527958 w 9144000"/>
              <a:gd name="connsiteY1" fmla="*/ 1020009 h 5143500"/>
              <a:gd name="connsiteX2" fmla="*/ 527958 w 9144000"/>
              <a:gd name="connsiteY2" fmla="*/ 4095206 h 5143500"/>
              <a:gd name="connsiteX3" fmla="*/ 8281834 w 9144000"/>
              <a:gd name="connsiteY3" fmla="*/ 4095206 h 5143500"/>
              <a:gd name="connsiteX4" fmla="*/ 8681357 w 9144000"/>
              <a:gd name="connsiteY4" fmla="*/ 3695683 h 5143500"/>
              <a:gd name="connsiteX5" fmla="*/ 8681357 w 9144000"/>
              <a:gd name="connsiteY5" fmla="*/ 620486 h 5143500"/>
              <a:gd name="connsiteX6" fmla="*/ 0 w 9144000"/>
              <a:gd name="connsiteY6" fmla="*/ 0 h 5143500"/>
              <a:gd name="connsiteX7" fmla="*/ 9144000 w 9144000"/>
              <a:gd name="connsiteY7" fmla="*/ 0 h 5143500"/>
              <a:gd name="connsiteX8" fmla="*/ 9144000 w 9144000"/>
              <a:gd name="connsiteY8" fmla="*/ 5143500 h 5143500"/>
              <a:gd name="connsiteX9" fmla="*/ 0 w 9144000"/>
              <a:gd name="connsiteY9"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44000" h="5143500">
                <a:moveTo>
                  <a:pt x="927481" y="620486"/>
                </a:moveTo>
                <a:cubicBezTo>
                  <a:pt x="706831" y="620486"/>
                  <a:pt x="527958" y="799359"/>
                  <a:pt x="527958" y="1020009"/>
                </a:cubicBezTo>
                <a:lnTo>
                  <a:pt x="527958" y="4095206"/>
                </a:lnTo>
                <a:lnTo>
                  <a:pt x="8281834" y="4095206"/>
                </a:lnTo>
                <a:cubicBezTo>
                  <a:pt x="8502484" y="4095206"/>
                  <a:pt x="8681357" y="3916333"/>
                  <a:pt x="8681357" y="3695683"/>
                </a:cubicBezTo>
                <a:lnTo>
                  <a:pt x="8681357" y="620486"/>
                </a:lnTo>
                <a:close/>
                <a:moveTo>
                  <a:pt x="0" y="0"/>
                </a:moveTo>
                <a:lnTo>
                  <a:pt x="9144000" y="0"/>
                </a:lnTo>
                <a:lnTo>
                  <a:pt x="9144000" y="5143500"/>
                </a:lnTo>
                <a:lnTo>
                  <a:pt x="0" y="5143500"/>
                </a:lnTo>
                <a:close/>
              </a:path>
            </a:pathLst>
          </a:custGeom>
          <a:solidFill>
            <a:srgbClr val="5B234F"/>
          </a:solid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endParaRPr lang="en-US" sz="2400"/>
          </a:p>
        </p:txBody>
      </p:sp>
      <p:sp>
        <p:nvSpPr>
          <p:cNvPr id="21" name="Round Diagonal Corner Rectangle 20"/>
          <p:cNvSpPr>
            <a:spLocks/>
          </p:cNvSpPr>
          <p:nvPr userDrawn="1"/>
        </p:nvSpPr>
        <p:spPr>
          <a:xfrm>
            <a:off x="703946" y="828040"/>
            <a:ext cx="10871199" cy="4632960"/>
          </a:xfrm>
          <a:prstGeom prst="round2DiagRect">
            <a:avLst>
              <a:gd name="adj1" fmla="val 11498"/>
              <a:gd name="adj2" fmla="val 0"/>
            </a:avLst>
          </a:prstGeom>
          <a:gradFill flip="none" rotWithShape="1">
            <a:gsLst>
              <a:gs pos="0">
                <a:schemeClr val="tx1">
                  <a:alpha val="69000"/>
                </a:schemeClr>
              </a:gs>
              <a:gs pos="69000">
                <a:schemeClr val="tx1">
                  <a:alpha val="31000"/>
                </a:schemeClr>
              </a:gs>
            </a:gsLst>
            <a:lin ang="0" scaled="1"/>
            <a:tileRect/>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endParaRPr lang="en-US" sz="2400"/>
          </a:p>
        </p:txBody>
      </p:sp>
      <p:sp>
        <p:nvSpPr>
          <p:cNvPr id="3" name="Text Placeholder 45"/>
          <p:cNvSpPr>
            <a:spLocks noGrp="1"/>
          </p:cNvSpPr>
          <p:nvPr>
            <p:ph type="body" sz="quarter" idx="14"/>
          </p:nvPr>
        </p:nvSpPr>
        <p:spPr>
          <a:xfrm>
            <a:off x="1138761" y="6166705"/>
            <a:ext cx="4218517" cy="300971"/>
          </a:xfrm>
          <a:prstGeom prst="rect">
            <a:avLst/>
          </a:prstGeom>
          <a:ln>
            <a:noFill/>
          </a:ln>
        </p:spPr>
        <p:txBody>
          <a:bodyPr/>
          <a:lstStyle>
            <a:lvl1pPr marL="0" indent="0">
              <a:buNone/>
              <a:defRPr lang="en-US" sz="1467" dirty="0">
                <a:solidFill>
                  <a:schemeClr val="bg1"/>
                </a:solidFill>
                <a:latin typeface="Arial" panose="020B0604020202020204" pitchFamily="34" charset="0"/>
                <a:cs typeface="Arial" panose="020B0604020202020204" pitchFamily="34" charset="0"/>
              </a:defRPr>
            </a:lvl1pPr>
          </a:lstStyle>
          <a:p>
            <a:pPr lvl="0"/>
            <a:r>
              <a:rPr lang="en-US"/>
              <a:t>Edit Master text styles</a:t>
            </a:r>
          </a:p>
        </p:txBody>
      </p:sp>
      <p:sp>
        <p:nvSpPr>
          <p:cNvPr id="4" name="TextBox 3"/>
          <p:cNvSpPr txBox="1"/>
          <p:nvPr userDrawn="1"/>
        </p:nvSpPr>
        <p:spPr>
          <a:xfrm>
            <a:off x="609600" y="6156962"/>
            <a:ext cx="508000" cy="297454"/>
          </a:xfrm>
          <a:prstGeom prst="rect">
            <a:avLst/>
          </a:prstGeom>
          <a:noFill/>
        </p:spPr>
        <p:txBody>
          <a:bodyPr wrap="square" rtlCol="0">
            <a:spAutoFit/>
          </a:bodyPr>
          <a:lstStyle/>
          <a:p>
            <a:fld id="{745763F2-DDEA-4923-9735-C5A6327E1624}" type="slidenum">
              <a:rPr lang="en-US" sz="1333" smtClean="0">
                <a:solidFill>
                  <a:schemeClr val="bg1"/>
                </a:solidFill>
              </a:rPr>
              <a:t>‹#›</a:t>
            </a:fld>
            <a:endParaRPr lang="en-US" sz="1333">
              <a:solidFill>
                <a:schemeClr val="bg1"/>
              </a:solidFill>
            </a:endParaRPr>
          </a:p>
        </p:txBody>
      </p:sp>
      <p:cxnSp>
        <p:nvCxnSpPr>
          <p:cNvPr id="5" name="Straight Connector 4"/>
          <p:cNvCxnSpPr/>
          <p:nvPr userDrawn="1"/>
        </p:nvCxnSpPr>
        <p:spPr>
          <a:xfrm>
            <a:off x="1097280" y="6168707"/>
            <a:ext cx="0" cy="3048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4865188" y="1309552"/>
            <a:ext cx="0" cy="3657600"/>
          </a:xfrm>
          <a:prstGeom prst="line">
            <a:avLst/>
          </a:prstGeom>
          <a:ln w="12700" cap="rnd">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3200" y="6024843"/>
            <a:ext cx="1219200" cy="592532"/>
          </a:xfrm>
          <a:prstGeom prst="rect">
            <a:avLst/>
          </a:prstGeom>
        </p:spPr>
      </p:pic>
      <p:sp>
        <p:nvSpPr>
          <p:cNvPr id="24" name="Text Placeholder 23"/>
          <p:cNvSpPr>
            <a:spLocks noGrp="1"/>
          </p:cNvSpPr>
          <p:nvPr>
            <p:ph type="body" sz="quarter" idx="16"/>
          </p:nvPr>
        </p:nvSpPr>
        <p:spPr>
          <a:xfrm>
            <a:off x="5569133" y="1308690"/>
            <a:ext cx="5606867" cy="3669348"/>
          </a:xfrm>
          <a:prstGeom prst="rect">
            <a:avLst/>
          </a:prstGeom>
        </p:spPr>
        <p:txBody>
          <a:bodyPr anchor="ctr"/>
          <a:lstStyle>
            <a:lvl1pPr marL="0" indent="0">
              <a:buNone/>
              <a:defRPr sz="2667">
                <a:solidFill>
                  <a:schemeClr val="bg1"/>
                </a:solidFill>
                <a:latin typeface="Arial" panose="020B0604020202020204" pitchFamily="34" charset="0"/>
                <a:cs typeface="Arial" panose="020B0604020202020204" pitchFamily="34" charset="0"/>
              </a:defRPr>
            </a:lvl1pPr>
          </a:lstStyle>
          <a:p>
            <a:pPr lvl="0"/>
            <a:r>
              <a:rPr lang="en-US"/>
              <a:t>Edit Master text styles</a:t>
            </a:r>
          </a:p>
        </p:txBody>
      </p:sp>
      <p:sp>
        <p:nvSpPr>
          <p:cNvPr id="27" name="Text Placeholder 21"/>
          <p:cNvSpPr>
            <a:spLocks noGrp="1"/>
          </p:cNvSpPr>
          <p:nvPr>
            <p:ph type="body" sz="quarter" idx="15"/>
          </p:nvPr>
        </p:nvSpPr>
        <p:spPr>
          <a:xfrm>
            <a:off x="1021385" y="1308691"/>
            <a:ext cx="3444663" cy="3669348"/>
          </a:xfrm>
          <a:prstGeom prst="rect">
            <a:avLst/>
          </a:prstGeom>
        </p:spPr>
        <p:txBody>
          <a:bodyPr anchor="ctr"/>
          <a:lstStyle>
            <a:lvl1pPr marL="0" indent="0">
              <a:buNone/>
              <a:defRPr sz="4267" b="1">
                <a:solidFill>
                  <a:schemeClr val="bg1"/>
                </a:solidFill>
                <a:latin typeface="Arial" panose="020B0604020202020204" pitchFamily="34" charset="0"/>
                <a:cs typeface="Arial" panose="020B0604020202020204" pitchFamily="34" charset="0"/>
              </a:defRPr>
            </a:lvl1pPr>
          </a:lstStyle>
          <a:p>
            <a:pPr lvl="0"/>
            <a:r>
              <a:rPr lang="en-US"/>
              <a:t>Edit Master text styles</a:t>
            </a:r>
          </a:p>
        </p:txBody>
      </p:sp>
    </p:spTree>
    <p:extLst>
      <p:ext uri="{BB962C8B-B14F-4D97-AF65-F5344CB8AC3E}">
        <p14:creationId xmlns:p14="http://schemas.microsoft.com/office/powerpoint/2010/main" val="231877886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userDrawn="1">
  <p:cSld name="2_Vertical Title and Text">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609600" y="365125"/>
            <a:ext cx="10972800" cy="760291"/>
          </a:xfrm>
          <a:prstGeom prst="rect">
            <a:avLst/>
          </a:prstGeom>
        </p:spPr>
        <p:txBody>
          <a:bodyPr vert="horz" lIns="91440" tIns="45720" rIns="91440" bIns="45720" rtlCol="0" anchor="ctr">
            <a:normAutofit/>
          </a:bodyPr>
          <a:lstStyle>
            <a:lvl1pPr>
              <a:defRPr sz="3200">
                <a:latin typeface="Arial" panose="020B0604020202020204" pitchFamily="34" charset="0"/>
                <a:cs typeface="Arial" panose="020B0604020202020204" pitchFamily="34" charset="0"/>
              </a:defRPr>
            </a:lvl1pPr>
          </a:lstStyle>
          <a:p>
            <a:r>
              <a:rPr lang="en-US"/>
              <a:t>Click to edit Master title style</a:t>
            </a:r>
          </a:p>
        </p:txBody>
      </p:sp>
      <p:sp>
        <p:nvSpPr>
          <p:cNvPr id="18" name="Text Placeholder 17"/>
          <p:cNvSpPr>
            <a:spLocks noGrp="1"/>
          </p:cNvSpPr>
          <p:nvPr>
            <p:ph type="body" sz="quarter" idx="10"/>
          </p:nvPr>
        </p:nvSpPr>
        <p:spPr>
          <a:xfrm>
            <a:off x="609600" y="1578708"/>
            <a:ext cx="10972800" cy="4157784"/>
          </a:xfrm>
          <a:prstGeom prst="rect">
            <a:avLst/>
          </a:prstGeom>
        </p:spPr>
        <p:txBody>
          <a:bodyPr/>
          <a:lstStyle>
            <a:lvl1pPr marL="0" indent="0">
              <a:spcAft>
                <a:spcPts val="800"/>
              </a:spcAft>
              <a:buNone/>
              <a:defRPr sz="2133">
                <a:latin typeface="Arial" panose="020B0604020202020204" pitchFamily="34" charset="0"/>
                <a:cs typeface="Arial" panose="020B0604020202020204" pitchFamily="34" charset="0"/>
              </a:defRPr>
            </a:lvl1pPr>
            <a:lvl2pPr marL="0" indent="-365742">
              <a:defRPr sz="2133">
                <a:latin typeface="Arial" panose="020B0604020202020204" pitchFamily="34" charset="0"/>
                <a:cs typeface="Arial" panose="020B0604020202020204" pitchFamily="34" charset="0"/>
              </a:defRPr>
            </a:lvl2pPr>
            <a:lvl3pPr marL="731484" indent="-365742">
              <a:defRPr sz="2133">
                <a:latin typeface="Arial" panose="020B0604020202020204" pitchFamily="34" charset="0"/>
                <a:cs typeface="Arial" panose="020B0604020202020204" pitchFamily="34" charset="0"/>
              </a:defRPr>
            </a:lvl3pPr>
            <a:lvl4pPr marL="1097226" indent="-365742">
              <a:defRPr sz="2133">
                <a:latin typeface="Arial" panose="020B0604020202020204" pitchFamily="34" charset="0"/>
                <a:cs typeface="Arial" panose="020B0604020202020204" pitchFamily="34" charset="0"/>
              </a:defRPr>
            </a:lvl4pPr>
            <a:lvl5pPr marL="1462966" indent="-365742">
              <a:defRPr sz="2133">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45"/>
          <p:cNvSpPr txBox="1">
            <a:spLocks/>
          </p:cNvSpPr>
          <p:nvPr userDrawn="1"/>
        </p:nvSpPr>
        <p:spPr>
          <a:xfrm>
            <a:off x="1138761" y="6166705"/>
            <a:ext cx="4218517" cy="313995"/>
          </a:xfrm>
          <a:prstGeom prst="rect">
            <a:avLst/>
          </a:prstGeom>
          <a:ln>
            <a:noFill/>
          </a:ln>
        </p:spPr>
        <p:txBody>
          <a:bodyPr anchor="ctr"/>
          <a:lstStyle>
            <a:lvl1pPr marL="0" indent="0" algn="l" defTabSz="685800" rtl="0" eaLnBrk="1" latinLnBrk="0" hangingPunct="1">
              <a:lnSpc>
                <a:spcPct val="90000"/>
              </a:lnSpc>
              <a:spcBef>
                <a:spcPts val="750"/>
              </a:spcBef>
              <a:buFont typeface="Arial" panose="020B0604020202020204" pitchFamily="34" charset="0"/>
              <a:buNone/>
              <a:defRPr lang="en-US" sz="1100" kern="1200" dirty="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endParaRPr lang="en-US" sz="1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75093500"/>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6" name="Text Placeholder 18"/>
          <p:cNvSpPr>
            <a:spLocks noGrp="1"/>
          </p:cNvSpPr>
          <p:nvPr>
            <p:ph type="body" sz="quarter" idx="10"/>
          </p:nvPr>
        </p:nvSpPr>
        <p:spPr>
          <a:xfrm>
            <a:off x="609600" y="1828800"/>
            <a:ext cx="10972800" cy="914400"/>
          </a:xfrm>
          <a:prstGeom prst="rect">
            <a:avLst/>
          </a:prstGeom>
        </p:spPr>
        <p:txBody>
          <a:bodyPr/>
          <a:lstStyle>
            <a:lvl1pPr marL="0" indent="0">
              <a:buNone/>
              <a:defRPr sz="5333" b="1">
                <a:solidFill>
                  <a:schemeClr val="bg1"/>
                </a:solidFill>
              </a:defRPr>
            </a:lvl1pPr>
          </a:lstStyle>
          <a:p>
            <a:pPr lvl="0"/>
            <a:r>
              <a:rPr lang="en-US"/>
              <a:t>Edit Master text styles</a:t>
            </a:r>
          </a:p>
        </p:txBody>
      </p:sp>
      <p:sp>
        <p:nvSpPr>
          <p:cNvPr id="7" name="Text Placeholder 18"/>
          <p:cNvSpPr>
            <a:spLocks noGrp="1"/>
          </p:cNvSpPr>
          <p:nvPr>
            <p:ph type="body" sz="quarter" idx="11"/>
          </p:nvPr>
        </p:nvSpPr>
        <p:spPr>
          <a:xfrm>
            <a:off x="609600" y="2743200"/>
            <a:ext cx="10972800" cy="643280"/>
          </a:xfrm>
          <a:prstGeom prst="rect">
            <a:avLst/>
          </a:prstGeom>
        </p:spPr>
        <p:txBody>
          <a:bodyPr/>
          <a:lstStyle>
            <a:lvl1pPr marL="0" indent="0">
              <a:buNone/>
              <a:defRPr sz="3200" b="1">
                <a:solidFill>
                  <a:schemeClr val="bg1"/>
                </a:solidFill>
              </a:defRPr>
            </a:lvl1pPr>
          </a:lstStyle>
          <a:p>
            <a:pPr lvl="0"/>
            <a:r>
              <a:rPr lang="en-US"/>
              <a:t>Edit Master text styles</a:t>
            </a:r>
          </a:p>
        </p:txBody>
      </p:sp>
      <p:sp>
        <p:nvSpPr>
          <p:cNvPr id="8" name="Text Placeholder 18"/>
          <p:cNvSpPr>
            <a:spLocks noGrp="1"/>
          </p:cNvSpPr>
          <p:nvPr>
            <p:ph type="body" sz="quarter" idx="13" hasCustomPrompt="1"/>
          </p:nvPr>
        </p:nvSpPr>
        <p:spPr>
          <a:xfrm>
            <a:off x="609600" y="4145280"/>
            <a:ext cx="2438400" cy="364440"/>
          </a:xfrm>
          <a:prstGeom prst="rect">
            <a:avLst/>
          </a:prstGeom>
        </p:spPr>
        <p:txBody>
          <a:bodyPr/>
          <a:lstStyle>
            <a:lvl1pPr marL="0" indent="0">
              <a:buNone/>
              <a:defRPr sz="1867" b="0">
                <a:solidFill>
                  <a:schemeClr val="bg1"/>
                </a:solidFill>
              </a:defRPr>
            </a:lvl1pPr>
          </a:lstStyle>
          <a:p>
            <a:pPr lvl="0"/>
            <a:r>
              <a:rPr lang="en-US"/>
              <a:t>Month 202X</a:t>
            </a:r>
          </a:p>
        </p:txBody>
      </p:sp>
      <p:grpSp>
        <p:nvGrpSpPr>
          <p:cNvPr id="10" name="Group 9"/>
          <p:cNvGrpSpPr>
            <a:grpSpLocks noChangeAspect="1"/>
          </p:cNvGrpSpPr>
          <p:nvPr userDrawn="1"/>
        </p:nvGrpSpPr>
        <p:grpSpPr>
          <a:xfrm>
            <a:off x="5146157" y="-869775"/>
            <a:ext cx="7598779" cy="7295307"/>
            <a:chOff x="2575398" y="-2286000"/>
            <a:chExt cx="7364156" cy="7070054"/>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66938" y="3770513"/>
              <a:ext cx="2085484" cy="1013541"/>
            </a:xfrm>
            <a:prstGeom prst="rect">
              <a:avLst/>
            </a:prstGeom>
          </p:spPr>
        </p:pic>
        <p:grpSp>
          <p:nvGrpSpPr>
            <p:cNvPr id="12" name="Group 11"/>
            <p:cNvGrpSpPr/>
            <p:nvPr userDrawn="1"/>
          </p:nvGrpSpPr>
          <p:grpSpPr>
            <a:xfrm>
              <a:off x="2575398" y="-2286000"/>
              <a:ext cx="7364156" cy="5728783"/>
              <a:chOff x="4195026" y="-389227"/>
              <a:chExt cx="5564745" cy="4328971"/>
            </a:xfrm>
          </p:grpSpPr>
          <p:sp>
            <p:nvSpPr>
              <p:cNvPr id="13" name="Rounded Rectangle 12"/>
              <p:cNvSpPr>
                <a:spLocks noChangeAspect="1"/>
              </p:cNvSpPr>
              <p:nvPr userDrawn="1"/>
            </p:nvSpPr>
            <p:spPr>
              <a:xfrm rot="2700000">
                <a:off x="6985513" y="-414236"/>
                <a:ext cx="2499337" cy="2549356"/>
              </a:xfrm>
              <a:prstGeom prst="roundRect">
                <a:avLst>
                  <a:gd name="adj" fmla="val 2645"/>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chemeClr val="lt1">
                      <a:alpha val="50000"/>
                    </a:schemeClr>
                  </a:solidFill>
                </a:endParaRPr>
              </a:p>
            </p:txBody>
          </p:sp>
          <p:sp>
            <p:nvSpPr>
              <p:cNvPr id="14" name="Rounded Rectangle 13"/>
              <p:cNvSpPr>
                <a:spLocks noChangeAspect="1"/>
              </p:cNvSpPr>
              <p:nvPr userDrawn="1"/>
            </p:nvSpPr>
            <p:spPr>
              <a:xfrm rot="2700000">
                <a:off x="8548085" y="2098727"/>
                <a:ext cx="1199682" cy="1223691"/>
              </a:xfrm>
              <a:prstGeom prst="roundRect">
                <a:avLst>
                  <a:gd name="adj" fmla="val 5978"/>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chemeClr val="lt1">
                      <a:alpha val="50000"/>
                    </a:schemeClr>
                  </a:solidFill>
                </a:endParaRPr>
              </a:p>
            </p:txBody>
          </p:sp>
          <p:sp>
            <p:nvSpPr>
              <p:cNvPr id="15" name="Rounded Rectangle 14"/>
              <p:cNvSpPr>
                <a:spLocks noChangeAspect="1"/>
              </p:cNvSpPr>
              <p:nvPr userDrawn="1"/>
            </p:nvSpPr>
            <p:spPr>
              <a:xfrm rot="2700000">
                <a:off x="5766758" y="1198183"/>
                <a:ext cx="1199682" cy="1223691"/>
              </a:xfrm>
              <a:prstGeom prst="roundRect">
                <a:avLst>
                  <a:gd name="adj" fmla="val 5978"/>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chemeClr val="lt1">
                      <a:alpha val="50000"/>
                    </a:schemeClr>
                  </a:solidFill>
                </a:endParaRPr>
              </a:p>
            </p:txBody>
          </p:sp>
          <p:sp>
            <p:nvSpPr>
              <p:cNvPr id="16" name="Rounded Rectangle 15"/>
              <p:cNvSpPr>
                <a:spLocks noChangeAspect="1"/>
              </p:cNvSpPr>
              <p:nvPr userDrawn="1"/>
            </p:nvSpPr>
            <p:spPr>
              <a:xfrm rot="2700000">
                <a:off x="7015265" y="1984498"/>
                <a:ext cx="549855" cy="560858"/>
              </a:xfrm>
              <a:prstGeom prst="roundRect">
                <a:avLst>
                  <a:gd name="adj" fmla="val 5978"/>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chemeClr val="lt1">
                      <a:alpha val="50000"/>
                    </a:schemeClr>
                  </a:solidFill>
                </a:endParaRPr>
              </a:p>
            </p:txBody>
          </p:sp>
          <p:sp>
            <p:nvSpPr>
              <p:cNvPr id="17" name="Rounded Rectangle 16"/>
              <p:cNvSpPr>
                <a:spLocks noChangeAspect="1"/>
              </p:cNvSpPr>
              <p:nvPr userDrawn="1"/>
            </p:nvSpPr>
            <p:spPr>
              <a:xfrm rot="2700000">
                <a:off x="5155879" y="2005895"/>
                <a:ext cx="549855" cy="560858"/>
              </a:xfrm>
              <a:prstGeom prst="roundRect">
                <a:avLst>
                  <a:gd name="adj" fmla="val 5978"/>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chemeClr val="lt1">
                      <a:alpha val="50000"/>
                    </a:schemeClr>
                  </a:solidFill>
                </a:endParaRPr>
              </a:p>
            </p:txBody>
          </p:sp>
          <p:sp>
            <p:nvSpPr>
              <p:cNvPr id="18" name="Rounded Rectangle 17"/>
              <p:cNvSpPr>
                <a:spLocks noChangeAspect="1"/>
              </p:cNvSpPr>
              <p:nvPr userDrawn="1"/>
            </p:nvSpPr>
            <p:spPr>
              <a:xfrm rot="2700000">
                <a:off x="6534371" y="3384388"/>
                <a:ext cx="549855" cy="560858"/>
              </a:xfrm>
              <a:prstGeom prst="roundRect">
                <a:avLst>
                  <a:gd name="adj" fmla="val 5978"/>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chemeClr val="lt1">
                      <a:alpha val="50000"/>
                    </a:schemeClr>
                  </a:solidFill>
                </a:endParaRPr>
              </a:p>
            </p:txBody>
          </p:sp>
          <p:sp>
            <p:nvSpPr>
              <p:cNvPr id="19" name="Rounded Rectangle 18"/>
              <p:cNvSpPr>
                <a:spLocks noChangeAspect="1"/>
              </p:cNvSpPr>
              <p:nvPr userDrawn="1"/>
            </p:nvSpPr>
            <p:spPr>
              <a:xfrm rot="2700000">
                <a:off x="8396702" y="3365936"/>
                <a:ext cx="549855" cy="560858"/>
              </a:xfrm>
              <a:prstGeom prst="roundRect">
                <a:avLst>
                  <a:gd name="adj" fmla="val 5978"/>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chemeClr val="lt1">
                      <a:alpha val="50000"/>
                    </a:schemeClr>
                  </a:solidFill>
                </a:endParaRPr>
              </a:p>
            </p:txBody>
          </p:sp>
          <p:sp>
            <p:nvSpPr>
              <p:cNvPr id="20" name="Rounded Rectangle 19"/>
              <p:cNvSpPr>
                <a:spLocks noChangeAspect="1"/>
              </p:cNvSpPr>
              <p:nvPr userDrawn="1"/>
            </p:nvSpPr>
            <p:spPr>
              <a:xfrm rot="2700000">
                <a:off x="5627577" y="580013"/>
                <a:ext cx="549855" cy="560858"/>
              </a:xfrm>
              <a:prstGeom prst="roundRect">
                <a:avLst>
                  <a:gd name="adj" fmla="val 5978"/>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chemeClr val="lt1">
                      <a:alpha val="50000"/>
                    </a:schemeClr>
                  </a:solidFill>
                </a:endParaRPr>
              </a:p>
            </p:txBody>
          </p:sp>
          <p:sp>
            <p:nvSpPr>
              <p:cNvPr id="21" name="Rounded Rectangle 20"/>
              <p:cNvSpPr>
                <a:spLocks noChangeAspect="1"/>
              </p:cNvSpPr>
              <p:nvPr userDrawn="1"/>
            </p:nvSpPr>
            <p:spPr>
              <a:xfrm rot="2700000">
                <a:off x="4200527" y="1080935"/>
                <a:ext cx="549855" cy="560858"/>
              </a:xfrm>
              <a:prstGeom prst="roundRect">
                <a:avLst>
                  <a:gd name="adj" fmla="val 5978"/>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chemeClr val="lt1">
                      <a:alpha val="50000"/>
                    </a:schemeClr>
                  </a:solidFill>
                </a:endParaRPr>
              </a:p>
            </p:txBody>
          </p:sp>
        </p:grpSp>
      </p:grpSp>
    </p:spTree>
    <p:extLst>
      <p:ext uri="{BB962C8B-B14F-4D97-AF65-F5344CB8AC3E}">
        <p14:creationId xmlns:p14="http://schemas.microsoft.com/office/powerpoint/2010/main" val="1473179698"/>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Text Placeholder 45"/>
          <p:cNvSpPr>
            <a:spLocks noGrp="1"/>
          </p:cNvSpPr>
          <p:nvPr>
            <p:ph type="body" sz="quarter" idx="12"/>
          </p:nvPr>
        </p:nvSpPr>
        <p:spPr>
          <a:xfrm>
            <a:off x="1138761" y="6166705"/>
            <a:ext cx="4218517" cy="300971"/>
          </a:xfrm>
          <a:prstGeom prst="rect">
            <a:avLst/>
          </a:prstGeom>
          <a:ln>
            <a:noFill/>
          </a:ln>
        </p:spPr>
        <p:txBody>
          <a:bodyPr/>
          <a:lstStyle>
            <a:lvl1pPr marL="0" indent="0">
              <a:buNone/>
              <a:defRPr lang="en-US" sz="1467" dirty="0">
                <a:solidFill>
                  <a:schemeClr val="tx1"/>
                </a:solidFill>
                <a:latin typeface="Arial" panose="020B0604020202020204" pitchFamily="34" charset="0"/>
                <a:cs typeface="Arial" panose="020B0604020202020204" pitchFamily="34" charset="0"/>
              </a:defRPr>
            </a:lvl1pPr>
          </a:lstStyle>
          <a:p>
            <a:pPr lvl="0"/>
            <a:r>
              <a:rPr lang="en-US"/>
              <a:t>Edit Master text styles</a:t>
            </a:r>
          </a:p>
        </p:txBody>
      </p:sp>
    </p:spTree>
    <p:extLst>
      <p:ext uri="{BB962C8B-B14F-4D97-AF65-F5344CB8AC3E}">
        <p14:creationId xmlns:p14="http://schemas.microsoft.com/office/powerpoint/2010/main" val="4008935427"/>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12" name="Rectangle 11"/>
          <p:cNvSpPr/>
          <p:nvPr/>
        </p:nvSpPr>
        <p:spPr>
          <a:xfrm>
            <a:off x="0" y="5060459"/>
            <a:ext cx="12192000" cy="600109"/>
          </a:xfrm>
          <a:prstGeom prst="rect">
            <a:avLst/>
          </a:prstGeom>
          <a:solidFill>
            <a:srgbClr val="58C3B4"/>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Text Placeholder 4"/>
          <p:cNvSpPr txBox="1">
            <a:spLocks/>
          </p:cNvSpPr>
          <p:nvPr/>
        </p:nvSpPr>
        <p:spPr>
          <a:xfrm>
            <a:off x="689634" y="5149588"/>
            <a:ext cx="10936079" cy="42185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2400"/>
              </a:spcBef>
              <a:buBlip>
                <a:blip r:embed="rId2"/>
              </a:buBlip>
            </a:pPr>
            <a:r>
              <a:rPr lang="en-US" sz="2133">
                <a:solidFill>
                  <a:schemeClr val="bg1"/>
                </a:solidFill>
                <a:latin typeface="Arial" panose="020B0604020202020204" pitchFamily="34" charset="0"/>
                <a:cs typeface="Arial" panose="020B0604020202020204" pitchFamily="34" charset="0"/>
              </a:rPr>
              <a:t>Washington’s largest and oldest utility, </a:t>
            </a:r>
            <a:r>
              <a:rPr lang="en-US" sz="2133" b="1">
                <a:solidFill>
                  <a:schemeClr val="bg1"/>
                </a:solidFill>
                <a:latin typeface="Arial" panose="020B0604020202020204" pitchFamily="34" charset="0"/>
                <a:cs typeface="Arial" panose="020B0604020202020204" pitchFamily="34" charset="0"/>
              </a:rPr>
              <a:t>serving 1.5 million customers </a:t>
            </a:r>
            <a:r>
              <a:rPr lang="en-US" sz="2133">
                <a:solidFill>
                  <a:schemeClr val="bg1"/>
                </a:solidFill>
                <a:latin typeface="Arial" panose="020B0604020202020204" pitchFamily="34" charset="0"/>
                <a:cs typeface="Arial" panose="020B0604020202020204" pitchFamily="34" charset="0"/>
              </a:rPr>
              <a:t>in 10 counties.</a:t>
            </a:r>
          </a:p>
        </p:txBody>
      </p:sp>
      <p:sp>
        <p:nvSpPr>
          <p:cNvPr id="15" name="Text Placeholder 14"/>
          <p:cNvSpPr>
            <a:spLocks noGrp="1"/>
          </p:cNvSpPr>
          <p:nvPr>
            <p:ph type="body" sz="quarter" idx="10"/>
          </p:nvPr>
        </p:nvSpPr>
        <p:spPr>
          <a:xfrm>
            <a:off x="690034" y="1568451"/>
            <a:ext cx="10934700" cy="2764367"/>
          </a:xfrm>
          <a:prstGeom prst="rect">
            <a:avLst/>
          </a:prstGeom>
        </p:spPr>
        <p:txBody>
          <a:bodyPr/>
          <a:lstStyle>
            <a:lvl1pPr marL="304792" indent="-304792">
              <a:buFontTx/>
              <a:buBlip>
                <a:blip r:embed="rId3"/>
              </a:buBlip>
              <a:defRPr sz="2133">
                <a:latin typeface="Arial" panose="020B0604020202020204" pitchFamily="34" charset="0"/>
                <a:cs typeface="Arial" panose="020B0604020202020204" pitchFamily="34" charset="0"/>
              </a:defRPr>
            </a:lvl1pPr>
            <a:lvl2pPr marL="914377" indent="-304792">
              <a:buFontTx/>
              <a:buBlip>
                <a:blip r:embed="rId4"/>
              </a:buBlip>
              <a:defRPr sz="2133">
                <a:latin typeface="Arial" panose="020B0604020202020204" pitchFamily="34" charset="0"/>
                <a:cs typeface="Arial" panose="020B0604020202020204" pitchFamily="34" charset="0"/>
              </a:defRPr>
            </a:lvl2pPr>
            <a:lvl3pPr marL="1523962" indent="-304792">
              <a:buClr>
                <a:srgbClr val="006671"/>
              </a:buClr>
              <a:buSzPct val="130000"/>
              <a:buFont typeface="Arial" panose="020B0604020202020204" pitchFamily="34" charset="0"/>
              <a:buChar char="•"/>
              <a:defRPr sz="2133">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165791922"/>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0" name="Freeform 19"/>
          <p:cNvSpPr>
            <a:spLocks/>
          </p:cNvSpPr>
          <p:nvPr/>
        </p:nvSpPr>
        <p:spPr>
          <a:xfrm>
            <a:off x="-1" y="0"/>
            <a:ext cx="12192000" cy="6858000"/>
          </a:xfrm>
          <a:custGeom>
            <a:avLst/>
            <a:gdLst>
              <a:gd name="connsiteX0" fmla="*/ 927481 w 9144000"/>
              <a:gd name="connsiteY0" fmla="*/ 620486 h 5143500"/>
              <a:gd name="connsiteX1" fmla="*/ 527958 w 9144000"/>
              <a:gd name="connsiteY1" fmla="*/ 1020009 h 5143500"/>
              <a:gd name="connsiteX2" fmla="*/ 527958 w 9144000"/>
              <a:gd name="connsiteY2" fmla="*/ 4095206 h 5143500"/>
              <a:gd name="connsiteX3" fmla="*/ 8281834 w 9144000"/>
              <a:gd name="connsiteY3" fmla="*/ 4095206 h 5143500"/>
              <a:gd name="connsiteX4" fmla="*/ 8681357 w 9144000"/>
              <a:gd name="connsiteY4" fmla="*/ 3695683 h 5143500"/>
              <a:gd name="connsiteX5" fmla="*/ 8681357 w 9144000"/>
              <a:gd name="connsiteY5" fmla="*/ 620486 h 5143500"/>
              <a:gd name="connsiteX6" fmla="*/ 0 w 9144000"/>
              <a:gd name="connsiteY6" fmla="*/ 0 h 5143500"/>
              <a:gd name="connsiteX7" fmla="*/ 9144000 w 9144000"/>
              <a:gd name="connsiteY7" fmla="*/ 0 h 5143500"/>
              <a:gd name="connsiteX8" fmla="*/ 9144000 w 9144000"/>
              <a:gd name="connsiteY8" fmla="*/ 5143500 h 5143500"/>
              <a:gd name="connsiteX9" fmla="*/ 0 w 9144000"/>
              <a:gd name="connsiteY9"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44000" h="5143500">
                <a:moveTo>
                  <a:pt x="927481" y="620486"/>
                </a:moveTo>
                <a:cubicBezTo>
                  <a:pt x="706831" y="620486"/>
                  <a:pt x="527958" y="799359"/>
                  <a:pt x="527958" y="1020009"/>
                </a:cubicBezTo>
                <a:lnTo>
                  <a:pt x="527958" y="4095206"/>
                </a:lnTo>
                <a:lnTo>
                  <a:pt x="8281834" y="4095206"/>
                </a:lnTo>
                <a:cubicBezTo>
                  <a:pt x="8502484" y="4095206"/>
                  <a:pt x="8681357" y="3916333"/>
                  <a:pt x="8681357" y="3695683"/>
                </a:cubicBezTo>
                <a:lnTo>
                  <a:pt x="8681357" y="620486"/>
                </a:lnTo>
                <a:close/>
                <a:moveTo>
                  <a:pt x="0" y="0"/>
                </a:moveTo>
                <a:lnTo>
                  <a:pt x="9144000" y="0"/>
                </a:lnTo>
                <a:lnTo>
                  <a:pt x="9144000" y="5143500"/>
                </a:lnTo>
                <a:lnTo>
                  <a:pt x="0" y="5143500"/>
                </a:lnTo>
                <a:close/>
              </a:path>
            </a:pathLst>
          </a:custGeom>
          <a:solidFill>
            <a:srgbClr val="5B234F"/>
          </a:solid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endParaRPr lang="en-US" sz="2400"/>
          </a:p>
        </p:txBody>
      </p:sp>
      <p:sp>
        <p:nvSpPr>
          <p:cNvPr id="21" name="Round Diagonal Corner Rectangle 20"/>
          <p:cNvSpPr>
            <a:spLocks/>
          </p:cNvSpPr>
          <p:nvPr/>
        </p:nvSpPr>
        <p:spPr>
          <a:xfrm>
            <a:off x="703945" y="828040"/>
            <a:ext cx="10871199" cy="4632960"/>
          </a:xfrm>
          <a:prstGeom prst="round2DiagRect">
            <a:avLst>
              <a:gd name="adj1" fmla="val 11498"/>
              <a:gd name="adj2" fmla="val 0"/>
            </a:avLst>
          </a:prstGeom>
          <a:gradFill flip="none" rotWithShape="1">
            <a:gsLst>
              <a:gs pos="0">
                <a:schemeClr val="tx1">
                  <a:alpha val="69000"/>
                </a:schemeClr>
              </a:gs>
              <a:gs pos="69000">
                <a:schemeClr val="tx1">
                  <a:alpha val="31000"/>
                </a:schemeClr>
              </a:gs>
            </a:gsLst>
            <a:lin ang="0" scaled="1"/>
            <a:tileRect/>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endParaRPr lang="en-US" sz="2400"/>
          </a:p>
        </p:txBody>
      </p:sp>
      <p:sp>
        <p:nvSpPr>
          <p:cNvPr id="3" name="Text Placeholder 45"/>
          <p:cNvSpPr>
            <a:spLocks noGrp="1"/>
          </p:cNvSpPr>
          <p:nvPr>
            <p:ph type="body" sz="quarter" idx="14"/>
          </p:nvPr>
        </p:nvSpPr>
        <p:spPr>
          <a:xfrm>
            <a:off x="1138761" y="6166705"/>
            <a:ext cx="4218517" cy="300971"/>
          </a:xfrm>
          <a:prstGeom prst="rect">
            <a:avLst/>
          </a:prstGeom>
          <a:ln>
            <a:noFill/>
          </a:ln>
        </p:spPr>
        <p:txBody>
          <a:bodyPr/>
          <a:lstStyle>
            <a:lvl1pPr marL="0" indent="0">
              <a:buNone/>
              <a:defRPr lang="en-US" sz="1467" dirty="0">
                <a:solidFill>
                  <a:schemeClr val="bg1"/>
                </a:solidFill>
                <a:latin typeface="Arial" panose="020B0604020202020204" pitchFamily="34" charset="0"/>
                <a:cs typeface="Arial" panose="020B0604020202020204" pitchFamily="34" charset="0"/>
              </a:defRPr>
            </a:lvl1pPr>
          </a:lstStyle>
          <a:p>
            <a:pPr lvl="0"/>
            <a:r>
              <a:rPr lang="en-US"/>
              <a:t>Edit Master text styles</a:t>
            </a:r>
          </a:p>
        </p:txBody>
      </p:sp>
      <p:sp>
        <p:nvSpPr>
          <p:cNvPr id="4" name="TextBox 3"/>
          <p:cNvSpPr txBox="1"/>
          <p:nvPr/>
        </p:nvSpPr>
        <p:spPr>
          <a:xfrm>
            <a:off x="609600" y="6156961"/>
            <a:ext cx="508000" cy="297454"/>
          </a:xfrm>
          <a:prstGeom prst="rect">
            <a:avLst/>
          </a:prstGeom>
          <a:noFill/>
        </p:spPr>
        <p:txBody>
          <a:bodyPr wrap="square" rtlCol="0">
            <a:spAutoFit/>
          </a:bodyPr>
          <a:lstStyle/>
          <a:p>
            <a:fld id="{745763F2-DDEA-4923-9735-C5A6327E1624}" type="slidenum">
              <a:rPr lang="en-US" sz="1333" smtClean="0">
                <a:solidFill>
                  <a:schemeClr val="bg1"/>
                </a:solidFill>
              </a:rPr>
              <a:t>‹#›</a:t>
            </a:fld>
            <a:endParaRPr lang="en-US" sz="1333">
              <a:solidFill>
                <a:schemeClr val="bg1"/>
              </a:solidFill>
            </a:endParaRPr>
          </a:p>
        </p:txBody>
      </p:sp>
      <p:cxnSp>
        <p:nvCxnSpPr>
          <p:cNvPr id="5" name="Straight Connector 4"/>
          <p:cNvCxnSpPr/>
          <p:nvPr/>
        </p:nvCxnSpPr>
        <p:spPr>
          <a:xfrm>
            <a:off x="1097280" y="6168707"/>
            <a:ext cx="0" cy="3048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865188" y="1309552"/>
            <a:ext cx="0" cy="3657600"/>
          </a:xfrm>
          <a:prstGeom prst="line">
            <a:avLst/>
          </a:prstGeom>
          <a:ln w="12700" cap="rnd">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63200" y="6024842"/>
            <a:ext cx="1219200" cy="592532"/>
          </a:xfrm>
          <a:prstGeom prst="rect">
            <a:avLst/>
          </a:prstGeom>
        </p:spPr>
      </p:pic>
      <p:sp>
        <p:nvSpPr>
          <p:cNvPr id="24" name="Text Placeholder 23"/>
          <p:cNvSpPr>
            <a:spLocks noGrp="1"/>
          </p:cNvSpPr>
          <p:nvPr>
            <p:ph type="body" sz="quarter" idx="16"/>
          </p:nvPr>
        </p:nvSpPr>
        <p:spPr>
          <a:xfrm>
            <a:off x="5569133" y="1308689"/>
            <a:ext cx="5606867" cy="3669348"/>
          </a:xfrm>
          <a:prstGeom prst="rect">
            <a:avLst/>
          </a:prstGeom>
        </p:spPr>
        <p:txBody>
          <a:bodyPr anchor="ctr"/>
          <a:lstStyle>
            <a:lvl1pPr marL="0" indent="0">
              <a:buNone/>
              <a:defRPr sz="2667">
                <a:solidFill>
                  <a:schemeClr val="bg1"/>
                </a:solidFill>
                <a:latin typeface="Arial" panose="020B0604020202020204" pitchFamily="34" charset="0"/>
                <a:cs typeface="Arial" panose="020B0604020202020204" pitchFamily="34" charset="0"/>
              </a:defRPr>
            </a:lvl1pPr>
          </a:lstStyle>
          <a:p>
            <a:pPr lvl="0"/>
            <a:r>
              <a:rPr lang="en-US"/>
              <a:t>Edit Master text styles</a:t>
            </a:r>
          </a:p>
        </p:txBody>
      </p:sp>
      <p:sp>
        <p:nvSpPr>
          <p:cNvPr id="27" name="Text Placeholder 21"/>
          <p:cNvSpPr>
            <a:spLocks noGrp="1"/>
          </p:cNvSpPr>
          <p:nvPr>
            <p:ph type="body" sz="quarter" idx="15"/>
          </p:nvPr>
        </p:nvSpPr>
        <p:spPr>
          <a:xfrm>
            <a:off x="1021383" y="1308690"/>
            <a:ext cx="3444663" cy="3669348"/>
          </a:xfrm>
          <a:prstGeom prst="rect">
            <a:avLst/>
          </a:prstGeom>
        </p:spPr>
        <p:txBody>
          <a:bodyPr anchor="ctr"/>
          <a:lstStyle>
            <a:lvl1pPr marL="0" indent="0">
              <a:buNone/>
              <a:defRPr sz="4267" b="1">
                <a:solidFill>
                  <a:schemeClr val="bg1"/>
                </a:solidFill>
                <a:latin typeface="Arial" panose="020B0604020202020204" pitchFamily="34" charset="0"/>
                <a:cs typeface="Arial" panose="020B0604020202020204" pitchFamily="34" charset="0"/>
              </a:defRPr>
            </a:lvl1pPr>
          </a:lstStyle>
          <a:p>
            <a:pPr lvl="0"/>
            <a:r>
              <a:rPr lang="en-US"/>
              <a:t>Edit Master text styles</a:t>
            </a:r>
          </a:p>
        </p:txBody>
      </p:sp>
    </p:spTree>
    <p:extLst>
      <p:ext uri="{BB962C8B-B14F-4D97-AF65-F5344CB8AC3E}">
        <p14:creationId xmlns:p14="http://schemas.microsoft.com/office/powerpoint/2010/main" val="3423023739"/>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cSld name="2_Vertical Title and Text">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609600" y="365125"/>
            <a:ext cx="10972800" cy="760291"/>
          </a:xfrm>
          <a:prstGeom prst="rect">
            <a:avLst/>
          </a:prstGeom>
        </p:spPr>
        <p:txBody>
          <a:bodyPr vert="horz" lIns="91440" tIns="45720" rIns="91440" bIns="45720" rtlCol="0" anchor="ctr">
            <a:normAutofit/>
          </a:bodyPr>
          <a:lstStyle>
            <a:lvl1pPr>
              <a:defRPr sz="3200">
                <a:latin typeface="Arial" panose="020B0604020202020204" pitchFamily="34" charset="0"/>
                <a:cs typeface="Arial" panose="020B0604020202020204" pitchFamily="34" charset="0"/>
              </a:defRPr>
            </a:lvl1pPr>
          </a:lstStyle>
          <a:p>
            <a:r>
              <a:rPr lang="en-US"/>
              <a:t>Click to edit Master title style</a:t>
            </a:r>
          </a:p>
        </p:txBody>
      </p:sp>
      <p:sp>
        <p:nvSpPr>
          <p:cNvPr id="16" name="Text Placeholder 45"/>
          <p:cNvSpPr txBox="1">
            <a:spLocks/>
          </p:cNvSpPr>
          <p:nvPr/>
        </p:nvSpPr>
        <p:spPr>
          <a:xfrm>
            <a:off x="1138761" y="6166705"/>
            <a:ext cx="4218517" cy="300971"/>
          </a:xfrm>
          <a:prstGeom prst="rect">
            <a:avLst/>
          </a:prstGeom>
          <a:ln>
            <a:noFill/>
          </a:ln>
        </p:spPr>
        <p:txBody>
          <a:bodyPr/>
          <a:lstStyle>
            <a:lvl1pPr marL="0" indent="0" algn="l" defTabSz="685800" rtl="0" eaLnBrk="1" latinLnBrk="0" hangingPunct="1">
              <a:lnSpc>
                <a:spcPct val="90000"/>
              </a:lnSpc>
              <a:spcBef>
                <a:spcPts val="750"/>
              </a:spcBef>
              <a:buFont typeface="Arial" panose="020B0604020202020204" pitchFamily="34" charset="0"/>
              <a:buNone/>
              <a:defRPr lang="en-US" sz="1100" kern="1200" dirty="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467"/>
              <a:t>IRP stakeholder</a:t>
            </a:r>
            <a:r>
              <a:rPr lang="en-US" sz="1467" baseline="0"/>
              <a:t> meeting – Jan. 20, 2022</a:t>
            </a:r>
            <a:endParaRPr lang="en-US" sz="1467"/>
          </a:p>
        </p:txBody>
      </p:sp>
      <p:sp>
        <p:nvSpPr>
          <p:cNvPr id="18" name="Text Placeholder 17"/>
          <p:cNvSpPr>
            <a:spLocks noGrp="1"/>
          </p:cNvSpPr>
          <p:nvPr>
            <p:ph type="body" sz="quarter" idx="10"/>
          </p:nvPr>
        </p:nvSpPr>
        <p:spPr>
          <a:xfrm>
            <a:off x="609600" y="1578708"/>
            <a:ext cx="10972800" cy="4157784"/>
          </a:xfrm>
          <a:prstGeom prst="rect">
            <a:avLst/>
          </a:prstGeom>
        </p:spPr>
        <p:txBody>
          <a:bodyPr/>
          <a:lstStyle>
            <a:lvl1pPr marL="0" indent="0">
              <a:spcAft>
                <a:spcPts val="800"/>
              </a:spcAft>
              <a:buNone/>
              <a:defRPr sz="2133">
                <a:latin typeface="Arial" panose="020B0604020202020204" pitchFamily="34" charset="0"/>
                <a:cs typeface="Arial" panose="020B0604020202020204" pitchFamily="34" charset="0"/>
              </a:defRPr>
            </a:lvl1pPr>
            <a:lvl2pPr marL="0" indent="-365751">
              <a:defRPr sz="2133">
                <a:latin typeface="Arial" panose="020B0604020202020204" pitchFamily="34" charset="0"/>
                <a:cs typeface="Arial" panose="020B0604020202020204" pitchFamily="34" charset="0"/>
              </a:defRPr>
            </a:lvl2pPr>
            <a:lvl3pPr marL="731502" indent="-365751">
              <a:defRPr sz="2133">
                <a:latin typeface="Arial" panose="020B0604020202020204" pitchFamily="34" charset="0"/>
                <a:cs typeface="Arial" panose="020B0604020202020204" pitchFamily="34" charset="0"/>
              </a:defRPr>
            </a:lvl3pPr>
            <a:lvl4pPr marL="1097253" indent="-365751">
              <a:defRPr sz="2133">
                <a:latin typeface="Arial" panose="020B0604020202020204" pitchFamily="34" charset="0"/>
                <a:cs typeface="Arial" panose="020B0604020202020204" pitchFamily="34" charset="0"/>
              </a:defRPr>
            </a:lvl4pPr>
            <a:lvl5pPr marL="1463003" indent="-365751">
              <a:defRPr sz="2133">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extBox 1"/>
          <p:cNvSpPr txBox="1"/>
          <p:nvPr/>
        </p:nvSpPr>
        <p:spPr>
          <a:xfrm>
            <a:off x="3990110" y="6397605"/>
            <a:ext cx="3953164" cy="420756"/>
          </a:xfrm>
          <a:prstGeom prst="rect">
            <a:avLst/>
          </a:prstGeom>
          <a:noFill/>
        </p:spPr>
        <p:txBody>
          <a:bodyPr wrap="square" rtlCol="0">
            <a:spAutoFit/>
          </a:bodyPr>
          <a:lstStyle/>
          <a:p>
            <a:pPr algn="ctr"/>
            <a:r>
              <a:rPr lang="en-US" sz="1067" i="1"/>
              <a:t>This session is being recorded by Puget Sound Energy. Third-party</a:t>
            </a:r>
            <a:r>
              <a:rPr lang="en-US" sz="1067" i="1" baseline="0"/>
              <a:t> recording is not permitted.</a:t>
            </a:r>
            <a:endParaRPr lang="en-US" sz="1067" i="1"/>
          </a:p>
        </p:txBody>
      </p:sp>
    </p:spTree>
    <p:extLst>
      <p:ext uri="{BB962C8B-B14F-4D97-AF65-F5344CB8AC3E}">
        <p14:creationId xmlns:p14="http://schemas.microsoft.com/office/powerpoint/2010/main" val="2973216275"/>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cSld name="3_Vertical Title and Text">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609600" y="365125"/>
            <a:ext cx="10972800" cy="760291"/>
          </a:xfrm>
          <a:prstGeom prst="rect">
            <a:avLst/>
          </a:prstGeom>
        </p:spPr>
        <p:txBody>
          <a:bodyPr vert="horz" lIns="91440" tIns="45720" rIns="91440" bIns="45720" rtlCol="0" anchor="ctr">
            <a:normAutofit/>
          </a:bodyPr>
          <a:lstStyle>
            <a:lvl1pPr>
              <a:defRPr sz="3200">
                <a:latin typeface="Arial" panose="020B0604020202020204" pitchFamily="34" charset="0"/>
                <a:cs typeface="Arial" panose="020B0604020202020204" pitchFamily="34" charset="0"/>
              </a:defRPr>
            </a:lvl1pPr>
          </a:lstStyle>
          <a:p>
            <a:r>
              <a:rPr lang="en-US"/>
              <a:t>Click to edit Master title style</a:t>
            </a:r>
          </a:p>
        </p:txBody>
      </p:sp>
      <p:sp>
        <p:nvSpPr>
          <p:cNvPr id="16" name="Text Placeholder 45"/>
          <p:cNvSpPr txBox="1">
            <a:spLocks/>
          </p:cNvSpPr>
          <p:nvPr/>
        </p:nvSpPr>
        <p:spPr>
          <a:xfrm>
            <a:off x="1138761" y="6166705"/>
            <a:ext cx="4218517" cy="300971"/>
          </a:xfrm>
          <a:prstGeom prst="rect">
            <a:avLst/>
          </a:prstGeom>
          <a:ln>
            <a:noFill/>
          </a:ln>
        </p:spPr>
        <p:txBody>
          <a:bodyPr/>
          <a:lstStyle>
            <a:lvl1pPr marL="0" indent="0" algn="l" defTabSz="685800" rtl="0" eaLnBrk="1" latinLnBrk="0" hangingPunct="1">
              <a:lnSpc>
                <a:spcPct val="90000"/>
              </a:lnSpc>
              <a:spcBef>
                <a:spcPts val="750"/>
              </a:spcBef>
              <a:buFont typeface="Arial" panose="020B0604020202020204" pitchFamily="34" charset="0"/>
              <a:buNone/>
              <a:defRPr lang="en-US" sz="1100" kern="1200" dirty="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467"/>
              <a:t>IRP stakeholder</a:t>
            </a:r>
            <a:r>
              <a:rPr lang="en-US" sz="1467" baseline="0"/>
              <a:t> meeting – Mar. 31, 2022</a:t>
            </a:r>
            <a:endParaRPr lang="en-US" sz="1467"/>
          </a:p>
        </p:txBody>
      </p:sp>
      <p:sp>
        <p:nvSpPr>
          <p:cNvPr id="18" name="Text Placeholder 17"/>
          <p:cNvSpPr>
            <a:spLocks noGrp="1"/>
          </p:cNvSpPr>
          <p:nvPr>
            <p:ph type="body" sz="quarter" idx="10"/>
          </p:nvPr>
        </p:nvSpPr>
        <p:spPr>
          <a:xfrm>
            <a:off x="609600" y="1578708"/>
            <a:ext cx="10972800" cy="4157784"/>
          </a:xfrm>
          <a:prstGeom prst="rect">
            <a:avLst/>
          </a:prstGeom>
        </p:spPr>
        <p:txBody>
          <a:bodyPr/>
          <a:lstStyle>
            <a:lvl1pPr marL="0" indent="0">
              <a:spcAft>
                <a:spcPts val="800"/>
              </a:spcAft>
              <a:buNone/>
              <a:defRPr sz="2133">
                <a:latin typeface="Arial" panose="020B0604020202020204" pitchFamily="34" charset="0"/>
                <a:cs typeface="Arial" panose="020B0604020202020204" pitchFamily="34" charset="0"/>
              </a:defRPr>
            </a:lvl1pPr>
            <a:lvl2pPr marL="0" indent="-365751">
              <a:defRPr sz="2133">
                <a:latin typeface="Arial" panose="020B0604020202020204" pitchFamily="34" charset="0"/>
                <a:cs typeface="Arial" panose="020B0604020202020204" pitchFamily="34" charset="0"/>
              </a:defRPr>
            </a:lvl2pPr>
            <a:lvl3pPr marL="731502" indent="-365751">
              <a:defRPr sz="2133">
                <a:latin typeface="Arial" panose="020B0604020202020204" pitchFamily="34" charset="0"/>
                <a:cs typeface="Arial" panose="020B0604020202020204" pitchFamily="34" charset="0"/>
              </a:defRPr>
            </a:lvl3pPr>
            <a:lvl4pPr marL="1097253" indent="-365751">
              <a:defRPr sz="2133">
                <a:latin typeface="Arial" panose="020B0604020202020204" pitchFamily="34" charset="0"/>
                <a:cs typeface="Arial" panose="020B0604020202020204" pitchFamily="34" charset="0"/>
              </a:defRPr>
            </a:lvl4pPr>
            <a:lvl5pPr marL="1463003" indent="-365751">
              <a:defRPr sz="2133">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extBox 1"/>
          <p:cNvSpPr txBox="1"/>
          <p:nvPr/>
        </p:nvSpPr>
        <p:spPr>
          <a:xfrm>
            <a:off x="3990110" y="6397605"/>
            <a:ext cx="3953164" cy="420756"/>
          </a:xfrm>
          <a:prstGeom prst="rect">
            <a:avLst/>
          </a:prstGeom>
          <a:noFill/>
        </p:spPr>
        <p:txBody>
          <a:bodyPr wrap="square" rtlCol="0">
            <a:spAutoFit/>
          </a:bodyPr>
          <a:lstStyle/>
          <a:p>
            <a:pPr algn="ctr"/>
            <a:r>
              <a:rPr lang="en-US" sz="1067" i="1"/>
              <a:t>This session is being recorded by Puget Sound Energy. Third-party</a:t>
            </a:r>
            <a:r>
              <a:rPr lang="en-US" sz="1067" i="1" baseline="0"/>
              <a:t> recording is not permitted.</a:t>
            </a:r>
            <a:endParaRPr lang="en-US" sz="1067" i="1"/>
          </a:p>
        </p:txBody>
      </p:sp>
    </p:spTree>
    <p:extLst>
      <p:ext uri="{BB962C8B-B14F-4D97-AF65-F5344CB8AC3E}">
        <p14:creationId xmlns:p14="http://schemas.microsoft.com/office/powerpoint/2010/main" val="4168721735"/>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842B7A1-547B-4563-95D2-1EBC9C0C430F}" type="datetimeFigureOut">
              <a:rPr lang="en-US" smtClean="0"/>
              <a:t>6/20/2023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8944C9-DA11-4A37-9D04-71A72B3C70B2}" type="slidenum">
              <a:rPr lang="en-US" smtClean="0"/>
              <a:t>‹#›</a:t>
            </a:fld>
            <a:endParaRPr lang="en-US"/>
          </a:p>
        </p:txBody>
      </p:sp>
    </p:spTree>
    <p:extLst>
      <p:ext uri="{BB962C8B-B14F-4D97-AF65-F5344CB8AC3E}">
        <p14:creationId xmlns:p14="http://schemas.microsoft.com/office/powerpoint/2010/main" val="3545662783"/>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42B7A1-547B-4563-95D2-1EBC9C0C430F}" type="datetimeFigureOut">
              <a:rPr lang="en-US" smtClean="0"/>
              <a:t>6/20/2023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8944C9-DA11-4A37-9D04-71A72B3C70B2}" type="slidenum">
              <a:rPr lang="en-US" smtClean="0"/>
              <a:t>‹#›</a:t>
            </a:fld>
            <a:endParaRPr lang="en-US"/>
          </a:p>
        </p:txBody>
      </p:sp>
    </p:spTree>
    <p:extLst>
      <p:ext uri="{BB962C8B-B14F-4D97-AF65-F5344CB8AC3E}">
        <p14:creationId xmlns:p14="http://schemas.microsoft.com/office/powerpoint/2010/main" val="8130917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Vertical Title and Text">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609600" y="365125"/>
            <a:ext cx="10972800" cy="760291"/>
          </a:xfrm>
          <a:prstGeom prst="rect">
            <a:avLst/>
          </a:prstGeom>
        </p:spPr>
        <p:txBody>
          <a:bodyPr vert="horz" lIns="91440" tIns="45720" rIns="91440" bIns="45720" rtlCol="0" anchor="ctr">
            <a:normAutofit/>
          </a:bodyPr>
          <a:lstStyle>
            <a:lvl1pPr>
              <a:defRPr sz="3200">
                <a:latin typeface="Arial" panose="020B0604020202020204" pitchFamily="34" charset="0"/>
                <a:cs typeface="Arial" panose="020B0604020202020204" pitchFamily="34" charset="0"/>
              </a:defRPr>
            </a:lvl1pPr>
          </a:lstStyle>
          <a:p>
            <a:r>
              <a:rPr lang="en-US"/>
              <a:t>Click to edit Master title style</a:t>
            </a:r>
          </a:p>
        </p:txBody>
      </p:sp>
      <p:sp>
        <p:nvSpPr>
          <p:cNvPr id="18" name="Text Placeholder 17"/>
          <p:cNvSpPr>
            <a:spLocks noGrp="1"/>
          </p:cNvSpPr>
          <p:nvPr>
            <p:ph type="body" sz="quarter" idx="10"/>
          </p:nvPr>
        </p:nvSpPr>
        <p:spPr>
          <a:xfrm>
            <a:off x="609600" y="1578708"/>
            <a:ext cx="10972800" cy="4157784"/>
          </a:xfrm>
          <a:prstGeom prst="rect">
            <a:avLst/>
          </a:prstGeom>
        </p:spPr>
        <p:txBody>
          <a:bodyPr/>
          <a:lstStyle>
            <a:lvl1pPr marL="0" indent="0">
              <a:spcAft>
                <a:spcPts val="800"/>
              </a:spcAft>
              <a:buNone/>
              <a:defRPr sz="2133">
                <a:latin typeface="Arial" panose="020B0604020202020204" pitchFamily="34" charset="0"/>
                <a:cs typeface="Arial" panose="020B0604020202020204" pitchFamily="34" charset="0"/>
              </a:defRPr>
            </a:lvl1pPr>
            <a:lvl2pPr marL="0" indent="-365742">
              <a:defRPr sz="2133">
                <a:latin typeface="Arial" panose="020B0604020202020204" pitchFamily="34" charset="0"/>
                <a:cs typeface="Arial" panose="020B0604020202020204" pitchFamily="34" charset="0"/>
              </a:defRPr>
            </a:lvl2pPr>
            <a:lvl3pPr marL="731484" indent="-365742">
              <a:defRPr sz="2133">
                <a:latin typeface="Arial" panose="020B0604020202020204" pitchFamily="34" charset="0"/>
                <a:cs typeface="Arial" panose="020B0604020202020204" pitchFamily="34" charset="0"/>
              </a:defRPr>
            </a:lvl3pPr>
            <a:lvl4pPr marL="1097226" indent="-365742">
              <a:defRPr sz="2133">
                <a:latin typeface="Arial" panose="020B0604020202020204" pitchFamily="34" charset="0"/>
                <a:cs typeface="Arial" panose="020B0604020202020204" pitchFamily="34" charset="0"/>
              </a:defRPr>
            </a:lvl4pPr>
            <a:lvl5pPr marL="1462966" indent="-365742">
              <a:defRPr sz="2133">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45"/>
          <p:cNvSpPr txBox="1">
            <a:spLocks/>
          </p:cNvSpPr>
          <p:nvPr userDrawn="1"/>
        </p:nvSpPr>
        <p:spPr>
          <a:xfrm>
            <a:off x="1138761" y="6166705"/>
            <a:ext cx="4218517" cy="313995"/>
          </a:xfrm>
          <a:prstGeom prst="rect">
            <a:avLst/>
          </a:prstGeom>
          <a:ln>
            <a:noFill/>
          </a:ln>
        </p:spPr>
        <p:txBody>
          <a:bodyPr anchor="ctr"/>
          <a:lstStyle>
            <a:lvl1pPr marL="0" indent="0" algn="l" defTabSz="685800" rtl="0" eaLnBrk="1" latinLnBrk="0" hangingPunct="1">
              <a:lnSpc>
                <a:spcPct val="90000"/>
              </a:lnSpc>
              <a:spcBef>
                <a:spcPts val="750"/>
              </a:spcBef>
              <a:buFont typeface="Arial" panose="020B0604020202020204" pitchFamily="34" charset="0"/>
              <a:buNone/>
              <a:defRPr lang="en-US" sz="1100" kern="1200" dirty="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endParaRPr lang="en-US" sz="1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52754671"/>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cSld name="9_White Background">
    <p:spTree>
      <p:nvGrpSpPr>
        <p:cNvPr id="1" name=""/>
        <p:cNvGrpSpPr/>
        <p:nvPr/>
      </p:nvGrpSpPr>
      <p:grpSpPr>
        <a:xfrm>
          <a:off x="0" y="0"/>
          <a:ext cx="0" cy="0"/>
          <a:chOff x="0" y="0"/>
          <a:chExt cx="0" cy="0"/>
        </a:xfrm>
      </p:grpSpPr>
      <p:sp>
        <p:nvSpPr>
          <p:cNvPr id="12" name="TextBox 11"/>
          <p:cNvSpPr txBox="1"/>
          <p:nvPr/>
        </p:nvSpPr>
        <p:spPr>
          <a:xfrm>
            <a:off x="10261600" y="6273801"/>
            <a:ext cx="1625600" cy="276999"/>
          </a:xfrm>
          <a:prstGeom prst="rect">
            <a:avLst/>
          </a:prstGeom>
          <a:noFill/>
        </p:spPr>
        <p:txBody>
          <a:bodyPr wrap="square" rtlCol="0">
            <a:spAutoFit/>
          </a:bodyPr>
          <a:lstStyle/>
          <a:p>
            <a:fld id="{745763F2-DDEA-4923-9735-C5A6327E1624}" type="slidenum">
              <a:rPr lang="en-US" sz="1200" smtClean="0">
                <a:solidFill>
                  <a:schemeClr val="tx1">
                    <a:lumMod val="50000"/>
                  </a:schemeClr>
                </a:solidFill>
              </a:rPr>
              <a:t>‹#›</a:t>
            </a:fld>
            <a:endParaRPr lang="en-US" sz="1200">
              <a:solidFill>
                <a:schemeClr val="tx1">
                  <a:lumMod val="50000"/>
                </a:schemeClr>
              </a:solidFill>
            </a:endParaRPr>
          </a:p>
        </p:txBody>
      </p:sp>
      <p:pic>
        <p:nvPicPr>
          <p:cNvPr id="13" name="Picture 12"/>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0769601" y="6074294"/>
            <a:ext cx="1037668" cy="504305"/>
          </a:xfrm>
          <a:prstGeom prst="rect">
            <a:avLst/>
          </a:prstGeom>
        </p:spPr>
      </p:pic>
    </p:spTree>
    <p:extLst>
      <p:ext uri="{BB962C8B-B14F-4D97-AF65-F5344CB8AC3E}">
        <p14:creationId xmlns:p14="http://schemas.microsoft.com/office/powerpoint/2010/main" val="3897190016"/>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842B7A1-547B-4563-95D2-1EBC9C0C430F}" type="datetimeFigureOut">
              <a:rPr lang="en-US" smtClean="0"/>
              <a:t>6/20/2023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8944C9-DA11-4A37-9D04-71A72B3C70B2}" type="slidenum">
              <a:rPr lang="en-US" smtClean="0"/>
              <a:t>‹#›</a:t>
            </a:fld>
            <a:endParaRPr lang="en-US"/>
          </a:p>
        </p:txBody>
      </p:sp>
    </p:spTree>
    <p:extLst>
      <p:ext uri="{BB962C8B-B14F-4D97-AF65-F5344CB8AC3E}">
        <p14:creationId xmlns:p14="http://schemas.microsoft.com/office/powerpoint/2010/main" val="1837585886"/>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userDrawn="1">
  <p:cSld name="1_White Background">
    <p:spTree>
      <p:nvGrpSpPr>
        <p:cNvPr id="1" name=""/>
        <p:cNvGrpSpPr/>
        <p:nvPr/>
      </p:nvGrpSpPr>
      <p:grpSpPr>
        <a:xfrm>
          <a:off x="0" y="0"/>
          <a:ext cx="0" cy="0"/>
          <a:chOff x="0" y="0"/>
          <a:chExt cx="0" cy="0"/>
        </a:xfrm>
      </p:grpSpPr>
      <p:pic>
        <p:nvPicPr>
          <p:cNvPr id="7" name="Picture 10"/>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464801" y="5876461"/>
            <a:ext cx="939801" cy="485775"/>
          </a:xfrm>
          <a:prstGeom prst="rect">
            <a:avLst/>
          </a:prstGeom>
          <a:noFill/>
          <a:ln w="9525">
            <a:noFill/>
            <a:miter lim="800000"/>
            <a:headEnd/>
            <a:tailEnd/>
          </a:ln>
        </p:spPr>
      </p:pic>
      <p:cxnSp>
        <p:nvCxnSpPr>
          <p:cNvPr id="8" name="Straight Connector 15"/>
          <p:cNvCxnSpPr/>
          <p:nvPr userDrawn="1"/>
        </p:nvCxnSpPr>
        <p:spPr>
          <a:xfrm>
            <a:off x="812800" y="1143000"/>
            <a:ext cx="10591800" cy="0"/>
          </a:xfrm>
          <a:prstGeom prst="line">
            <a:avLst/>
          </a:prstGeom>
          <a:ln>
            <a:solidFill>
              <a:srgbClr val="474C55"/>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812800" y="274637"/>
            <a:ext cx="10591800" cy="715963"/>
          </a:xfrm>
        </p:spPr>
        <p:txBody>
          <a:bodyPr>
            <a:normAutofit/>
          </a:bodyPr>
          <a:lstStyle>
            <a:lvl1pPr algn="l">
              <a:defRPr lang="en-US" sz="2800" dirty="0">
                <a:solidFill>
                  <a:srgbClr val="474C55"/>
                </a:solidFill>
              </a:defRPr>
            </a:lvl1pPr>
          </a:lstStyle>
          <a:p>
            <a:r>
              <a:rPr lang="en-US"/>
              <a:t>Click to edit Master title style </a:t>
            </a:r>
          </a:p>
        </p:txBody>
      </p:sp>
      <p:sp>
        <p:nvSpPr>
          <p:cNvPr id="15" name="Text Placeholder 14"/>
          <p:cNvSpPr>
            <a:spLocks noGrp="1"/>
          </p:cNvSpPr>
          <p:nvPr>
            <p:ph type="body" sz="quarter" idx="11"/>
          </p:nvPr>
        </p:nvSpPr>
        <p:spPr>
          <a:xfrm>
            <a:off x="812800" y="1295400"/>
            <a:ext cx="10591800" cy="4572000"/>
          </a:xfrm>
        </p:spPr>
        <p:txBody>
          <a:bodyPr>
            <a:noAutofit/>
          </a:bodyPr>
          <a:lstStyle>
            <a:lvl1pPr>
              <a:defRPr sz="2000">
                <a:solidFill>
                  <a:srgbClr val="474C55"/>
                </a:solidFill>
              </a:defRPr>
            </a:lvl1pPr>
            <a:lvl2pPr>
              <a:defRPr sz="2000">
                <a:solidFill>
                  <a:srgbClr val="474C55"/>
                </a:solidFill>
              </a:defRPr>
            </a:lvl2pPr>
            <a:lvl3pPr>
              <a:defRPr sz="2000">
                <a:solidFill>
                  <a:srgbClr val="474C55"/>
                </a:solidFill>
              </a:defRPr>
            </a:lvl3pPr>
            <a:lvl4pPr>
              <a:defRPr sz="2000">
                <a:solidFill>
                  <a:srgbClr val="474C55"/>
                </a:solidFill>
              </a:defRPr>
            </a:lvl4pPr>
            <a:lvl5pPr>
              <a:defRPr sz="2000">
                <a:solidFill>
                  <a:srgbClr val="474C55"/>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1">
            <a:extLst>
              <a:ext uri="{FF2B5EF4-FFF2-40B4-BE49-F238E27FC236}">
                <a16:creationId xmlns:a16="http://schemas.microsoft.com/office/drawing/2014/main" id="{DC8F0E0D-86B1-4F96-A8BC-4F81F05EC2CD}"/>
              </a:ext>
            </a:extLst>
          </p:cNvPr>
          <p:cNvSpPr txBox="1">
            <a:spLocks/>
          </p:cNvSpPr>
          <p:nvPr userDrawn="1"/>
        </p:nvSpPr>
        <p:spPr>
          <a:xfrm>
            <a:off x="3441700" y="6400270"/>
            <a:ext cx="5308600" cy="366183"/>
          </a:xfr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000" i="1">
                <a:latin typeface="Arial"/>
                <a:cs typeface="Arial"/>
              </a:rPr>
              <a:t>This session is being recorded by Puget Sound Energy. </a:t>
            </a:r>
          </a:p>
          <a:p>
            <a:pPr algn="ctr"/>
            <a:r>
              <a:rPr lang="en-US" sz="1000" i="1">
                <a:latin typeface="Arial"/>
                <a:cs typeface="Arial"/>
              </a:rPr>
              <a:t>Third-party recording is not permitted.</a:t>
            </a:r>
          </a:p>
        </p:txBody>
      </p:sp>
      <p:sp>
        <p:nvSpPr>
          <p:cNvPr id="9" name="Slide Number Placeholder 5"/>
          <p:cNvSpPr txBox="1">
            <a:spLocks/>
          </p:cNvSpPr>
          <p:nvPr userDrawn="1"/>
        </p:nvSpPr>
        <p:spPr>
          <a:xfrm>
            <a:off x="10871200" y="6273800"/>
            <a:ext cx="508000" cy="365125"/>
          </a:xfrm>
          <a:prstGeom prst="rect">
            <a:avLst/>
          </a:prstGeom>
        </p:spPr>
        <p:txBody>
          <a:bodyPr anchor="ctr"/>
          <a:lstStyle>
            <a:defPPr>
              <a:defRPr lang="en-US"/>
            </a:defPPr>
            <a:lvl1pPr marL="0" algn="r" defTabSz="914400" rtl="0" eaLnBrk="1" latinLnBrk="0" hangingPunct="1">
              <a:defRPr sz="12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F30E6D38-A542-428E-BF86-033143D4BAC6}" type="slidenum">
              <a:rPr lang="en-US" sz="1333" smtClean="0">
                <a:solidFill>
                  <a:schemeClr val="tx1"/>
                </a:solidFill>
              </a:rPr>
              <a:pPr fontAlgn="auto">
                <a:spcBef>
                  <a:spcPts val="0"/>
                </a:spcBef>
                <a:spcAft>
                  <a:spcPts val="0"/>
                </a:spcAft>
                <a:defRPr/>
              </a:pPr>
              <a:t>‹#›</a:t>
            </a:fld>
            <a:endParaRPr lang="en-US" sz="1333">
              <a:solidFill>
                <a:schemeClr val="tx1"/>
              </a:solidFill>
            </a:endParaRPr>
          </a:p>
        </p:txBody>
      </p:sp>
    </p:spTree>
    <p:extLst>
      <p:ext uri="{BB962C8B-B14F-4D97-AF65-F5344CB8AC3E}">
        <p14:creationId xmlns:p14="http://schemas.microsoft.com/office/powerpoint/2010/main" val="387535800"/>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userDrawn="1">
  <p:cSld name="White Background">
    <p:spTree>
      <p:nvGrpSpPr>
        <p:cNvPr id="1" name=""/>
        <p:cNvGrpSpPr/>
        <p:nvPr/>
      </p:nvGrpSpPr>
      <p:grpSpPr>
        <a:xfrm>
          <a:off x="0" y="0"/>
          <a:ext cx="0" cy="0"/>
          <a:chOff x="0" y="0"/>
          <a:chExt cx="0" cy="0"/>
        </a:xfrm>
      </p:grpSpPr>
      <p:cxnSp>
        <p:nvCxnSpPr>
          <p:cNvPr id="8" name="Straight Connector 15"/>
          <p:cNvCxnSpPr/>
          <p:nvPr userDrawn="1"/>
        </p:nvCxnSpPr>
        <p:spPr>
          <a:xfrm>
            <a:off x="293897" y="1143000"/>
            <a:ext cx="11535624" cy="0"/>
          </a:xfrm>
          <a:prstGeom prst="line">
            <a:avLst/>
          </a:prstGeom>
          <a:ln>
            <a:solidFill>
              <a:srgbClr val="474C55"/>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293897" y="274637"/>
            <a:ext cx="11535624" cy="715963"/>
          </a:xfrm>
        </p:spPr>
        <p:txBody>
          <a:bodyPr>
            <a:normAutofit/>
          </a:bodyPr>
          <a:lstStyle>
            <a:lvl1pPr algn="l">
              <a:defRPr lang="en-US" sz="4800" dirty="0">
                <a:solidFill>
                  <a:srgbClr val="474C55"/>
                </a:solidFill>
              </a:defRPr>
            </a:lvl1pPr>
          </a:lstStyle>
          <a:p>
            <a:r>
              <a:rPr lang="en-US"/>
              <a:t>Click to edit Master title style</a:t>
            </a:r>
          </a:p>
        </p:txBody>
      </p:sp>
      <p:sp>
        <p:nvSpPr>
          <p:cNvPr id="15" name="Text Placeholder 14"/>
          <p:cNvSpPr>
            <a:spLocks noGrp="1"/>
          </p:cNvSpPr>
          <p:nvPr>
            <p:ph type="body" sz="quarter" idx="11"/>
          </p:nvPr>
        </p:nvSpPr>
        <p:spPr>
          <a:xfrm>
            <a:off x="293897" y="1295400"/>
            <a:ext cx="11535624" cy="4572000"/>
          </a:xfrm>
        </p:spPr>
        <p:txBody>
          <a:bodyPr>
            <a:normAutofit/>
          </a:bodyPr>
          <a:lstStyle>
            <a:lvl1pPr>
              <a:defRPr sz="2667">
                <a:solidFill>
                  <a:srgbClr val="474C55"/>
                </a:solidFill>
              </a:defRPr>
            </a:lvl1pPr>
            <a:lvl2pPr>
              <a:defRPr sz="2667">
                <a:solidFill>
                  <a:srgbClr val="474C55"/>
                </a:solidFill>
              </a:defRPr>
            </a:lvl2pPr>
            <a:lvl3pPr>
              <a:defRPr sz="2667">
                <a:solidFill>
                  <a:srgbClr val="474C55"/>
                </a:solidFill>
              </a:defRPr>
            </a:lvl3pPr>
            <a:lvl4pPr>
              <a:defRPr sz="2667">
                <a:solidFill>
                  <a:srgbClr val="474C55"/>
                </a:solidFill>
              </a:defRPr>
            </a:lvl4pPr>
            <a:lvl5pPr>
              <a:defRPr sz="2667">
                <a:solidFill>
                  <a:srgbClr val="474C55"/>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p:cNvSpPr txBox="1">
            <a:spLocks/>
          </p:cNvSpPr>
          <p:nvPr userDrawn="1"/>
        </p:nvSpPr>
        <p:spPr>
          <a:xfrm>
            <a:off x="11107428" y="6315075"/>
            <a:ext cx="508000" cy="365125"/>
          </a:xfrm>
          <a:prstGeom prst="rect">
            <a:avLst/>
          </a:prstGeom>
        </p:spPr>
        <p:txBody>
          <a:bodyPr anchor="ctr"/>
          <a:lstStyle>
            <a:defPPr>
              <a:defRPr lang="en-US"/>
            </a:defPPr>
            <a:lvl1pPr marL="0" algn="r" defTabSz="914400" rtl="0" eaLnBrk="1" latinLnBrk="0" hangingPunct="1">
              <a:defRPr sz="12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F30E6D38-A542-428E-BF86-033143D4BAC6}" type="slidenum">
              <a:rPr lang="en-US" sz="1600" smtClean="0">
                <a:solidFill>
                  <a:schemeClr val="tx1">
                    <a:lumMod val="50000"/>
                  </a:schemeClr>
                </a:solidFill>
              </a:rPr>
              <a:pPr fontAlgn="auto">
                <a:spcBef>
                  <a:spcPts val="0"/>
                </a:spcBef>
                <a:spcAft>
                  <a:spcPts val="0"/>
                </a:spcAft>
                <a:defRPr/>
              </a:pPr>
              <a:t>‹#›</a:t>
            </a:fld>
            <a:endParaRPr lang="en-US" sz="1600">
              <a:solidFill>
                <a:schemeClr val="tx1">
                  <a:lumMod val="50000"/>
                </a:schemeClr>
              </a:solidFill>
            </a:endParaRPr>
          </a:p>
        </p:txBody>
      </p:sp>
      <p:cxnSp>
        <p:nvCxnSpPr>
          <p:cNvPr id="11" name="Straight Connector 24"/>
          <p:cNvCxnSpPr/>
          <p:nvPr userDrawn="1"/>
        </p:nvCxnSpPr>
        <p:spPr>
          <a:xfrm>
            <a:off x="11107428" y="6469063"/>
            <a:ext cx="0" cy="13811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 Placeholder 22"/>
          <p:cNvSpPr>
            <a:spLocks noGrp="1"/>
          </p:cNvSpPr>
          <p:nvPr>
            <p:ph type="body" sz="quarter" idx="10"/>
          </p:nvPr>
        </p:nvSpPr>
        <p:spPr>
          <a:xfrm>
            <a:off x="7424428" y="6318252"/>
            <a:ext cx="3683000" cy="276225"/>
          </a:xfrm>
        </p:spPr>
        <p:txBody>
          <a:bodyPr>
            <a:noAutofit/>
          </a:bodyPr>
          <a:lstStyle>
            <a:lvl1pPr marL="0" indent="0" algn="r">
              <a:buNone/>
              <a:defRPr sz="1600" baseline="0">
                <a:solidFill>
                  <a:schemeClr val="tx1">
                    <a:lumMod val="50000"/>
                  </a:schemeClr>
                </a:solidFill>
              </a:defRPr>
            </a:lvl1pPr>
          </a:lstStyle>
          <a:p>
            <a:pPr lvl="0"/>
            <a:r>
              <a:rPr lang="en-US"/>
              <a:t>Click to edit Master text styles</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2" y="5975089"/>
            <a:ext cx="1241791" cy="603511"/>
          </a:xfrm>
          <a:prstGeom prst="rect">
            <a:avLst/>
          </a:prstGeom>
        </p:spPr>
      </p:pic>
      <p:cxnSp>
        <p:nvCxnSpPr>
          <p:cNvPr id="9" name="Straight Connector 24"/>
          <p:cNvCxnSpPr/>
          <p:nvPr userDrawn="1"/>
        </p:nvCxnSpPr>
        <p:spPr>
          <a:xfrm>
            <a:off x="11107428" y="6405034"/>
            <a:ext cx="0" cy="182564"/>
          </a:xfrm>
          <a:prstGeom prst="line">
            <a:avLst/>
          </a:prstGeom>
          <a:ln>
            <a:solidFill>
              <a:srgbClr val="08080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9437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6" name="Text Placeholder 18"/>
          <p:cNvSpPr>
            <a:spLocks noGrp="1"/>
          </p:cNvSpPr>
          <p:nvPr>
            <p:ph type="body" sz="quarter" idx="10"/>
          </p:nvPr>
        </p:nvSpPr>
        <p:spPr>
          <a:xfrm>
            <a:off x="609600" y="1828800"/>
            <a:ext cx="10972800" cy="914400"/>
          </a:xfrm>
          <a:prstGeom prst="rect">
            <a:avLst/>
          </a:prstGeom>
        </p:spPr>
        <p:txBody>
          <a:bodyPr/>
          <a:lstStyle>
            <a:lvl1pPr marL="0" indent="0">
              <a:buNone/>
              <a:defRPr sz="5333" b="1">
                <a:solidFill>
                  <a:schemeClr val="bg1"/>
                </a:solidFill>
              </a:defRPr>
            </a:lvl1pPr>
          </a:lstStyle>
          <a:p>
            <a:pPr lvl="0"/>
            <a:r>
              <a:rPr lang="en-US"/>
              <a:t>Edit Master text styles</a:t>
            </a:r>
          </a:p>
        </p:txBody>
      </p:sp>
      <p:sp>
        <p:nvSpPr>
          <p:cNvPr id="7" name="Text Placeholder 18"/>
          <p:cNvSpPr>
            <a:spLocks noGrp="1"/>
          </p:cNvSpPr>
          <p:nvPr>
            <p:ph type="body" sz="quarter" idx="11"/>
          </p:nvPr>
        </p:nvSpPr>
        <p:spPr>
          <a:xfrm>
            <a:off x="609600" y="2743200"/>
            <a:ext cx="10972800" cy="643280"/>
          </a:xfrm>
          <a:prstGeom prst="rect">
            <a:avLst/>
          </a:prstGeom>
        </p:spPr>
        <p:txBody>
          <a:bodyPr/>
          <a:lstStyle>
            <a:lvl1pPr marL="0" indent="0">
              <a:buNone/>
              <a:defRPr sz="3200" b="1">
                <a:solidFill>
                  <a:schemeClr val="bg1"/>
                </a:solidFill>
              </a:defRPr>
            </a:lvl1pPr>
          </a:lstStyle>
          <a:p>
            <a:pPr lvl="0"/>
            <a:r>
              <a:rPr lang="en-US"/>
              <a:t>Edit Master text styles</a:t>
            </a:r>
          </a:p>
        </p:txBody>
      </p:sp>
      <p:sp>
        <p:nvSpPr>
          <p:cNvPr id="8" name="Text Placeholder 18"/>
          <p:cNvSpPr>
            <a:spLocks noGrp="1"/>
          </p:cNvSpPr>
          <p:nvPr>
            <p:ph type="body" sz="quarter" idx="13" hasCustomPrompt="1"/>
          </p:nvPr>
        </p:nvSpPr>
        <p:spPr>
          <a:xfrm>
            <a:off x="609600" y="4145280"/>
            <a:ext cx="2438400" cy="364440"/>
          </a:xfrm>
          <a:prstGeom prst="rect">
            <a:avLst/>
          </a:prstGeom>
        </p:spPr>
        <p:txBody>
          <a:bodyPr/>
          <a:lstStyle>
            <a:lvl1pPr marL="0" indent="0">
              <a:buNone/>
              <a:defRPr sz="1867" b="0">
                <a:solidFill>
                  <a:schemeClr val="bg1"/>
                </a:solidFill>
              </a:defRPr>
            </a:lvl1pPr>
          </a:lstStyle>
          <a:p>
            <a:pPr lvl="0"/>
            <a:r>
              <a:rPr lang="en-US"/>
              <a:t>Month 202X</a:t>
            </a:r>
          </a:p>
        </p:txBody>
      </p:sp>
      <p:grpSp>
        <p:nvGrpSpPr>
          <p:cNvPr id="10" name="Group 9"/>
          <p:cNvGrpSpPr>
            <a:grpSpLocks noChangeAspect="1"/>
          </p:cNvGrpSpPr>
          <p:nvPr userDrawn="1"/>
        </p:nvGrpSpPr>
        <p:grpSpPr>
          <a:xfrm>
            <a:off x="5146157" y="-869775"/>
            <a:ext cx="7598779" cy="7295307"/>
            <a:chOff x="2575398" y="-2286000"/>
            <a:chExt cx="7364156" cy="7070054"/>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66938" y="3770513"/>
              <a:ext cx="2085484" cy="1013541"/>
            </a:xfrm>
            <a:prstGeom prst="rect">
              <a:avLst/>
            </a:prstGeom>
          </p:spPr>
        </p:pic>
        <p:grpSp>
          <p:nvGrpSpPr>
            <p:cNvPr id="12" name="Group 11"/>
            <p:cNvGrpSpPr/>
            <p:nvPr userDrawn="1"/>
          </p:nvGrpSpPr>
          <p:grpSpPr>
            <a:xfrm>
              <a:off x="2575398" y="-2286000"/>
              <a:ext cx="7364156" cy="5728783"/>
              <a:chOff x="4195026" y="-389227"/>
              <a:chExt cx="5564745" cy="4328971"/>
            </a:xfrm>
          </p:grpSpPr>
          <p:sp>
            <p:nvSpPr>
              <p:cNvPr id="13" name="Rounded Rectangle 12"/>
              <p:cNvSpPr>
                <a:spLocks noChangeAspect="1"/>
              </p:cNvSpPr>
              <p:nvPr userDrawn="1"/>
            </p:nvSpPr>
            <p:spPr>
              <a:xfrm rot="2700000">
                <a:off x="6985513" y="-414236"/>
                <a:ext cx="2499337" cy="2549356"/>
              </a:xfrm>
              <a:prstGeom prst="roundRect">
                <a:avLst>
                  <a:gd name="adj" fmla="val 2645"/>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chemeClr val="lt1">
                      <a:alpha val="50000"/>
                    </a:schemeClr>
                  </a:solidFill>
                </a:endParaRPr>
              </a:p>
            </p:txBody>
          </p:sp>
          <p:sp>
            <p:nvSpPr>
              <p:cNvPr id="14" name="Rounded Rectangle 13"/>
              <p:cNvSpPr>
                <a:spLocks noChangeAspect="1"/>
              </p:cNvSpPr>
              <p:nvPr userDrawn="1"/>
            </p:nvSpPr>
            <p:spPr>
              <a:xfrm rot="2700000">
                <a:off x="8548085" y="2098727"/>
                <a:ext cx="1199682" cy="1223691"/>
              </a:xfrm>
              <a:prstGeom prst="roundRect">
                <a:avLst>
                  <a:gd name="adj" fmla="val 5978"/>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chemeClr val="lt1">
                      <a:alpha val="50000"/>
                    </a:schemeClr>
                  </a:solidFill>
                </a:endParaRPr>
              </a:p>
            </p:txBody>
          </p:sp>
          <p:sp>
            <p:nvSpPr>
              <p:cNvPr id="15" name="Rounded Rectangle 14"/>
              <p:cNvSpPr>
                <a:spLocks noChangeAspect="1"/>
              </p:cNvSpPr>
              <p:nvPr userDrawn="1"/>
            </p:nvSpPr>
            <p:spPr>
              <a:xfrm rot="2700000">
                <a:off x="5766758" y="1198183"/>
                <a:ext cx="1199682" cy="1223691"/>
              </a:xfrm>
              <a:prstGeom prst="roundRect">
                <a:avLst>
                  <a:gd name="adj" fmla="val 5978"/>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chemeClr val="lt1">
                      <a:alpha val="50000"/>
                    </a:schemeClr>
                  </a:solidFill>
                </a:endParaRPr>
              </a:p>
            </p:txBody>
          </p:sp>
          <p:sp>
            <p:nvSpPr>
              <p:cNvPr id="16" name="Rounded Rectangle 15"/>
              <p:cNvSpPr>
                <a:spLocks noChangeAspect="1"/>
              </p:cNvSpPr>
              <p:nvPr userDrawn="1"/>
            </p:nvSpPr>
            <p:spPr>
              <a:xfrm rot="2700000">
                <a:off x="7015265" y="1984498"/>
                <a:ext cx="549855" cy="560858"/>
              </a:xfrm>
              <a:prstGeom prst="roundRect">
                <a:avLst>
                  <a:gd name="adj" fmla="val 5978"/>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chemeClr val="lt1">
                      <a:alpha val="50000"/>
                    </a:schemeClr>
                  </a:solidFill>
                </a:endParaRPr>
              </a:p>
            </p:txBody>
          </p:sp>
          <p:sp>
            <p:nvSpPr>
              <p:cNvPr id="17" name="Rounded Rectangle 16"/>
              <p:cNvSpPr>
                <a:spLocks noChangeAspect="1"/>
              </p:cNvSpPr>
              <p:nvPr userDrawn="1"/>
            </p:nvSpPr>
            <p:spPr>
              <a:xfrm rot="2700000">
                <a:off x="5155879" y="2005895"/>
                <a:ext cx="549855" cy="560858"/>
              </a:xfrm>
              <a:prstGeom prst="roundRect">
                <a:avLst>
                  <a:gd name="adj" fmla="val 5978"/>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chemeClr val="lt1">
                      <a:alpha val="50000"/>
                    </a:schemeClr>
                  </a:solidFill>
                </a:endParaRPr>
              </a:p>
            </p:txBody>
          </p:sp>
          <p:sp>
            <p:nvSpPr>
              <p:cNvPr id="18" name="Rounded Rectangle 17"/>
              <p:cNvSpPr>
                <a:spLocks noChangeAspect="1"/>
              </p:cNvSpPr>
              <p:nvPr userDrawn="1"/>
            </p:nvSpPr>
            <p:spPr>
              <a:xfrm rot="2700000">
                <a:off x="6534371" y="3384388"/>
                <a:ext cx="549855" cy="560858"/>
              </a:xfrm>
              <a:prstGeom prst="roundRect">
                <a:avLst>
                  <a:gd name="adj" fmla="val 5978"/>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chemeClr val="lt1">
                      <a:alpha val="50000"/>
                    </a:schemeClr>
                  </a:solidFill>
                </a:endParaRPr>
              </a:p>
            </p:txBody>
          </p:sp>
          <p:sp>
            <p:nvSpPr>
              <p:cNvPr id="19" name="Rounded Rectangle 18"/>
              <p:cNvSpPr>
                <a:spLocks noChangeAspect="1"/>
              </p:cNvSpPr>
              <p:nvPr userDrawn="1"/>
            </p:nvSpPr>
            <p:spPr>
              <a:xfrm rot="2700000">
                <a:off x="8396702" y="3365936"/>
                <a:ext cx="549855" cy="560858"/>
              </a:xfrm>
              <a:prstGeom prst="roundRect">
                <a:avLst>
                  <a:gd name="adj" fmla="val 5978"/>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chemeClr val="lt1">
                      <a:alpha val="50000"/>
                    </a:schemeClr>
                  </a:solidFill>
                </a:endParaRPr>
              </a:p>
            </p:txBody>
          </p:sp>
          <p:sp>
            <p:nvSpPr>
              <p:cNvPr id="20" name="Rounded Rectangle 19"/>
              <p:cNvSpPr>
                <a:spLocks noChangeAspect="1"/>
              </p:cNvSpPr>
              <p:nvPr userDrawn="1"/>
            </p:nvSpPr>
            <p:spPr>
              <a:xfrm rot="2700000">
                <a:off x="5627577" y="580013"/>
                <a:ext cx="549855" cy="560858"/>
              </a:xfrm>
              <a:prstGeom prst="roundRect">
                <a:avLst>
                  <a:gd name="adj" fmla="val 5978"/>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chemeClr val="lt1">
                      <a:alpha val="50000"/>
                    </a:schemeClr>
                  </a:solidFill>
                </a:endParaRPr>
              </a:p>
            </p:txBody>
          </p:sp>
          <p:sp>
            <p:nvSpPr>
              <p:cNvPr id="21" name="Rounded Rectangle 20"/>
              <p:cNvSpPr>
                <a:spLocks noChangeAspect="1"/>
              </p:cNvSpPr>
              <p:nvPr userDrawn="1"/>
            </p:nvSpPr>
            <p:spPr>
              <a:xfrm rot="2700000">
                <a:off x="4200527" y="1080935"/>
                <a:ext cx="549855" cy="560858"/>
              </a:xfrm>
              <a:prstGeom prst="roundRect">
                <a:avLst>
                  <a:gd name="adj" fmla="val 5978"/>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chemeClr val="lt1">
                      <a:alpha val="50000"/>
                    </a:schemeClr>
                  </a:solidFill>
                </a:endParaRPr>
              </a:p>
            </p:txBody>
          </p:sp>
        </p:grpSp>
      </p:grpSp>
    </p:spTree>
    <p:extLst>
      <p:ext uri="{BB962C8B-B14F-4D97-AF65-F5344CB8AC3E}">
        <p14:creationId xmlns:p14="http://schemas.microsoft.com/office/powerpoint/2010/main" val="4127048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501571-EFBA-4AC1-A192-9CA661F06371}" type="slidenum">
              <a:rPr lang="en-US" smtClean="0"/>
              <a:t>‹#›</a:t>
            </a:fld>
            <a:endParaRPr lang="en-US"/>
          </a:p>
        </p:txBody>
      </p:sp>
    </p:spTree>
    <p:extLst>
      <p:ext uri="{BB962C8B-B14F-4D97-AF65-F5344CB8AC3E}">
        <p14:creationId xmlns:p14="http://schemas.microsoft.com/office/powerpoint/2010/main" val="16246135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914101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2" name="Rectangle 11"/>
          <p:cNvSpPr/>
          <p:nvPr userDrawn="1"/>
        </p:nvSpPr>
        <p:spPr>
          <a:xfrm>
            <a:off x="0" y="5060460"/>
            <a:ext cx="12192000" cy="600109"/>
          </a:xfrm>
          <a:prstGeom prst="rect">
            <a:avLst/>
          </a:prstGeom>
          <a:solidFill>
            <a:srgbClr val="58C3B4"/>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Text Placeholder 4"/>
          <p:cNvSpPr txBox="1">
            <a:spLocks/>
          </p:cNvSpPr>
          <p:nvPr userDrawn="1"/>
        </p:nvSpPr>
        <p:spPr>
          <a:xfrm>
            <a:off x="689636" y="5149589"/>
            <a:ext cx="10936079" cy="42185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2400"/>
              </a:spcBef>
              <a:buBlip>
                <a:blip r:embed="rId2"/>
              </a:buBlip>
            </a:pPr>
            <a:r>
              <a:rPr lang="en-US" sz="2133">
                <a:solidFill>
                  <a:schemeClr val="bg1"/>
                </a:solidFill>
                <a:latin typeface="Arial" panose="020B0604020202020204" pitchFamily="34" charset="0"/>
                <a:cs typeface="Arial" panose="020B0604020202020204" pitchFamily="34" charset="0"/>
              </a:rPr>
              <a:t>Washington’s largest and oldest utility, </a:t>
            </a:r>
            <a:r>
              <a:rPr lang="en-US" sz="2133" b="1">
                <a:solidFill>
                  <a:schemeClr val="bg1"/>
                </a:solidFill>
                <a:latin typeface="Arial" panose="020B0604020202020204" pitchFamily="34" charset="0"/>
                <a:cs typeface="Arial" panose="020B0604020202020204" pitchFamily="34" charset="0"/>
              </a:rPr>
              <a:t>serving 1.5 million customers </a:t>
            </a:r>
            <a:r>
              <a:rPr lang="en-US" sz="2133">
                <a:solidFill>
                  <a:schemeClr val="bg1"/>
                </a:solidFill>
                <a:latin typeface="Arial" panose="020B0604020202020204" pitchFamily="34" charset="0"/>
                <a:cs typeface="Arial" panose="020B0604020202020204" pitchFamily="34" charset="0"/>
              </a:rPr>
              <a:t>in 10 counties.</a:t>
            </a:r>
          </a:p>
        </p:txBody>
      </p:sp>
      <p:sp>
        <p:nvSpPr>
          <p:cNvPr id="15" name="Text Placeholder 14"/>
          <p:cNvSpPr>
            <a:spLocks noGrp="1"/>
          </p:cNvSpPr>
          <p:nvPr>
            <p:ph type="body" sz="quarter" idx="10"/>
          </p:nvPr>
        </p:nvSpPr>
        <p:spPr>
          <a:xfrm>
            <a:off x="690035" y="1568454"/>
            <a:ext cx="10934700" cy="2764367"/>
          </a:xfrm>
          <a:prstGeom prst="rect">
            <a:avLst/>
          </a:prstGeom>
        </p:spPr>
        <p:txBody>
          <a:bodyPr/>
          <a:lstStyle>
            <a:lvl1pPr marL="304776" indent="-304776">
              <a:buFontTx/>
              <a:buBlip>
                <a:blip r:embed="rId3"/>
              </a:buBlip>
              <a:defRPr sz="2133">
                <a:latin typeface="Arial" panose="020B0604020202020204" pitchFamily="34" charset="0"/>
                <a:cs typeface="Arial" panose="020B0604020202020204" pitchFamily="34" charset="0"/>
              </a:defRPr>
            </a:lvl1pPr>
            <a:lvl2pPr marL="914332" indent="-304776">
              <a:buFontTx/>
              <a:buBlip>
                <a:blip r:embed="rId4"/>
              </a:buBlip>
              <a:defRPr sz="2133">
                <a:latin typeface="Arial" panose="020B0604020202020204" pitchFamily="34" charset="0"/>
                <a:cs typeface="Arial" panose="020B0604020202020204" pitchFamily="34" charset="0"/>
              </a:defRPr>
            </a:lvl2pPr>
            <a:lvl3pPr marL="1523887" indent="-304776">
              <a:buClr>
                <a:srgbClr val="006671"/>
              </a:buClr>
              <a:buSzPct val="130000"/>
              <a:buFont typeface="Arial" panose="020B0604020202020204" pitchFamily="34" charset="0"/>
              <a:buChar char="•"/>
              <a:defRPr sz="2133">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8209959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0" name="Freeform 19"/>
          <p:cNvSpPr>
            <a:spLocks/>
          </p:cNvSpPr>
          <p:nvPr userDrawn="1"/>
        </p:nvSpPr>
        <p:spPr>
          <a:xfrm>
            <a:off x="-1" y="0"/>
            <a:ext cx="12192000" cy="6858000"/>
          </a:xfrm>
          <a:custGeom>
            <a:avLst/>
            <a:gdLst>
              <a:gd name="connsiteX0" fmla="*/ 927481 w 9144000"/>
              <a:gd name="connsiteY0" fmla="*/ 620486 h 5143500"/>
              <a:gd name="connsiteX1" fmla="*/ 527958 w 9144000"/>
              <a:gd name="connsiteY1" fmla="*/ 1020009 h 5143500"/>
              <a:gd name="connsiteX2" fmla="*/ 527958 w 9144000"/>
              <a:gd name="connsiteY2" fmla="*/ 4095206 h 5143500"/>
              <a:gd name="connsiteX3" fmla="*/ 8281834 w 9144000"/>
              <a:gd name="connsiteY3" fmla="*/ 4095206 h 5143500"/>
              <a:gd name="connsiteX4" fmla="*/ 8681357 w 9144000"/>
              <a:gd name="connsiteY4" fmla="*/ 3695683 h 5143500"/>
              <a:gd name="connsiteX5" fmla="*/ 8681357 w 9144000"/>
              <a:gd name="connsiteY5" fmla="*/ 620486 h 5143500"/>
              <a:gd name="connsiteX6" fmla="*/ 0 w 9144000"/>
              <a:gd name="connsiteY6" fmla="*/ 0 h 5143500"/>
              <a:gd name="connsiteX7" fmla="*/ 9144000 w 9144000"/>
              <a:gd name="connsiteY7" fmla="*/ 0 h 5143500"/>
              <a:gd name="connsiteX8" fmla="*/ 9144000 w 9144000"/>
              <a:gd name="connsiteY8" fmla="*/ 5143500 h 5143500"/>
              <a:gd name="connsiteX9" fmla="*/ 0 w 9144000"/>
              <a:gd name="connsiteY9"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44000" h="5143500">
                <a:moveTo>
                  <a:pt x="927481" y="620486"/>
                </a:moveTo>
                <a:cubicBezTo>
                  <a:pt x="706831" y="620486"/>
                  <a:pt x="527958" y="799359"/>
                  <a:pt x="527958" y="1020009"/>
                </a:cubicBezTo>
                <a:lnTo>
                  <a:pt x="527958" y="4095206"/>
                </a:lnTo>
                <a:lnTo>
                  <a:pt x="8281834" y="4095206"/>
                </a:lnTo>
                <a:cubicBezTo>
                  <a:pt x="8502484" y="4095206"/>
                  <a:pt x="8681357" y="3916333"/>
                  <a:pt x="8681357" y="3695683"/>
                </a:cubicBezTo>
                <a:lnTo>
                  <a:pt x="8681357" y="620486"/>
                </a:lnTo>
                <a:close/>
                <a:moveTo>
                  <a:pt x="0" y="0"/>
                </a:moveTo>
                <a:lnTo>
                  <a:pt x="9144000" y="0"/>
                </a:lnTo>
                <a:lnTo>
                  <a:pt x="9144000" y="5143500"/>
                </a:lnTo>
                <a:lnTo>
                  <a:pt x="0" y="5143500"/>
                </a:lnTo>
                <a:close/>
              </a:path>
            </a:pathLst>
          </a:custGeom>
          <a:solidFill>
            <a:srgbClr val="5B234F"/>
          </a:solid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endParaRPr lang="en-US" sz="2400"/>
          </a:p>
        </p:txBody>
      </p:sp>
      <p:sp>
        <p:nvSpPr>
          <p:cNvPr id="21" name="Round Diagonal Corner Rectangle 20"/>
          <p:cNvSpPr>
            <a:spLocks/>
          </p:cNvSpPr>
          <p:nvPr userDrawn="1"/>
        </p:nvSpPr>
        <p:spPr>
          <a:xfrm>
            <a:off x="703947" y="828040"/>
            <a:ext cx="10871199" cy="4632960"/>
          </a:xfrm>
          <a:prstGeom prst="round2DiagRect">
            <a:avLst>
              <a:gd name="adj1" fmla="val 11498"/>
              <a:gd name="adj2" fmla="val 0"/>
            </a:avLst>
          </a:prstGeom>
          <a:gradFill flip="none" rotWithShape="1">
            <a:gsLst>
              <a:gs pos="0">
                <a:schemeClr val="tx1">
                  <a:alpha val="69000"/>
                </a:schemeClr>
              </a:gs>
              <a:gs pos="69000">
                <a:schemeClr val="tx1">
                  <a:alpha val="31000"/>
                </a:schemeClr>
              </a:gs>
            </a:gsLst>
            <a:lin ang="0" scaled="1"/>
            <a:tileRect/>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endParaRPr lang="en-US" sz="2400"/>
          </a:p>
        </p:txBody>
      </p:sp>
      <p:sp>
        <p:nvSpPr>
          <p:cNvPr id="3" name="Text Placeholder 45"/>
          <p:cNvSpPr>
            <a:spLocks noGrp="1"/>
          </p:cNvSpPr>
          <p:nvPr>
            <p:ph type="body" sz="quarter" idx="14"/>
          </p:nvPr>
        </p:nvSpPr>
        <p:spPr>
          <a:xfrm>
            <a:off x="1138761" y="6166705"/>
            <a:ext cx="4218517" cy="300971"/>
          </a:xfrm>
          <a:prstGeom prst="rect">
            <a:avLst/>
          </a:prstGeom>
          <a:ln>
            <a:noFill/>
          </a:ln>
        </p:spPr>
        <p:txBody>
          <a:bodyPr/>
          <a:lstStyle>
            <a:lvl1pPr marL="0" indent="0">
              <a:buNone/>
              <a:defRPr lang="en-US" sz="1467" dirty="0">
                <a:solidFill>
                  <a:schemeClr val="bg1"/>
                </a:solidFill>
                <a:latin typeface="Arial" panose="020B0604020202020204" pitchFamily="34" charset="0"/>
                <a:cs typeface="Arial" panose="020B0604020202020204" pitchFamily="34" charset="0"/>
              </a:defRPr>
            </a:lvl1pPr>
          </a:lstStyle>
          <a:p>
            <a:pPr lvl="0"/>
            <a:r>
              <a:rPr lang="en-US"/>
              <a:t>Edit Master text styles</a:t>
            </a:r>
          </a:p>
        </p:txBody>
      </p:sp>
      <p:sp>
        <p:nvSpPr>
          <p:cNvPr id="4" name="TextBox 3"/>
          <p:cNvSpPr txBox="1"/>
          <p:nvPr userDrawn="1"/>
        </p:nvSpPr>
        <p:spPr>
          <a:xfrm>
            <a:off x="609600" y="6156964"/>
            <a:ext cx="508000" cy="297454"/>
          </a:xfrm>
          <a:prstGeom prst="rect">
            <a:avLst/>
          </a:prstGeom>
          <a:noFill/>
        </p:spPr>
        <p:txBody>
          <a:bodyPr wrap="square" rtlCol="0">
            <a:spAutoFit/>
          </a:bodyPr>
          <a:lstStyle/>
          <a:p>
            <a:fld id="{745763F2-DDEA-4923-9735-C5A6327E1624}" type="slidenum">
              <a:rPr lang="en-US" sz="1333" smtClean="0">
                <a:solidFill>
                  <a:schemeClr val="bg1"/>
                </a:solidFill>
              </a:rPr>
              <a:t>‹#›</a:t>
            </a:fld>
            <a:endParaRPr lang="en-US" sz="1333">
              <a:solidFill>
                <a:schemeClr val="bg1"/>
              </a:solidFill>
            </a:endParaRPr>
          </a:p>
        </p:txBody>
      </p:sp>
      <p:cxnSp>
        <p:nvCxnSpPr>
          <p:cNvPr id="5" name="Straight Connector 4"/>
          <p:cNvCxnSpPr/>
          <p:nvPr userDrawn="1"/>
        </p:nvCxnSpPr>
        <p:spPr>
          <a:xfrm>
            <a:off x="1097280" y="6168707"/>
            <a:ext cx="0" cy="3048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4865188" y="1309552"/>
            <a:ext cx="0" cy="3657600"/>
          </a:xfrm>
          <a:prstGeom prst="line">
            <a:avLst/>
          </a:prstGeom>
          <a:ln w="12700" cap="rnd">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3200" y="6024843"/>
            <a:ext cx="1219200" cy="592532"/>
          </a:xfrm>
          <a:prstGeom prst="rect">
            <a:avLst/>
          </a:prstGeom>
        </p:spPr>
      </p:pic>
      <p:sp>
        <p:nvSpPr>
          <p:cNvPr id="24" name="Text Placeholder 23"/>
          <p:cNvSpPr>
            <a:spLocks noGrp="1"/>
          </p:cNvSpPr>
          <p:nvPr>
            <p:ph type="body" sz="quarter" idx="16"/>
          </p:nvPr>
        </p:nvSpPr>
        <p:spPr>
          <a:xfrm>
            <a:off x="5569133" y="1308691"/>
            <a:ext cx="5606867" cy="3669348"/>
          </a:xfrm>
          <a:prstGeom prst="rect">
            <a:avLst/>
          </a:prstGeom>
        </p:spPr>
        <p:txBody>
          <a:bodyPr anchor="ctr"/>
          <a:lstStyle>
            <a:lvl1pPr marL="0" indent="0">
              <a:buNone/>
              <a:defRPr sz="2667">
                <a:solidFill>
                  <a:schemeClr val="bg1"/>
                </a:solidFill>
                <a:latin typeface="Arial" panose="020B0604020202020204" pitchFamily="34" charset="0"/>
                <a:cs typeface="Arial" panose="020B0604020202020204" pitchFamily="34" charset="0"/>
              </a:defRPr>
            </a:lvl1pPr>
          </a:lstStyle>
          <a:p>
            <a:pPr lvl="0"/>
            <a:r>
              <a:rPr lang="en-US"/>
              <a:t>Edit Master text styles</a:t>
            </a:r>
          </a:p>
        </p:txBody>
      </p:sp>
      <p:sp>
        <p:nvSpPr>
          <p:cNvPr id="27" name="Text Placeholder 21"/>
          <p:cNvSpPr>
            <a:spLocks noGrp="1"/>
          </p:cNvSpPr>
          <p:nvPr>
            <p:ph type="body" sz="quarter" idx="15"/>
          </p:nvPr>
        </p:nvSpPr>
        <p:spPr>
          <a:xfrm>
            <a:off x="1021386" y="1308691"/>
            <a:ext cx="3444663" cy="3669348"/>
          </a:xfrm>
          <a:prstGeom prst="rect">
            <a:avLst/>
          </a:prstGeom>
        </p:spPr>
        <p:txBody>
          <a:bodyPr anchor="ctr"/>
          <a:lstStyle>
            <a:lvl1pPr marL="0" indent="0">
              <a:buNone/>
              <a:defRPr sz="4267" b="1">
                <a:solidFill>
                  <a:schemeClr val="bg1"/>
                </a:solidFill>
                <a:latin typeface="Arial" panose="020B0604020202020204" pitchFamily="34" charset="0"/>
                <a:cs typeface="Arial" panose="020B0604020202020204" pitchFamily="34" charset="0"/>
              </a:defRPr>
            </a:lvl1pPr>
          </a:lstStyle>
          <a:p>
            <a:pPr lvl="0"/>
            <a:r>
              <a:rPr lang="en-US"/>
              <a:t>Edit Master text styles</a:t>
            </a:r>
          </a:p>
        </p:txBody>
      </p:sp>
    </p:spTree>
    <p:extLst>
      <p:ext uri="{BB962C8B-B14F-4D97-AF65-F5344CB8AC3E}">
        <p14:creationId xmlns:p14="http://schemas.microsoft.com/office/powerpoint/2010/main" val="37642379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Vertical Title and Text">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609600" y="365125"/>
            <a:ext cx="10972800" cy="760291"/>
          </a:xfrm>
          <a:prstGeom prst="rect">
            <a:avLst/>
          </a:prstGeom>
        </p:spPr>
        <p:txBody>
          <a:bodyPr vert="horz" lIns="91440" tIns="45720" rIns="91440" bIns="45720" rtlCol="0" anchor="ctr">
            <a:normAutofit/>
          </a:bodyPr>
          <a:lstStyle>
            <a:lvl1pPr>
              <a:defRPr sz="3200">
                <a:latin typeface="Arial" panose="020B0604020202020204" pitchFamily="34" charset="0"/>
                <a:cs typeface="Arial" panose="020B0604020202020204" pitchFamily="34" charset="0"/>
              </a:defRPr>
            </a:lvl1pPr>
          </a:lstStyle>
          <a:p>
            <a:r>
              <a:rPr lang="en-US"/>
              <a:t>Click to edit Master title style</a:t>
            </a:r>
          </a:p>
        </p:txBody>
      </p:sp>
      <p:sp>
        <p:nvSpPr>
          <p:cNvPr id="18" name="Text Placeholder 17"/>
          <p:cNvSpPr>
            <a:spLocks noGrp="1"/>
          </p:cNvSpPr>
          <p:nvPr>
            <p:ph type="body" sz="quarter" idx="10"/>
          </p:nvPr>
        </p:nvSpPr>
        <p:spPr>
          <a:xfrm>
            <a:off x="609600" y="1578708"/>
            <a:ext cx="10972800" cy="4157784"/>
          </a:xfrm>
          <a:prstGeom prst="rect">
            <a:avLst/>
          </a:prstGeom>
        </p:spPr>
        <p:txBody>
          <a:bodyPr/>
          <a:lstStyle>
            <a:lvl1pPr marL="0" indent="0">
              <a:spcAft>
                <a:spcPts val="800"/>
              </a:spcAft>
              <a:buNone/>
              <a:defRPr sz="2133">
                <a:latin typeface="Arial" panose="020B0604020202020204" pitchFamily="34" charset="0"/>
                <a:cs typeface="Arial" panose="020B0604020202020204" pitchFamily="34" charset="0"/>
              </a:defRPr>
            </a:lvl1pPr>
            <a:lvl2pPr marL="0" indent="-365734">
              <a:defRPr sz="2133">
                <a:latin typeface="Arial" panose="020B0604020202020204" pitchFamily="34" charset="0"/>
                <a:cs typeface="Arial" panose="020B0604020202020204" pitchFamily="34" charset="0"/>
              </a:defRPr>
            </a:lvl2pPr>
            <a:lvl3pPr marL="731466" indent="-365734">
              <a:defRPr sz="2133">
                <a:latin typeface="Arial" panose="020B0604020202020204" pitchFamily="34" charset="0"/>
                <a:cs typeface="Arial" panose="020B0604020202020204" pitchFamily="34" charset="0"/>
              </a:defRPr>
            </a:lvl3pPr>
            <a:lvl4pPr marL="1097199" indent="-365734">
              <a:defRPr sz="2133">
                <a:latin typeface="Arial" panose="020B0604020202020204" pitchFamily="34" charset="0"/>
                <a:cs typeface="Arial" panose="020B0604020202020204" pitchFamily="34" charset="0"/>
              </a:defRPr>
            </a:lvl4pPr>
            <a:lvl5pPr marL="1462930" indent="-365734">
              <a:defRPr sz="2133">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59216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Vertical Title and Text">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609600" y="365125"/>
            <a:ext cx="10972800" cy="760291"/>
          </a:xfrm>
          <a:prstGeom prst="rect">
            <a:avLst/>
          </a:prstGeom>
        </p:spPr>
        <p:txBody>
          <a:bodyPr vert="horz" lIns="91440" tIns="45720" rIns="91440" bIns="45720" rtlCol="0" anchor="ctr">
            <a:normAutofit/>
          </a:bodyPr>
          <a:lstStyle>
            <a:lvl1pPr>
              <a:defRPr sz="3200">
                <a:latin typeface="Arial" panose="020B0604020202020204" pitchFamily="34" charset="0"/>
                <a:cs typeface="Arial" panose="020B0604020202020204" pitchFamily="34" charset="0"/>
              </a:defRPr>
            </a:lvl1pPr>
          </a:lstStyle>
          <a:p>
            <a:r>
              <a:rPr lang="en-US"/>
              <a:t>Click to edit Master title style</a:t>
            </a:r>
          </a:p>
        </p:txBody>
      </p:sp>
      <p:sp>
        <p:nvSpPr>
          <p:cNvPr id="18" name="Text Placeholder 17"/>
          <p:cNvSpPr>
            <a:spLocks noGrp="1"/>
          </p:cNvSpPr>
          <p:nvPr>
            <p:ph type="body" sz="quarter" idx="10"/>
          </p:nvPr>
        </p:nvSpPr>
        <p:spPr>
          <a:xfrm>
            <a:off x="609600" y="1578708"/>
            <a:ext cx="10972800" cy="4157784"/>
          </a:xfrm>
          <a:prstGeom prst="rect">
            <a:avLst/>
          </a:prstGeom>
        </p:spPr>
        <p:txBody>
          <a:bodyPr/>
          <a:lstStyle>
            <a:lvl1pPr marL="0" indent="0">
              <a:spcAft>
                <a:spcPts val="800"/>
              </a:spcAft>
              <a:buNone/>
              <a:defRPr sz="2133">
                <a:latin typeface="Arial" panose="020B0604020202020204" pitchFamily="34" charset="0"/>
                <a:cs typeface="Arial" panose="020B0604020202020204" pitchFamily="34" charset="0"/>
              </a:defRPr>
            </a:lvl1pPr>
            <a:lvl2pPr marL="0" indent="-365734">
              <a:defRPr sz="2133">
                <a:latin typeface="Arial" panose="020B0604020202020204" pitchFamily="34" charset="0"/>
                <a:cs typeface="Arial" panose="020B0604020202020204" pitchFamily="34" charset="0"/>
              </a:defRPr>
            </a:lvl2pPr>
            <a:lvl3pPr marL="731466" indent="-365734">
              <a:defRPr sz="2133">
                <a:latin typeface="Arial" panose="020B0604020202020204" pitchFamily="34" charset="0"/>
                <a:cs typeface="Arial" panose="020B0604020202020204" pitchFamily="34" charset="0"/>
              </a:defRPr>
            </a:lvl3pPr>
            <a:lvl4pPr marL="1097199" indent="-365734">
              <a:defRPr sz="2133">
                <a:latin typeface="Arial" panose="020B0604020202020204" pitchFamily="34" charset="0"/>
                <a:cs typeface="Arial" panose="020B0604020202020204" pitchFamily="34" charset="0"/>
              </a:defRPr>
            </a:lvl4pPr>
            <a:lvl5pPr marL="1462930" indent="-365734">
              <a:defRPr sz="2133">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45"/>
          <p:cNvSpPr txBox="1">
            <a:spLocks/>
          </p:cNvSpPr>
          <p:nvPr userDrawn="1"/>
        </p:nvSpPr>
        <p:spPr>
          <a:xfrm>
            <a:off x="1138761" y="6166705"/>
            <a:ext cx="4218517" cy="313995"/>
          </a:xfrm>
          <a:prstGeom prst="rect">
            <a:avLst/>
          </a:prstGeom>
          <a:ln>
            <a:noFill/>
          </a:ln>
        </p:spPr>
        <p:txBody>
          <a:bodyPr anchor="ctr"/>
          <a:lstStyle>
            <a:lvl1pPr marL="0" indent="0" algn="l" defTabSz="685800" rtl="0" eaLnBrk="1" latinLnBrk="0" hangingPunct="1">
              <a:lnSpc>
                <a:spcPct val="90000"/>
              </a:lnSpc>
              <a:spcBef>
                <a:spcPts val="750"/>
              </a:spcBef>
              <a:buFont typeface="Arial" panose="020B0604020202020204" pitchFamily="34" charset="0"/>
              <a:buNone/>
              <a:defRPr lang="en-US" sz="1100" kern="1200" dirty="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endParaRPr lang="en-US" sz="1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658592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6" name="Text Placeholder 18"/>
          <p:cNvSpPr>
            <a:spLocks noGrp="1"/>
          </p:cNvSpPr>
          <p:nvPr>
            <p:ph type="body" sz="quarter" idx="10"/>
          </p:nvPr>
        </p:nvSpPr>
        <p:spPr>
          <a:xfrm>
            <a:off x="609600" y="1828800"/>
            <a:ext cx="10972800" cy="914400"/>
          </a:xfrm>
          <a:prstGeom prst="rect">
            <a:avLst/>
          </a:prstGeom>
        </p:spPr>
        <p:txBody>
          <a:bodyPr/>
          <a:lstStyle>
            <a:lvl1pPr marL="0" indent="0">
              <a:buNone/>
              <a:defRPr sz="5333" b="1">
                <a:solidFill>
                  <a:schemeClr val="bg1"/>
                </a:solidFill>
              </a:defRPr>
            </a:lvl1pPr>
          </a:lstStyle>
          <a:p>
            <a:pPr lvl="0"/>
            <a:r>
              <a:rPr lang="en-US"/>
              <a:t>Edit Master text styles</a:t>
            </a:r>
          </a:p>
        </p:txBody>
      </p:sp>
      <p:sp>
        <p:nvSpPr>
          <p:cNvPr id="7" name="Text Placeholder 18"/>
          <p:cNvSpPr>
            <a:spLocks noGrp="1"/>
          </p:cNvSpPr>
          <p:nvPr>
            <p:ph type="body" sz="quarter" idx="11"/>
          </p:nvPr>
        </p:nvSpPr>
        <p:spPr>
          <a:xfrm>
            <a:off x="609600" y="2743200"/>
            <a:ext cx="10972800" cy="643280"/>
          </a:xfrm>
          <a:prstGeom prst="rect">
            <a:avLst/>
          </a:prstGeom>
        </p:spPr>
        <p:txBody>
          <a:bodyPr/>
          <a:lstStyle>
            <a:lvl1pPr marL="0" indent="0">
              <a:buNone/>
              <a:defRPr sz="3200" b="1">
                <a:solidFill>
                  <a:schemeClr val="bg1"/>
                </a:solidFill>
              </a:defRPr>
            </a:lvl1pPr>
          </a:lstStyle>
          <a:p>
            <a:pPr lvl="0"/>
            <a:r>
              <a:rPr lang="en-US"/>
              <a:t>Edit Master text styles</a:t>
            </a:r>
          </a:p>
        </p:txBody>
      </p:sp>
      <p:sp>
        <p:nvSpPr>
          <p:cNvPr id="8" name="Text Placeholder 18"/>
          <p:cNvSpPr>
            <a:spLocks noGrp="1"/>
          </p:cNvSpPr>
          <p:nvPr>
            <p:ph type="body" sz="quarter" idx="13" hasCustomPrompt="1"/>
          </p:nvPr>
        </p:nvSpPr>
        <p:spPr>
          <a:xfrm>
            <a:off x="609600" y="4145280"/>
            <a:ext cx="2438400" cy="364440"/>
          </a:xfrm>
          <a:prstGeom prst="rect">
            <a:avLst/>
          </a:prstGeom>
        </p:spPr>
        <p:txBody>
          <a:bodyPr/>
          <a:lstStyle>
            <a:lvl1pPr marL="0" indent="0">
              <a:buNone/>
              <a:defRPr sz="1867" b="0">
                <a:solidFill>
                  <a:schemeClr val="bg1"/>
                </a:solidFill>
              </a:defRPr>
            </a:lvl1pPr>
          </a:lstStyle>
          <a:p>
            <a:pPr lvl="0"/>
            <a:r>
              <a:rPr lang="en-US"/>
              <a:t>Month 202X</a:t>
            </a:r>
          </a:p>
        </p:txBody>
      </p:sp>
      <p:grpSp>
        <p:nvGrpSpPr>
          <p:cNvPr id="10" name="Group 9"/>
          <p:cNvGrpSpPr>
            <a:grpSpLocks noChangeAspect="1"/>
          </p:cNvGrpSpPr>
          <p:nvPr userDrawn="1"/>
        </p:nvGrpSpPr>
        <p:grpSpPr>
          <a:xfrm>
            <a:off x="5146157" y="-869775"/>
            <a:ext cx="7598779" cy="7295307"/>
            <a:chOff x="2575398" y="-2286000"/>
            <a:chExt cx="7364156" cy="7070054"/>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66938" y="3770513"/>
              <a:ext cx="2085484" cy="1013541"/>
            </a:xfrm>
            <a:prstGeom prst="rect">
              <a:avLst/>
            </a:prstGeom>
          </p:spPr>
        </p:pic>
        <p:grpSp>
          <p:nvGrpSpPr>
            <p:cNvPr id="12" name="Group 11"/>
            <p:cNvGrpSpPr/>
            <p:nvPr userDrawn="1"/>
          </p:nvGrpSpPr>
          <p:grpSpPr>
            <a:xfrm>
              <a:off x="2575398" y="-2286000"/>
              <a:ext cx="7364156" cy="5728783"/>
              <a:chOff x="4195026" y="-389227"/>
              <a:chExt cx="5564745" cy="4328971"/>
            </a:xfrm>
          </p:grpSpPr>
          <p:sp>
            <p:nvSpPr>
              <p:cNvPr id="13" name="Rounded Rectangle 12"/>
              <p:cNvSpPr>
                <a:spLocks noChangeAspect="1"/>
              </p:cNvSpPr>
              <p:nvPr userDrawn="1"/>
            </p:nvSpPr>
            <p:spPr>
              <a:xfrm rot="2700000">
                <a:off x="6985513" y="-414236"/>
                <a:ext cx="2499337" cy="2549356"/>
              </a:xfrm>
              <a:prstGeom prst="roundRect">
                <a:avLst>
                  <a:gd name="adj" fmla="val 2645"/>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chemeClr val="lt1">
                      <a:alpha val="50000"/>
                    </a:schemeClr>
                  </a:solidFill>
                </a:endParaRPr>
              </a:p>
            </p:txBody>
          </p:sp>
          <p:sp>
            <p:nvSpPr>
              <p:cNvPr id="14" name="Rounded Rectangle 13"/>
              <p:cNvSpPr>
                <a:spLocks noChangeAspect="1"/>
              </p:cNvSpPr>
              <p:nvPr userDrawn="1"/>
            </p:nvSpPr>
            <p:spPr>
              <a:xfrm rot="2700000">
                <a:off x="8548085" y="2098727"/>
                <a:ext cx="1199682" cy="1223691"/>
              </a:xfrm>
              <a:prstGeom prst="roundRect">
                <a:avLst>
                  <a:gd name="adj" fmla="val 5978"/>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chemeClr val="lt1">
                      <a:alpha val="50000"/>
                    </a:schemeClr>
                  </a:solidFill>
                </a:endParaRPr>
              </a:p>
            </p:txBody>
          </p:sp>
          <p:sp>
            <p:nvSpPr>
              <p:cNvPr id="15" name="Rounded Rectangle 14"/>
              <p:cNvSpPr>
                <a:spLocks noChangeAspect="1"/>
              </p:cNvSpPr>
              <p:nvPr userDrawn="1"/>
            </p:nvSpPr>
            <p:spPr>
              <a:xfrm rot="2700000">
                <a:off x="5766758" y="1198183"/>
                <a:ext cx="1199682" cy="1223691"/>
              </a:xfrm>
              <a:prstGeom prst="roundRect">
                <a:avLst>
                  <a:gd name="adj" fmla="val 5978"/>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chemeClr val="lt1">
                      <a:alpha val="50000"/>
                    </a:schemeClr>
                  </a:solidFill>
                </a:endParaRPr>
              </a:p>
            </p:txBody>
          </p:sp>
          <p:sp>
            <p:nvSpPr>
              <p:cNvPr id="16" name="Rounded Rectangle 15"/>
              <p:cNvSpPr>
                <a:spLocks noChangeAspect="1"/>
              </p:cNvSpPr>
              <p:nvPr userDrawn="1"/>
            </p:nvSpPr>
            <p:spPr>
              <a:xfrm rot="2700000">
                <a:off x="7015265" y="1984498"/>
                <a:ext cx="549855" cy="560858"/>
              </a:xfrm>
              <a:prstGeom prst="roundRect">
                <a:avLst>
                  <a:gd name="adj" fmla="val 5978"/>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chemeClr val="lt1">
                      <a:alpha val="50000"/>
                    </a:schemeClr>
                  </a:solidFill>
                </a:endParaRPr>
              </a:p>
            </p:txBody>
          </p:sp>
          <p:sp>
            <p:nvSpPr>
              <p:cNvPr id="17" name="Rounded Rectangle 16"/>
              <p:cNvSpPr>
                <a:spLocks noChangeAspect="1"/>
              </p:cNvSpPr>
              <p:nvPr userDrawn="1"/>
            </p:nvSpPr>
            <p:spPr>
              <a:xfrm rot="2700000">
                <a:off x="5155879" y="2005895"/>
                <a:ext cx="549855" cy="560858"/>
              </a:xfrm>
              <a:prstGeom prst="roundRect">
                <a:avLst>
                  <a:gd name="adj" fmla="val 5978"/>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chemeClr val="lt1">
                      <a:alpha val="50000"/>
                    </a:schemeClr>
                  </a:solidFill>
                </a:endParaRPr>
              </a:p>
            </p:txBody>
          </p:sp>
          <p:sp>
            <p:nvSpPr>
              <p:cNvPr id="18" name="Rounded Rectangle 17"/>
              <p:cNvSpPr>
                <a:spLocks noChangeAspect="1"/>
              </p:cNvSpPr>
              <p:nvPr userDrawn="1"/>
            </p:nvSpPr>
            <p:spPr>
              <a:xfrm rot="2700000">
                <a:off x="6534371" y="3384388"/>
                <a:ext cx="549855" cy="560858"/>
              </a:xfrm>
              <a:prstGeom prst="roundRect">
                <a:avLst>
                  <a:gd name="adj" fmla="val 5978"/>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chemeClr val="lt1">
                      <a:alpha val="50000"/>
                    </a:schemeClr>
                  </a:solidFill>
                </a:endParaRPr>
              </a:p>
            </p:txBody>
          </p:sp>
          <p:sp>
            <p:nvSpPr>
              <p:cNvPr id="19" name="Rounded Rectangle 18"/>
              <p:cNvSpPr>
                <a:spLocks noChangeAspect="1"/>
              </p:cNvSpPr>
              <p:nvPr userDrawn="1"/>
            </p:nvSpPr>
            <p:spPr>
              <a:xfrm rot="2700000">
                <a:off x="8396702" y="3365936"/>
                <a:ext cx="549855" cy="560858"/>
              </a:xfrm>
              <a:prstGeom prst="roundRect">
                <a:avLst>
                  <a:gd name="adj" fmla="val 5978"/>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chemeClr val="lt1">
                      <a:alpha val="50000"/>
                    </a:schemeClr>
                  </a:solidFill>
                </a:endParaRPr>
              </a:p>
            </p:txBody>
          </p:sp>
          <p:sp>
            <p:nvSpPr>
              <p:cNvPr id="20" name="Rounded Rectangle 19"/>
              <p:cNvSpPr>
                <a:spLocks noChangeAspect="1"/>
              </p:cNvSpPr>
              <p:nvPr userDrawn="1"/>
            </p:nvSpPr>
            <p:spPr>
              <a:xfrm rot="2700000">
                <a:off x="5627577" y="580013"/>
                <a:ext cx="549855" cy="560858"/>
              </a:xfrm>
              <a:prstGeom prst="roundRect">
                <a:avLst>
                  <a:gd name="adj" fmla="val 5978"/>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chemeClr val="lt1">
                      <a:alpha val="50000"/>
                    </a:schemeClr>
                  </a:solidFill>
                </a:endParaRPr>
              </a:p>
            </p:txBody>
          </p:sp>
          <p:sp>
            <p:nvSpPr>
              <p:cNvPr id="21" name="Rounded Rectangle 20"/>
              <p:cNvSpPr>
                <a:spLocks noChangeAspect="1"/>
              </p:cNvSpPr>
              <p:nvPr userDrawn="1"/>
            </p:nvSpPr>
            <p:spPr>
              <a:xfrm rot="2700000">
                <a:off x="4200527" y="1080935"/>
                <a:ext cx="549855" cy="560858"/>
              </a:xfrm>
              <a:prstGeom prst="roundRect">
                <a:avLst>
                  <a:gd name="adj" fmla="val 5978"/>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chemeClr val="lt1">
                      <a:alpha val="50000"/>
                    </a:schemeClr>
                  </a:solidFill>
                </a:endParaRPr>
              </a:p>
            </p:txBody>
          </p:sp>
        </p:grpSp>
      </p:grpSp>
    </p:spTree>
    <p:extLst>
      <p:ext uri="{BB962C8B-B14F-4D97-AF65-F5344CB8AC3E}">
        <p14:creationId xmlns:p14="http://schemas.microsoft.com/office/powerpoint/2010/main" val="41051533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9" name="Text Placeholder 8"/>
          <p:cNvSpPr>
            <a:spLocks noGrp="1"/>
          </p:cNvSpPr>
          <p:nvPr>
            <p:ph type="body" sz="quarter" idx="15"/>
          </p:nvPr>
        </p:nvSpPr>
        <p:spPr>
          <a:xfrm>
            <a:off x="659779" y="1458743"/>
            <a:ext cx="10931207" cy="4140200"/>
          </a:xfrm>
          <a:prstGeom prst="rect">
            <a:avLst/>
          </a:prstGeom>
        </p:spPr>
        <p:txBody>
          <a:bodyPr/>
          <a:lstStyle>
            <a:lvl1pPr marL="0" indent="0">
              <a:lnSpc>
                <a:spcPct val="100000"/>
              </a:lnSpc>
              <a:buNone/>
              <a:defRPr sz="1867">
                <a:solidFill>
                  <a:srgbClr val="474B55"/>
                </a:solidFill>
                <a:latin typeface="Arial" panose="020B0604020202020204" pitchFamily="34" charset="0"/>
                <a:cs typeface="Arial" panose="020B0604020202020204" pitchFamily="34" charset="0"/>
              </a:defRPr>
            </a:lvl1pPr>
          </a:lstStyle>
          <a:p>
            <a:pPr lvl="0"/>
            <a:r>
              <a:rPr lang="en-US"/>
              <a:t>Edit Master text styles</a:t>
            </a:r>
          </a:p>
        </p:txBody>
      </p:sp>
      <p:sp>
        <p:nvSpPr>
          <p:cNvPr id="5" name="Text Placeholder 4"/>
          <p:cNvSpPr>
            <a:spLocks noGrp="1"/>
          </p:cNvSpPr>
          <p:nvPr>
            <p:ph type="body" sz="quarter" idx="16"/>
          </p:nvPr>
        </p:nvSpPr>
        <p:spPr>
          <a:xfrm>
            <a:off x="660400" y="197867"/>
            <a:ext cx="10930584" cy="789516"/>
          </a:xfrm>
          <a:prstGeom prst="rect">
            <a:avLst/>
          </a:prstGeom>
        </p:spPr>
        <p:txBody>
          <a:bodyPr/>
          <a:lstStyle>
            <a:lvl1pPr marL="0" indent="0">
              <a:buNone/>
              <a:defRPr sz="3200">
                <a:solidFill>
                  <a:srgbClr val="474B55"/>
                </a:solidFill>
                <a:latin typeface="Arial" panose="020B0604020202020204" pitchFamily="34" charset="0"/>
                <a:cs typeface="Arial" panose="020B0604020202020204" pitchFamily="34" charset="0"/>
              </a:defRPr>
            </a:lvl1pPr>
          </a:lstStyle>
          <a:p>
            <a:pPr lvl="0"/>
            <a:r>
              <a:rPr lang="en-US"/>
              <a:t>Edit Master text styles</a:t>
            </a:r>
          </a:p>
        </p:txBody>
      </p:sp>
    </p:spTree>
    <p:extLst>
      <p:ext uri="{BB962C8B-B14F-4D97-AF65-F5344CB8AC3E}">
        <p14:creationId xmlns:p14="http://schemas.microsoft.com/office/powerpoint/2010/main" val="27721612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8" name="Text Placeholder 17"/>
          <p:cNvSpPr>
            <a:spLocks noGrp="1"/>
          </p:cNvSpPr>
          <p:nvPr>
            <p:ph type="body" sz="quarter" idx="12"/>
          </p:nvPr>
        </p:nvSpPr>
        <p:spPr>
          <a:xfrm>
            <a:off x="719665" y="844551"/>
            <a:ext cx="3315867" cy="2470149"/>
          </a:xfrm>
          <a:prstGeom prst="rect">
            <a:avLst/>
          </a:prstGeom>
        </p:spPr>
        <p:txBody>
          <a:bodyPr/>
          <a:lstStyle>
            <a:lvl1pPr marL="0" indent="0">
              <a:buNone/>
              <a:defRPr b="1">
                <a:solidFill>
                  <a:schemeClr val="bg1"/>
                </a:solidFill>
                <a:latin typeface="Garamond" panose="02020404030301010803" pitchFamily="18" charset="0"/>
                <a:cs typeface="Arial" panose="020B0604020202020204" pitchFamily="34" charset="0"/>
              </a:defRPr>
            </a:lvl1pPr>
          </a:lstStyle>
          <a:p>
            <a:pPr lvl="0"/>
            <a:r>
              <a:rPr lang="en-US"/>
              <a:t>Edit Master text styles</a:t>
            </a:r>
          </a:p>
        </p:txBody>
      </p:sp>
      <p:sp>
        <p:nvSpPr>
          <p:cNvPr id="22" name="Text Placeholder 21"/>
          <p:cNvSpPr>
            <a:spLocks noGrp="1"/>
          </p:cNvSpPr>
          <p:nvPr>
            <p:ph type="body" sz="quarter" idx="13"/>
          </p:nvPr>
        </p:nvSpPr>
        <p:spPr>
          <a:xfrm>
            <a:off x="4035533" y="2657172"/>
            <a:ext cx="7781329" cy="3003400"/>
          </a:xfrm>
          <a:prstGeom prst="rect">
            <a:avLst/>
          </a:prstGeom>
        </p:spPr>
        <p:txBody>
          <a:bodyPr lIns="0" tIns="0" rIns="0" bIns="0"/>
          <a:lstStyle>
            <a:lvl1pPr marL="731502" indent="-731502">
              <a:spcBef>
                <a:spcPts val="2400"/>
              </a:spcBef>
              <a:buFontTx/>
              <a:buBlip>
                <a:blip r:embed="rId2"/>
              </a:buBlip>
              <a:defRPr sz="2267">
                <a:latin typeface="Garamond" panose="02020404030301010803" pitchFamily="18" charset="0"/>
                <a:cs typeface="Arial" panose="020B0604020202020204" pitchFamily="34" charset="0"/>
              </a:defRPr>
            </a:lvl1pPr>
          </a:lstStyle>
          <a:p>
            <a:pPr lvl="0"/>
            <a:r>
              <a:rPr lang="en-US"/>
              <a:t>Edit Master text styles</a:t>
            </a:r>
          </a:p>
        </p:txBody>
      </p:sp>
    </p:spTree>
    <p:extLst>
      <p:ext uri="{BB962C8B-B14F-4D97-AF65-F5344CB8AC3E}">
        <p14:creationId xmlns:p14="http://schemas.microsoft.com/office/powerpoint/2010/main" val="41488094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8" name="Text Placeholder 17"/>
          <p:cNvSpPr>
            <a:spLocks noGrp="1"/>
          </p:cNvSpPr>
          <p:nvPr>
            <p:ph type="body" sz="quarter" idx="12"/>
          </p:nvPr>
        </p:nvSpPr>
        <p:spPr>
          <a:xfrm>
            <a:off x="719665" y="844551"/>
            <a:ext cx="2654907" cy="4620683"/>
          </a:xfrm>
          <a:prstGeom prst="rect">
            <a:avLst/>
          </a:prstGeom>
        </p:spPr>
        <p:txBody>
          <a:bodyPr/>
          <a:lstStyle>
            <a:lvl1pPr marL="0" indent="0">
              <a:buNone/>
              <a:defRPr b="1">
                <a:solidFill>
                  <a:schemeClr val="bg1"/>
                </a:solidFill>
                <a:latin typeface="Arial" panose="020B0604020202020204" pitchFamily="34" charset="0"/>
                <a:cs typeface="Arial" panose="020B0604020202020204" pitchFamily="34" charset="0"/>
              </a:defRPr>
            </a:lvl1pPr>
          </a:lstStyle>
          <a:p>
            <a:pPr lvl="0"/>
            <a:r>
              <a:rPr lang="en-US"/>
              <a:t>Edit Master text styles</a:t>
            </a:r>
          </a:p>
        </p:txBody>
      </p:sp>
      <p:sp>
        <p:nvSpPr>
          <p:cNvPr id="7" name="Text Placeholder 6"/>
          <p:cNvSpPr>
            <a:spLocks noGrp="1"/>
          </p:cNvSpPr>
          <p:nvPr>
            <p:ph type="body" sz="quarter" idx="15"/>
          </p:nvPr>
        </p:nvSpPr>
        <p:spPr>
          <a:xfrm>
            <a:off x="8207829" y="844551"/>
            <a:ext cx="3345995" cy="4620683"/>
          </a:xfrm>
          <a:prstGeom prst="rect">
            <a:avLst/>
          </a:prstGeom>
        </p:spPr>
        <p:txBody>
          <a:bodyPr/>
          <a:lstStyle>
            <a:lvl1pPr marL="0" indent="0">
              <a:buNone/>
              <a:defRPr sz="3200">
                <a:latin typeface="Arial" panose="020B0604020202020204" pitchFamily="34" charset="0"/>
                <a:cs typeface="Arial" panose="020B0604020202020204" pitchFamily="34" charset="0"/>
              </a:defRPr>
            </a:lvl1pPr>
            <a:lvl2pPr marL="0" indent="0">
              <a:buNone/>
              <a:defRPr sz="2667">
                <a:latin typeface="Arial" panose="020B0604020202020204" pitchFamily="34" charset="0"/>
                <a:cs typeface="Arial" panose="020B0604020202020204" pitchFamily="34" charset="0"/>
              </a:defRPr>
            </a:lvl2pPr>
            <a:lvl3pPr marL="0" indent="0">
              <a:buNone/>
              <a:defRPr sz="2133">
                <a:latin typeface="Arial" panose="020B0604020202020204" pitchFamily="34" charset="0"/>
                <a:cs typeface="Arial" panose="020B0604020202020204" pitchFamily="34" charset="0"/>
              </a:defRPr>
            </a:lvl3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193472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70092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3_Vertical Title and Text">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609600" y="365125"/>
            <a:ext cx="10972800" cy="760291"/>
          </a:xfrm>
          <a:prstGeom prst="rect">
            <a:avLst/>
          </a:prstGeom>
        </p:spPr>
        <p:txBody>
          <a:bodyPr vert="horz" lIns="91440" tIns="45720" rIns="91440" bIns="45720" rtlCol="0" anchor="ctr">
            <a:normAutofit/>
          </a:bodyPr>
          <a:lstStyle>
            <a:lvl1pPr>
              <a:defRPr sz="3200">
                <a:latin typeface="Arial" panose="020B0604020202020204" pitchFamily="34" charset="0"/>
                <a:cs typeface="Arial" panose="020B0604020202020204" pitchFamily="34" charset="0"/>
              </a:defRPr>
            </a:lvl1pPr>
          </a:lstStyle>
          <a:p>
            <a:r>
              <a:rPr lang="en-US"/>
              <a:t>Click to edit Master title style</a:t>
            </a:r>
          </a:p>
        </p:txBody>
      </p:sp>
      <p:sp>
        <p:nvSpPr>
          <p:cNvPr id="18" name="Text Placeholder 17"/>
          <p:cNvSpPr>
            <a:spLocks noGrp="1"/>
          </p:cNvSpPr>
          <p:nvPr>
            <p:ph type="body" sz="quarter" idx="10"/>
          </p:nvPr>
        </p:nvSpPr>
        <p:spPr>
          <a:xfrm>
            <a:off x="609600" y="1578708"/>
            <a:ext cx="10972800" cy="4157784"/>
          </a:xfrm>
          <a:prstGeom prst="rect">
            <a:avLst/>
          </a:prstGeom>
        </p:spPr>
        <p:txBody>
          <a:bodyPr/>
          <a:lstStyle>
            <a:lvl1pPr marL="0" indent="0">
              <a:spcAft>
                <a:spcPts val="800"/>
              </a:spcAft>
              <a:buNone/>
              <a:defRPr sz="2133">
                <a:latin typeface="Arial" panose="020B0604020202020204" pitchFamily="34" charset="0"/>
                <a:cs typeface="Arial" panose="020B0604020202020204" pitchFamily="34" charset="0"/>
              </a:defRPr>
            </a:lvl1pPr>
            <a:lvl2pPr marL="0" indent="-365751">
              <a:defRPr sz="2133">
                <a:latin typeface="Arial" panose="020B0604020202020204" pitchFamily="34" charset="0"/>
                <a:cs typeface="Arial" panose="020B0604020202020204" pitchFamily="34" charset="0"/>
              </a:defRPr>
            </a:lvl2pPr>
            <a:lvl3pPr marL="731502" indent="-365751">
              <a:defRPr sz="2133">
                <a:latin typeface="Arial" panose="020B0604020202020204" pitchFamily="34" charset="0"/>
                <a:cs typeface="Arial" panose="020B0604020202020204" pitchFamily="34" charset="0"/>
              </a:defRPr>
            </a:lvl3pPr>
            <a:lvl4pPr marL="1097253" indent="-365751">
              <a:defRPr sz="2133">
                <a:latin typeface="Arial" panose="020B0604020202020204" pitchFamily="34" charset="0"/>
                <a:cs typeface="Arial" panose="020B0604020202020204" pitchFamily="34" charset="0"/>
              </a:defRPr>
            </a:lvl4pPr>
            <a:lvl5pPr marL="1463003" indent="-365751">
              <a:defRPr sz="2133">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454578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8" name="Text Placeholder 17"/>
          <p:cNvSpPr>
            <a:spLocks noGrp="1"/>
          </p:cNvSpPr>
          <p:nvPr>
            <p:ph type="body" sz="quarter" idx="12"/>
          </p:nvPr>
        </p:nvSpPr>
        <p:spPr>
          <a:xfrm>
            <a:off x="719665" y="844551"/>
            <a:ext cx="3315867" cy="2470149"/>
          </a:xfrm>
          <a:prstGeom prst="rect">
            <a:avLst/>
          </a:prstGeom>
        </p:spPr>
        <p:txBody>
          <a:bodyPr/>
          <a:lstStyle>
            <a:lvl1pPr marL="0" indent="0">
              <a:buNone/>
              <a:defRPr b="1">
                <a:solidFill>
                  <a:schemeClr val="bg1"/>
                </a:solidFill>
                <a:latin typeface="Garamond" panose="02020404030301010803" pitchFamily="18" charset="0"/>
                <a:cs typeface="Arial" panose="020B0604020202020204" pitchFamily="34" charset="0"/>
              </a:defRPr>
            </a:lvl1pPr>
          </a:lstStyle>
          <a:p>
            <a:pPr lvl="0"/>
            <a:r>
              <a:rPr lang="en-US"/>
              <a:t>Edit Master text styles</a:t>
            </a:r>
          </a:p>
        </p:txBody>
      </p:sp>
      <p:sp>
        <p:nvSpPr>
          <p:cNvPr id="22" name="Text Placeholder 21"/>
          <p:cNvSpPr>
            <a:spLocks noGrp="1"/>
          </p:cNvSpPr>
          <p:nvPr>
            <p:ph type="body" sz="quarter" idx="13"/>
          </p:nvPr>
        </p:nvSpPr>
        <p:spPr>
          <a:xfrm>
            <a:off x="4035533" y="2657172"/>
            <a:ext cx="7781329" cy="3003400"/>
          </a:xfrm>
          <a:prstGeom prst="rect">
            <a:avLst/>
          </a:prstGeom>
        </p:spPr>
        <p:txBody>
          <a:bodyPr lIns="0" tIns="0" rIns="0" bIns="0"/>
          <a:lstStyle>
            <a:lvl1pPr marL="731502" indent="-731502">
              <a:spcBef>
                <a:spcPts val="2400"/>
              </a:spcBef>
              <a:buFontTx/>
              <a:buBlip>
                <a:blip r:embed="rId2"/>
              </a:buBlip>
              <a:defRPr sz="2267">
                <a:latin typeface="Garamond" panose="02020404030301010803" pitchFamily="18" charset="0"/>
                <a:cs typeface="Arial" panose="020B0604020202020204" pitchFamily="34" charset="0"/>
              </a:defRPr>
            </a:lvl1pPr>
          </a:lstStyle>
          <a:p>
            <a:pPr lvl="0"/>
            <a:r>
              <a:rPr lang="en-US"/>
              <a:t>Edit Master text styles</a:t>
            </a:r>
          </a:p>
        </p:txBody>
      </p:sp>
    </p:spTree>
    <p:extLst>
      <p:ext uri="{BB962C8B-B14F-4D97-AF65-F5344CB8AC3E}">
        <p14:creationId xmlns:p14="http://schemas.microsoft.com/office/powerpoint/2010/main" val="42891025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8" name="Text Placeholder 17"/>
          <p:cNvSpPr>
            <a:spLocks noGrp="1"/>
          </p:cNvSpPr>
          <p:nvPr>
            <p:ph type="body" sz="quarter" idx="12"/>
          </p:nvPr>
        </p:nvSpPr>
        <p:spPr>
          <a:xfrm>
            <a:off x="719666" y="844551"/>
            <a:ext cx="3286277" cy="2470149"/>
          </a:xfrm>
          <a:prstGeom prst="rect">
            <a:avLst/>
          </a:prstGeom>
        </p:spPr>
        <p:txBody>
          <a:bodyPr/>
          <a:lstStyle>
            <a:lvl1pPr marL="0" indent="0">
              <a:buNone/>
              <a:defRPr b="1">
                <a:solidFill>
                  <a:schemeClr val="bg1"/>
                </a:solidFill>
                <a:latin typeface="Garamond" panose="02020404030301010803" pitchFamily="18" charset="0"/>
                <a:cs typeface="Arial" panose="020B0604020202020204" pitchFamily="34" charset="0"/>
              </a:defRPr>
            </a:lvl1pPr>
          </a:lstStyle>
          <a:p>
            <a:pPr lvl="0"/>
            <a:r>
              <a:rPr lang="en-US"/>
              <a:t>Edit Master text styles</a:t>
            </a:r>
          </a:p>
        </p:txBody>
      </p:sp>
      <p:sp>
        <p:nvSpPr>
          <p:cNvPr id="22" name="Text Placeholder 21"/>
          <p:cNvSpPr>
            <a:spLocks noGrp="1"/>
          </p:cNvSpPr>
          <p:nvPr>
            <p:ph type="body" sz="quarter" idx="13"/>
          </p:nvPr>
        </p:nvSpPr>
        <p:spPr>
          <a:xfrm>
            <a:off x="5416025" y="1295318"/>
            <a:ext cx="5839803" cy="3559711"/>
          </a:xfrm>
          <a:prstGeom prst="rect">
            <a:avLst/>
          </a:prstGeom>
        </p:spPr>
        <p:txBody>
          <a:bodyPr lIns="0" tIns="0" rIns="0" bIns="0" anchor="ctr" anchorCtr="0">
            <a:normAutofit/>
          </a:bodyPr>
          <a:lstStyle>
            <a:lvl1pPr marL="487668" indent="-487668">
              <a:spcBef>
                <a:spcPts val="2400"/>
              </a:spcBef>
              <a:buFontTx/>
              <a:buBlip>
                <a:blip r:embed="rId2"/>
              </a:buBlip>
              <a:defRPr sz="2133">
                <a:latin typeface="Garamond" panose="02020404030301010803" pitchFamily="18" charset="0"/>
                <a:cs typeface="Arial" panose="020B0604020202020204" pitchFamily="34" charset="0"/>
              </a:defRPr>
            </a:lvl1pPr>
          </a:lstStyle>
          <a:p>
            <a:pPr lvl="0"/>
            <a:r>
              <a:rPr lang="en-US"/>
              <a:t>Edit Master text styles</a:t>
            </a:r>
          </a:p>
        </p:txBody>
      </p:sp>
    </p:spTree>
    <p:extLst>
      <p:ext uri="{BB962C8B-B14F-4D97-AF65-F5344CB8AC3E}">
        <p14:creationId xmlns:p14="http://schemas.microsoft.com/office/powerpoint/2010/main" val="13467513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8" name="Text Placeholder 17"/>
          <p:cNvSpPr>
            <a:spLocks noGrp="1"/>
          </p:cNvSpPr>
          <p:nvPr>
            <p:ph type="body" sz="quarter" idx="12"/>
          </p:nvPr>
        </p:nvSpPr>
        <p:spPr>
          <a:xfrm>
            <a:off x="719665" y="844551"/>
            <a:ext cx="2654907" cy="4620683"/>
          </a:xfrm>
          <a:prstGeom prst="rect">
            <a:avLst/>
          </a:prstGeom>
        </p:spPr>
        <p:txBody>
          <a:bodyPr/>
          <a:lstStyle>
            <a:lvl1pPr marL="0" indent="0">
              <a:buNone/>
              <a:defRPr b="1">
                <a:solidFill>
                  <a:schemeClr val="bg1"/>
                </a:solidFill>
                <a:latin typeface="Arial" panose="020B0604020202020204" pitchFamily="34" charset="0"/>
                <a:cs typeface="Arial" panose="020B0604020202020204" pitchFamily="34" charset="0"/>
              </a:defRPr>
            </a:lvl1pPr>
          </a:lstStyle>
          <a:p>
            <a:pPr lvl="0"/>
            <a:r>
              <a:rPr lang="en-US"/>
              <a:t>Edit Master text styles</a:t>
            </a:r>
          </a:p>
        </p:txBody>
      </p:sp>
      <p:sp>
        <p:nvSpPr>
          <p:cNvPr id="7" name="Text Placeholder 6"/>
          <p:cNvSpPr>
            <a:spLocks noGrp="1"/>
          </p:cNvSpPr>
          <p:nvPr>
            <p:ph type="body" sz="quarter" idx="15"/>
          </p:nvPr>
        </p:nvSpPr>
        <p:spPr>
          <a:xfrm>
            <a:off x="8207829" y="844551"/>
            <a:ext cx="3345995" cy="4620683"/>
          </a:xfrm>
          <a:prstGeom prst="rect">
            <a:avLst/>
          </a:prstGeom>
        </p:spPr>
        <p:txBody>
          <a:bodyPr/>
          <a:lstStyle>
            <a:lvl1pPr marL="0" indent="0">
              <a:buNone/>
              <a:defRPr sz="3200">
                <a:latin typeface="Arial" panose="020B0604020202020204" pitchFamily="34" charset="0"/>
                <a:cs typeface="Arial" panose="020B0604020202020204" pitchFamily="34" charset="0"/>
              </a:defRPr>
            </a:lvl1pPr>
            <a:lvl2pPr marL="0" indent="0">
              <a:buNone/>
              <a:defRPr sz="2667">
                <a:latin typeface="Arial" panose="020B0604020202020204" pitchFamily="34" charset="0"/>
                <a:cs typeface="Arial" panose="020B0604020202020204" pitchFamily="34" charset="0"/>
              </a:defRPr>
            </a:lvl2pPr>
            <a:lvl3pPr marL="0" indent="0">
              <a:buNone/>
              <a:defRPr sz="2133">
                <a:latin typeface="Arial" panose="020B0604020202020204" pitchFamily="34" charset="0"/>
                <a:cs typeface="Arial" panose="020B0604020202020204" pitchFamily="34" charset="0"/>
              </a:defRPr>
            </a:lvl3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9759499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9141126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37519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2" name="Rectangle 11"/>
          <p:cNvSpPr/>
          <p:nvPr userDrawn="1"/>
        </p:nvSpPr>
        <p:spPr>
          <a:xfrm>
            <a:off x="0" y="5060460"/>
            <a:ext cx="12192000" cy="600109"/>
          </a:xfrm>
          <a:prstGeom prst="rect">
            <a:avLst/>
          </a:prstGeom>
          <a:solidFill>
            <a:srgbClr val="58C3B4"/>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Text Placeholder 4"/>
          <p:cNvSpPr txBox="1">
            <a:spLocks/>
          </p:cNvSpPr>
          <p:nvPr userDrawn="1"/>
        </p:nvSpPr>
        <p:spPr>
          <a:xfrm>
            <a:off x="689635" y="5149589"/>
            <a:ext cx="10936079" cy="42185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2400"/>
              </a:spcBef>
              <a:buBlip>
                <a:blip r:embed="rId2"/>
              </a:buBlip>
            </a:pPr>
            <a:r>
              <a:rPr lang="en-US" sz="2133">
                <a:solidFill>
                  <a:schemeClr val="bg1"/>
                </a:solidFill>
                <a:latin typeface="Arial" panose="020B0604020202020204" pitchFamily="34" charset="0"/>
                <a:cs typeface="Arial" panose="020B0604020202020204" pitchFamily="34" charset="0"/>
              </a:rPr>
              <a:t>Washington’s largest and oldest utility, </a:t>
            </a:r>
            <a:r>
              <a:rPr lang="en-US" sz="2133" b="1">
                <a:solidFill>
                  <a:schemeClr val="bg1"/>
                </a:solidFill>
                <a:latin typeface="Arial" panose="020B0604020202020204" pitchFamily="34" charset="0"/>
                <a:cs typeface="Arial" panose="020B0604020202020204" pitchFamily="34" charset="0"/>
              </a:rPr>
              <a:t>serving 1.5 million customers </a:t>
            </a:r>
            <a:r>
              <a:rPr lang="en-US" sz="2133">
                <a:solidFill>
                  <a:schemeClr val="bg1"/>
                </a:solidFill>
                <a:latin typeface="Arial" panose="020B0604020202020204" pitchFamily="34" charset="0"/>
                <a:cs typeface="Arial" panose="020B0604020202020204" pitchFamily="34" charset="0"/>
              </a:rPr>
              <a:t>in 10 counties.</a:t>
            </a:r>
          </a:p>
        </p:txBody>
      </p:sp>
      <p:sp>
        <p:nvSpPr>
          <p:cNvPr id="15" name="Text Placeholder 14"/>
          <p:cNvSpPr>
            <a:spLocks noGrp="1"/>
          </p:cNvSpPr>
          <p:nvPr>
            <p:ph type="body" sz="quarter" idx="10"/>
          </p:nvPr>
        </p:nvSpPr>
        <p:spPr>
          <a:xfrm>
            <a:off x="690035" y="1568453"/>
            <a:ext cx="10934700" cy="2764367"/>
          </a:xfrm>
          <a:prstGeom prst="rect">
            <a:avLst/>
          </a:prstGeom>
        </p:spPr>
        <p:txBody>
          <a:bodyPr/>
          <a:lstStyle>
            <a:lvl1pPr marL="304784" indent="-304784">
              <a:buFontTx/>
              <a:buBlip>
                <a:blip r:embed="rId3"/>
              </a:buBlip>
              <a:defRPr sz="2133">
                <a:latin typeface="Arial" panose="020B0604020202020204" pitchFamily="34" charset="0"/>
                <a:cs typeface="Arial" panose="020B0604020202020204" pitchFamily="34" charset="0"/>
              </a:defRPr>
            </a:lvl1pPr>
            <a:lvl2pPr marL="914354" indent="-304784">
              <a:buFontTx/>
              <a:buBlip>
                <a:blip r:embed="rId4"/>
              </a:buBlip>
              <a:defRPr sz="2133">
                <a:latin typeface="Arial" panose="020B0604020202020204" pitchFamily="34" charset="0"/>
                <a:cs typeface="Arial" panose="020B0604020202020204" pitchFamily="34" charset="0"/>
              </a:defRPr>
            </a:lvl2pPr>
            <a:lvl3pPr marL="1523925" indent="-304784">
              <a:buClr>
                <a:srgbClr val="006671"/>
              </a:buClr>
              <a:buSzPct val="130000"/>
              <a:buFont typeface="Arial" panose="020B0604020202020204" pitchFamily="34" charset="0"/>
              <a:buChar char="•"/>
              <a:defRPr sz="2133">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58828235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0" name="Freeform 19"/>
          <p:cNvSpPr>
            <a:spLocks/>
          </p:cNvSpPr>
          <p:nvPr userDrawn="1"/>
        </p:nvSpPr>
        <p:spPr>
          <a:xfrm>
            <a:off x="-1" y="0"/>
            <a:ext cx="12192000" cy="6858000"/>
          </a:xfrm>
          <a:custGeom>
            <a:avLst/>
            <a:gdLst>
              <a:gd name="connsiteX0" fmla="*/ 927481 w 9144000"/>
              <a:gd name="connsiteY0" fmla="*/ 620486 h 5143500"/>
              <a:gd name="connsiteX1" fmla="*/ 527958 w 9144000"/>
              <a:gd name="connsiteY1" fmla="*/ 1020009 h 5143500"/>
              <a:gd name="connsiteX2" fmla="*/ 527958 w 9144000"/>
              <a:gd name="connsiteY2" fmla="*/ 4095206 h 5143500"/>
              <a:gd name="connsiteX3" fmla="*/ 8281834 w 9144000"/>
              <a:gd name="connsiteY3" fmla="*/ 4095206 h 5143500"/>
              <a:gd name="connsiteX4" fmla="*/ 8681357 w 9144000"/>
              <a:gd name="connsiteY4" fmla="*/ 3695683 h 5143500"/>
              <a:gd name="connsiteX5" fmla="*/ 8681357 w 9144000"/>
              <a:gd name="connsiteY5" fmla="*/ 620486 h 5143500"/>
              <a:gd name="connsiteX6" fmla="*/ 0 w 9144000"/>
              <a:gd name="connsiteY6" fmla="*/ 0 h 5143500"/>
              <a:gd name="connsiteX7" fmla="*/ 9144000 w 9144000"/>
              <a:gd name="connsiteY7" fmla="*/ 0 h 5143500"/>
              <a:gd name="connsiteX8" fmla="*/ 9144000 w 9144000"/>
              <a:gd name="connsiteY8" fmla="*/ 5143500 h 5143500"/>
              <a:gd name="connsiteX9" fmla="*/ 0 w 9144000"/>
              <a:gd name="connsiteY9"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44000" h="5143500">
                <a:moveTo>
                  <a:pt x="927481" y="620486"/>
                </a:moveTo>
                <a:cubicBezTo>
                  <a:pt x="706831" y="620486"/>
                  <a:pt x="527958" y="799359"/>
                  <a:pt x="527958" y="1020009"/>
                </a:cubicBezTo>
                <a:lnTo>
                  <a:pt x="527958" y="4095206"/>
                </a:lnTo>
                <a:lnTo>
                  <a:pt x="8281834" y="4095206"/>
                </a:lnTo>
                <a:cubicBezTo>
                  <a:pt x="8502484" y="4095206"/>
                  <a:pt x="8681357" y="3916333"/>
                  <a:pt x="8681357" y="3695683"/>
                </a:cubicBezTo>
                <a:lnTo>
                  <a:pt x="8681357" y="620486"/>
                </a:lnTo>
                <a:close/>
                <a:moveTo>
                  <a:pt x="0" y="0"/>
                </a:moveTo>
                <a:lnTo>
                  <a:pt x="9144000" y="0"/>
                </a:lnTo>
                <a:lnTo>
                  <a:pt x="9144000" y="5143500"/>
                </a:lnTo>
                <a:lnTo>
                  <a:pt x="0" y="5143500"/>
                </a:lnTo>
                <a:close/>
              </a:path>
            </a:pathLst>
          </a:custGeom>
          <a:solidFill>
            <a:srgbClr val="5B234F"/>
          </a:solid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endParaRPr lang="en-US" sz="2400"/>
          </a:p>
        </p:txBody>
      </p:sp>
      <p:sp>
        <p:nvSpPr>
          <p:cNvPr id="21" name="Round Diagonal Corner Rectangle 20"/>
          <p:cNvSpPr>
            <a:spLocks/>
          </p:cNvSpPr>
          <p:nvPr userDrawn="1"/>
        </p:nvSpPr>
        <p:spPr>
          <a:xfrm>
            <a:off x="703946" y="828040"/>
            <a:ext cx="10871199" cy="4632960"/>
          </a:xfrm>
          <a:prstGeom prst="round2DiagRect">
            <a:avLst>
              <a:gd name="adj1" fmla="val 11498"/>
              <a:gd name="adj2" fmla="val 0"/>
            </a:avLst>
          </a:prstGeom>
          <a:gradFill flip="none" rotWithShape="1">
            <a:gsLst>
              <a:gs pos="0">
                <a:schemeClr val="tx1">
                  <a:alpha val="69000"/>
                </a:schemeClr>
              </a:gs>
              <a:gs pos="69000">
                <a:schemeClr val="tx1">
                  <a:alpha val="31000"/>
                </a:schemeClr>
              </a:gs>
            </a:gsLst>
            <a:lin ang="0" scaled="1"/>
            <a:tileRect/>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endParaRPr lang="en-US" sz="2400"/>
          </a:p>
        </p:txBody>
      </p:sp>
      <p:sp>
        <p:nvSpPr>
          <p:cNvPr id="3" name="Text Placeholder 45"/>
          <p:cNvSpPr>
            <a:spLocks noGrp="1"/>
          </p:cNvSpPr>
          <p:nvPr>
            <p:ph type="body" sz="quarter" idx="14"/>
          </p:nvPr>
        </p:nvSpPr>
        <p:spPr>
          <a:xfrm>
            <a:off x="1138761" y="6166705"/>
            <a:ext cx="4218517" cy="300971"/>
          </a:xfrm>
          <a:prstGeom prst="rect">
            <a:avLst/>
          </a:prstGeom>
          <a:ln>
            <a:noFill/>
          </a:ln>
        </p:spPr>
        <p:txBody>
          <a:bodyPr/>
          <a:lstStyle>
            <a:lvl1pPr marL="0" indent="0">
              <a:buNone/>
              <a:defRPr lang="en-US" sz="1467" dirty="0">
                <a:solidFill>
                  <a:schemeClr val="bg1"/>
                </a:solidFill>
                <a:latin typeface="Arial" panose="020B0604020202020204" pitchFamily="34" charset="0"/>
                <a:cs typeface="Arial" panose="020B0604020202020204" pitchFamily="34" charset="0"/>
              </a:defRPr>
            </a:lvl1pPr>
          </a:lstStyle>
          <a:p>
            <a:pPr lvl="0"/>
            <a:r>
              <a:rPr lang="en-US"/>
              <a:t>Edit Master text styles</a:t>
            </a:r>
          </a:p>
        </p:txBody>
      </p:sp>
      <p:sp>
        <p:nvSpPr>
          <p:cNvPr id="4" name="TextBox 3"/>
          <p:cNvSpPr txBox="1"/>
          <p:nvPr userDrawn="1"/>
        </p:nvSpPr>
        <p:spPr>
          <a:xfrm>
            <a:off x="609600" y="6156962"/>
            <a:ext cx="508000" cy="297454"/>
          </a:xfrm>
          <a:prstGeom prst="rect">
            <a:avLst/>
          </a:prstGeom>
          <a:noFill/>
        </p:spPr>
        <p:txBody>
          <a:bodyPr wrap="square" rtlCol="0">
            <a:spAutoFit/>
          </a:bodyPr>
          <a:lstStyle/>
          <a:p>
            <a:fld id="{745763F2-DDEA-4923-9735-C5A6327E1624}" type="slidenum">
              <a:rPr lang="en-US" sz="1333" smtClean="0">
                <a:solidFill>
                  <a:schemeClr val="bg1"/>
                </a:solidFill>
              </a:rPr>
              <a:t>‹#›</a:t>
            </a:fld>
            <a:endParaRPr lang="en-US" sz="1333">
              <a:solidFill>
                <a:schemeClr val="bg1"/>
              </a:solidFill>
            </a:endParaRPr>
          </a:p>
        </p:txBody>
      </p:sp>
      <p:cxnSp>
        <p:nvCxnSpPr>
          <p:cNvPr id="5" name="Straight Connector 4"/>
          <p:cNvCxnSpPr/>
          <p:nvPr userDrawn="1"/>
        </p:nvCxnSpPr>
        <p:spPr>
          <a:xfrm>
            <a:off x="1097280" y="6168707"/>
            <a:ext cx="0" cy="3048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4865188" y="1309552"/>
            <a:ext cx="0" cy="3657600"/>
          </a:xfrm>
          <a:prstGeom prst="line">
            <a:avLst/>
          </a:prstGeom>
          <a:ln w="12700" cap="rnd">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3200" y="6024843"/>
            <a:ext cx="1219200" cy="592532"/>
          </a:xfrm>
          <a:prstGeom prst="rect">
            <a:avLst/>
          </a:prstGeom>
        </p:spPr>
      </p:pic>
      <p:sp>
        <p:nvSpPr>
          <p:cNvPr id="24" name="Text Placeholder 23"/>
          <p:cNvSpPr>
            <a:spLocks noGrp="1"/>
          </p:cNvSpPr>
          <p:nvPr>
            <p:ph type="body" sz="quarter" idx="16"/>
          </p:nvPr>
        </p:nvSpPr>
        <p:spPr>
          <a:xfrm>
            <a:off x="5569133" y="1308690"/>
            <a:ext cx="5606867" cy="3669348"/>
          </a:xfrm>
          <a:prstGeom prst="rect">
            <a:avLst/>
          </a:prstGeom>
        </p:spPr>
        <p:txBody>
          <a:bodyPr anchor="ctr"/>
          <a:lstStyle>
            <a:lvl1pPr marL="0" indent="0">
              <a:buNone/>
              <a:defRPr sz="2667">
                <a:solidFill>
                  <a:schemeClr val="bg1"/>
                </a:solidFill>
                <a:latin typeface="Arial" panose="020B0604020202020204" pitchFamily="34" charset="0"/>
                <a:cs typeface="Arial" panose="020B0604020202020204" pitchFamily="34" charset="0"/>
              </a:defRPr>
            </a:lvl1pPr>
          </a:lstStyle>
          <a:p>
            <a:pPr lvl="0"/>
            <a:r>
              <a:rPr lang="en-US"/>
              <a:t>Edit Master text styles</a:t>
            </a:r>
          </a:p>
        </p:txBody>
      </p:sp>
      <p:sp>
        <p:nvSpPr>
          <p:cNvPr id="27" name="Text Placeholder 21"/>
          <p:cNvSpPr>
            <a:spLocks noGrp="1"/>
          </p:cNvSpPr>
          <p:nvPr>
            <p:ph type="body" sz="quarter" idx="15"/>
          </p:nvPr>
        </p:nvSpPr>
        <p:spPr>
          <a:xfrm>
            <a:off x="1021385" y="1308691"/>
            <a:ext cx="3444663" cy="3669348"/>
          </a:xfrm>
          <a:prstGeom prst="rect">
            <a:avLst/>
          </a:prstGeom>
        </p:spPr>
        <p:txBody>
          <a:bodyPr anchor="ctr"/>
          <a:lstStyle>
            <a:lvl1pPr marL="0" indent="0">
              <a:buNone/>
              <a:defRPr sz="4267" b="1">
                <a:solidFill>
                  <a:schemeClr val="bg1"/>
                </a:solidFill>
                <a:latin typeface="Arial" panose="020B0604020202020204" pitchFamily="34" charset="0"/>
                <a:cs typeface="Arial" panose="020B0604020202020204" pitchFamily="34" charset="0"/>
              </a:defRPr>
            </a:lvl1pPr>
          </a:lstStyle>
          <a:p>
            <a:pPr lvl="0"/>
            <a:r>
              <a:rPr lang="en-US"/>
              <a:t>Edit Master text styles</a:t>
            </a:r>
          </a:p>
        </p:txBody>
      </p:sp>
    </p:spTree>
    <p:extLst>
      <p:ext uri="{BB962C8B-B14F-4D97-AF65-F5344CB8AC3E}">
        <p14:creationId xmlns:p14="http://schemas.microsoft.com/office/powerpoint/2010/main" val="20481099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_Vertical Title and Text">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609600" y="365125"/>
            <a:ext cx="10972800" cy="760291"/>
          </a:xfrm>
          <a:prstGeom prst="rect">
            <a:avLst/>
          </a:prstGeom>
        </p:spPr>
        <p:txBody>
          <a:bodyPr vert="horz" lIns="91440" tIns="45720" rIns="91440" bIns="45720" rtlCol="0" anchor="ctr">
            <a:normAutofit/>
          </a:bodyPr>
          <a:lstStyle>
            <a:lvl1pPr>
              <a:defRPr sz="3200">
                <a:latin typeface="Arial" panose="020B0604020202020204" pitchFamily="34" charset="0"/>
                <a:cs typeface="Arial" panose="020B0604020202020204" pitchFamily="34" charset="0"/>
              </a:defRPr>
            </a:lvl1pPr>
          </a:lstStyle>
          <a:p>
            <a:r>
              <a:rPr lang="en-US"/>
              <a:t>Click to edit Master title style</a:t>
            </a:r>
          </a:p>
        </p:txBody>
      </p:sp>
      <p:sp>
        <p:nvSpPr>
          <p:cNvPr id="18" name="Text Placeholder 17"/>
          <p:cNvSpPr>
            <a:spLocks noGrp="1"/>
          </p:cNvSpPr>
          <p:nvPr>
            <p:ph type="body" sz="quarter" idx="10"/>
          </p:nvPr>
        </p:nvSpPr>
        <p:spPr>
          <a:xfrm>
            <a:off x="609600" y="1578708"/>
            <a:ext cx="10972800" cy="4157784"/>
          </a:xfrm>
          <a:prstGeom prst="rect">
            <a:avLst/>
          </a:prstGeom>
        </p:spPr>
        <p:txBody>
          <a:bodyPr/>
          <a:lstStyle>
            <a:lvl1pPr marL="0" indent="0">
              <a:spcAft>
                <a:spcPts val="800"/>
              </a:spcAft>
              <a:buNone/>
              <a:defRPr sz="2133">
                <a:latin typeface="Arial" panose="020B0604020202020204" pitchFamily="34" charset="0"/>
                <a:cs typeface="Arial" panose="020B0604020202020204" pitchFamily="34" charset="0"/>
              </a:defRPr>
            </a:lvl1pPr>
            <a:lvl2pPr marL="0" indent="-365742">
              <a:defRPr sz="2133">
                <a:latin typeface="Arial" panose="020B0604020202020204" pitchFamily="34" charset="0"/>
                <a:cs typeface="Arial" panose="020B0604020202020204" pitchFamily="34" charset="0"/>
              </a:defRPr>
            </a:lvl2pPr>
            <a:lvl3pPr marL="731484" indent="-365742">
              <a:defRPr sz="2133">
                <a:latin typeface="Arial" panose="020B0604020202020204" pitchFamily="34" charset="0"/>
                <a:cs typeface="Arial" panose="020B0604020202020204" pitchFamily="34" charset="0"/>
              </a:defRPr>
            </a:lvl3pPr>
            <a:lvl4pPr marL="1097226" indent="-365742">
              <a:defRPr sz="2133">
                <a:latin typeface="Arial" panose="020B0604020202020204" pitchFamily="34" charset="0"/>
                <a:cs typeface="Arial" panose="020B0604020202020204" pitchFamily="34" charset="0"/>
              </a:defRPr>
            </a:lvl4pPr>
            <a:lvl5pPr marL="1462966" indent="-365742">
              <a:defRPr sz="2133">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45"/>
          <p:cNvSpPr txBox="1">
            <a:spLocks/>
          </p:cNvSpPr>
          <p:nvPr userDrawn="1"/>
        </p:nvSpPr>
        <p:spPr>
          <a:xfrm>
            <a:off x="1138761" y="6166705"/>
            <a:ext cx="4218517" cy="313995"/>
          </a:xfrm>
          <a:prstGeom prst="rect">
            <a:avLst/>
          </a:prstGeom>
          <a:ln>
            <a:noFill/>
          </a:ln>
        </p:spPr>
        <p:txBody>
          <a:bodyPr anchor="ctr"/>
          <a:lstStyle>
            <a:lvl1pPr marL="0" indent="0" algn="l" defTabSz="685800" rtl="0" eaLnBrk="1" latinLnBrk="0" hangingPunct="1">
              <a:lnSpc>
                <a:spcPct val="90000"/>
              </a:lnSpc>
              <a:spcBef>
                <a:spcPts val="750"/>
              </a:spcBef>
              <a:buFont typeface="Arial" panose="020B0604020202020204" pitchFamily="34" charset="0"/>
              <a:buNone/>
              <a:defRPr lang="en-US" sz="1100" kern="1200" dirty="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endParaRPr lang="en-US" sz="1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79110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6" name="Text Placeholder 18"/>
          <p:cNvSpPr>
            <a:spLocks noGrp="1"/>
          </p:cNvSpPr>
          <p:nvPr>
            <p:ph type="body" sz="quarter" idx="10"/>
          </p:nvPr>
        </p:nvSpPr>
        <p:spPr>
          <a:xfrm>
            <a:off x="609600" y="1828800"/>
            <a:ext cx="10972800" cy="914400"/>
          </a:xfrm>
          <a:prstGeom prst="rect">
            <a:avLst/>
          </a:prstGeom>
        </p:spPr>
        <p:txBody>
          <a:bodyPr/>
          <a:lstStyle>
            <a:lvl1pPr marL="0" indent="0">
              <a:buNone/>
              <a:defRPr sz="5333" b="1">
                <a:solidFill>
                  <a:schemeClr val="bg1"/>
                </a:solidFill>
              </a:defRPr>
            </a:lvl1pPr>
          </a:lstStyle>
          <a:p>
            <a:pPr lvl="0"/>
            <a:r>
              <a:rPr lang="en-US"/>
              <a:t>Edit Master text styles</a:t>
            </a:r>
          </a:p>
        </p:txBody>
      </p:sp>
      <p:sp>
        <p:nvSpPr>
          <p:cNvPr id="7" name="Text Placeholder 18"/>
          <p:cNvSpPr>
            <a:spLocks noGrp="1"/>
          </p:cNvSpPr>
          <p:nvPr>
            <p:ph type="body" sz="quarter" idx="11"/>
          </p:nvPr>
        </p:nvSpPr>
        <p:spPr>
          <a:xfrm>
            <a:off x="609600" y="2743200"/>
            <a:ext cx="10972800" cy="643280"/>
          </a:xfrm>
          <a:prstGeom prst="rect">
            <a:avLst/>
          </a:prstGeom>
        </p:spPr>
        <p:txBody>
          <a:bodyPr/>
          <a:lstStyle>
            <a:lvl1pPr marL="0" indent="0">
              <a:buNone/>
              <a:defRPr sz="3200" b="1">
                <a:solidFill>
                  <a:schemeClr val="bg1"/>
                </a:solidFill>
              </a:defRPr>
            </a:lvl1pPr>
          </a:lstStyle>
          <a:p>
            <a:pPr lvl="0"/>
            <a:r>
              <a:rPr lang="en-US"/>
              <a:t>Edit Master text styles</a:t>
            </a:r>
          </a:p>
        </p:txBody>
      </p:sp>
      <p:sp>
        <p:nvSpPr>
          <p:cNvPr id="8" name="Text Placeholder 18"/>
          <p:cNvSpPr>
            <a:spLocks noGrp="1"/>
          </p:cNvSpPr>
          <p:nvPr>
            <p:ph type="body" sz="quarter" idx="13" hasCustomPrompt="1"/>
          </p:nvPr>
        </p:nvSpPr>
        <p:spPr>
          <a:xfrm>
            <a:off x="609600" y="4145280"/>
            <a:ext cx="2438400" cy="364440"/>
          </a:xfrm>
          <a:prstGeom prst="rect">
            <a:avLst/>
          </a:prstGeom>
        </p:spPr>
        <p:txBody>
          <a:bodyPr/>
          <a:lstStyle>
            <a:lvl1pPr marL="0" indent="0">
              <a:buNone/>
              <a:defRPr sz="1867" b="0">
                <a:solidFill>
                  <a:schemeClr val="bg1"/>
                </a:solidFill>
              </a:defRPr>
            </a:lvl1pPr>
          </a:lstStyle>
          <a:p>
            <a:pPr lvl="0"/>
            <a:r>
              <a:rPr lang="en-US"/>
              <a:t>Month 202X</a:t>
            </a:r>
          </a:p>
        </p:txBody>
      </p:sp>
      <p:grpSp>
        <p:nvGrpSpPr>
          <p:cNvPr id="10" name="Group 9"/>
          <p:cNvGrpSpPr>
            <a:grpSpLocks noChangeAspect="1"/>
          </p:cNvGrpSpPr>
          <p:nvPr userDrawn="1"/>
        </p:nvGrpSpPr>
        <p:grpSpPr>
          <a:xfrm>
            <a:off x="5146157" y="-869775"/>
            <a:ext cx="7598779" cy="7295307"/>
            <a:chOff x="2575398" y="-2286000"/>
            <a:chExt cx="7364156" cy="7070054"/>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66938" y="3770513"/>
              <a:ext cx="2085484" cy="1013541"/>
            </a:xfrm>
            <a:prstGeom prst="rect">
              <a:avLst/>
            </a:prstGeom>
          </p:spPr>
        </p:pic>
        <p:grpSp>
          <p:nvGrpSpPr>
            <p:cNvPr id="12" name="Group 11"/>
            <p:cNvGrpSpPr/>
            <p:nvPr userDrawn="1"/>
          </p:nvGrpSpPr>
          <p:grpSpPr>
            <a:xfrm>
              <a:off x="2575398" y="-2286000"/>
              <a:ext cx="7364156" cy="5728783"/>
              <a:chOff x="4195026" y="-389227"/>
              <a:chExt cx="5564745" cy="4328971"/>
            </a:xfrm>
          </p:grpSpPr>
          <p:sp>
            <p:nvSpPr>
              <p:cNvPr id="13" name="Rounded Rectangle 12"/>
              <p:cNvSpPr>
                <a:spLocks noChangeAspect="1"/>
              </p:cNvSpPr>
              <p:nvPr userDrawn="1"/>
            </p:nvSpPr>
            <p:spPr>
              <a:xfrm rot="2700000">
                <a:off x="6985513" y="-414236"/>
                <a:ext cx="2499337" cy="2549356"/>
              </a:xfrm>
              <a:prstGeom prst="roundRect">
                <a:avLst>
                  <a:gd name="adj" fmla="val 2645"/>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chemeClr val="lt1">
                      <a:alpha val="50000"/>
                    </a:schemeClr>
                  </a:solidFill>
                </a:endParaRPr>
              </a:p>
            </p:txBody>
          </p:sp>
          <p:sp>
            <p:nvSpPr>
              <p:cNvPr id="14" name="Rounded Rectangle 13"/>
              <p:cNvSpPr>
                <a:spLocks noChangeAspect="1"/>
              </p:cNvSpPr>
              <p:nvPr userDrawn="1"/>
            </p:nvSpPr>
            <p:spPr>
              <a:xfrm rot="2700000">
                <a:off x="8548085" y="2098727"/>
                <a:ext cx="1199682" cy="1223691"/>
              </a:xfrm>
              <a:prstGeom prst="roundRect">
                <a:avLst>
                  <a:gd name="adj" fmla="val 5978"/>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chemeClr val="lt1">
                      <a:alpha val="50000"/>
                    </a:schemeClr>
                  </a:solidFill>
                </a:endParaRPr>
              </a:p>
            </p:txBody>
          </p:sp>
          <p:sp>
            <p:nvSpPr>
              <p:cNvPr id="15" name="Rounded Rectangle 14"/>
              <p:cNvSpPr>
                <a:spLocks noChangeAspect="1"/>
              </p:cNvSpPr>
              <p:nvPr userDrawn="1"/>
            </p:nvSpPr>
            <p:spPr>
              <a:xfrm rot="2700000">
                <a:off x="5766758" y="1198183"/>
                <a:ext cx="1199682" cy="1223691"/>
              </a:xfrm>
              <a:prstGeom prst="roundRect">
                <a:avLst>
                  <a:gd name="adj" fmla="val 5978"/>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chemeClr val="lt1">
                      <a:alpha val="50000"/>
                    </a:schemeClr>
                  </a:solidFill>
                </a:endParaRPr>
              </a:p>
            </p:txBody>
          </p:sp>
          <p:sp>
            <p:nvSpPr>
              <p:cNvPr id="16" name="Rounded Rectangle 15"/>
              <p:cNvSpPr>
                <a:spLocks noChangeAspect="1"/>
              </p:cNvSpPr>
              <p:nvPr userDrawn="1"/>
            </p:nvSpPr>
            <p:spPr>
              <a:xfrm rot="2700000">
                <a:off x="7015265" y="1984498"/>
                <a:ext cx="549855" cy="560858"/>
              </a:xfrm>
              <a:prstGeom prst="roundRect">
                <a:avLst>
                  <a:gd name="adj" fmla="val 5978"/>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chemeClr val="lt1">
                      <a:alpha val="50000"/>
                    </a:schemeClr>
                  </a:solidFill>
                </a:endParaRPr>
              </a:p>
            </p:txBody>
          </p:sp>
          <p:sp>
            <p:nvSpPr>
              <p:cNvPr id="17" name="Rounded Rectangle 16"/>
              <p:cNvSpPr>
                <a:spLocks noChangeAspect="1"/>
              </p:cNvSpPr>
              <p:nvPr userDrawn="1"/>
            </p:nvSpPr>
            <p:spPr>
              <a:xfrm rot="2700000">
                <a:off x="5155879" y="2005895"/>
                <a:ext cx="549855" cy="560858"/>
              </a:xfrm>
              <a:prstGeom prst="roundRect">
                <a:avLst>
                  <a:gd name="adj" fmla="val 5978"/>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chemeClr val="lt1">
                      <a:alpha val="50000"/>
                    </a:schemeClr>
                  </a:solidFill>
                </a:endParaRPr>
              </a:p>
            </p:txBody>
          </p:sp>
          <p:sp>
            <p:nvSpPr>
              <p:cNvPr id="18" name="Rounded Rectangle 17"/>
              <p:cNvSpPr>
                <a:spLocks noChangeAspect="1"/>
              </p:cNvSpPr>
              <p:nvPr userDrawn="1"/>
            </p:nvSpPr>
            <p:spPr>
              <a:xfrm rot="2700000">
                <a:off x="6534371" y="3384388"/>
                <a:ext cx="549855" cy="560858"/>
              </a:xfrm>
              <a:prstGeom prst="roundRect">
                <a:avLst>
                  <a:gd name="adj" fmla="val 5978"/>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chemeClr val="lt1">
                      <a:alpha val="50000"/>
                    </a:schemeClr>
                  </a:solidFill>
                </a:endParaRPr>
              </a:p>
            </p:txBody>
          </p:sp>
          <p:sp>
            <p:nvSpPr>
              <p:cNvPr id="19" name="Rounded Rectangle 18"/>
              <p:cNvSpPr>
                <a:spLocks noChangeAspect="1"/>
              </p:cNvSpPr>
              <p:nvPr userDrawn="1"/>
            </p:nvSpPr>
            <p:spPr>
              <a:xfrm rot="2700000">
                <a:off x="8396702" y="3365936"/>
                <a:ext cx="549855" cy="560858"/>
              </a:xfrm>
              <a:prstGeom prst="roundRect">
                <a:avLst>
                  <a:gd name="adj" fmla="val 5978"/>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chemeClr val="lt1">
                      <a:alpha val="50000"/>
                    </a:schemeClr>
                  </a:solidFill>
                </a:endParaRPr>
              </a:p>
            </p:txBody>
          </p:sp>
          <p:sp>
            <p:nvSpPr>
              <p:cNvPr id="20" name="Rounded Rectangle 19"/>
              <p:cNvSpPr>
                <a:spLocks noChangeAspect="1"/>
              </p:cNvSpPr>
              <p:nvPr userDrawn="1"/>
            </p:nvSpPr>
            <p:spPr>
              <a:xfrm rot="2700000">
                <a:off x="5627577" y="580013"/>
                <a:ext cx="549855" cy="560858"/>
              </a:xfrm>
              <a:prstGeom prst="roundRect">
                <a:avLst>
                  <a:gd name="adj" fmla="val 5978"/>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chemeClr val="lt1">
                      <a:alpha val="50000"/>
                    </a:schemeClr>
                  </a:solidFill>
                </a:endParaRPr>
              </a:p>
            </p:txBody>
          </p:sp>
          <p:sp>
            <p:nvSpPr>
              <p:cNvPr id="21" name="Rounded Rectangle 20"/>
              <p:cNvSpPr>
                <a:spLocks noChangeAspect="1"/>
              </p:cNvSpPr>
              <p:nvPr userDrawn="1"/>
            </p:nvSpPr>
            <p:spPr>
              <a:xfrm rot="2700000">
                <a:off x="4200527" y="1080935"/>
                <a:ext cx="549855" cy="560858"/>
              </a:xfrm>
              <a:prstGeom prst="roundRect">
                <a:avLst>
                  <a:gd name="adj" fmla="val 5978"/>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chemeClr val="lt1">
                      <a:alpha val="50000"/>
                    </a:schemeClr>
                  </a:solidFill>
                </a:endParaRPr>
              </a:p>
            </p:txBody>
          </p:sp>
        </p:grpSp>
      </p:grpSp>
    </p:spTree>
    <p:extLst>
      <p:ext uri="{BB962C8B-B14F-4D97-AF65-F5344CB8AC3E}">
        <p14:creationId xmlns:p14="http://schemas.microsoft.com/office/powerpoint/2010/main" val="325734859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Tree>
    <p:extLst>
      <p:ext uri="{BB962C8B-B14F-4D97-AF65-F5344CB8AC3E}">
        <p14:creationId xmlns:p14="http://schemas.microsoft.com/office/powerpoint/2010/main" val="1436806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4_Vertical Title and Text">
    <p:bg>
      <p:bgPr>
        <a:solidFill>
          <a:schemeClr val="bg1"/>
        </a:solidFill>
        <a:effectLst/>
      </p:bgPr>
    </p:bg>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609600" y="365125"/>
            <a:ext cx="10972800" cy="760291"/>
          </a:xfrm>
          <a:prstGeom prst="rect">
            <a:avLst/>
          </a:prstGeom>
        </p:spPr>
        <p:txBody>
          <a:bodyPr vert="horz" lIns="91440" tIns="45720" rIns="91440" bIns="45720" rtlCol="0" anchor="ctr">
            <a:normAutofit/>
          </a:bodyPr>
          <a:lstStyle>
            <a:lvl1pPr>
              <a:defRPr sz="3200">
                <a:latin typeface="Arial" panose="020B0604020202020204" pitchFamily="34" charset="0"/>
                <a:cs typeface="Arial" panose="020B0604020202020204" pitchFamily="34" charset="0"/>
              </a:defRPr>
            </a:lvl1pPr>
          </a:lstStyle>
          <a:p>
            <a:r>
              <a:rPr lang="en-US"/>
              <a:t>Click to edit Master title style</a:t>
            </a:r>
          </a:p>
        </p:txBody>
      </p:sp>
      <p:sp>
        <p:nvSpPr>
          <p:cNvPr id="18" name="Text Placeholder 17"/>
          <p:cNvSpPr>
            <a:spLocks noGrp="1"/>
          </p:cNvSpPr>
          <p:nvPr>
            <p:ph type="body" sz="quarter" idx="10"/>
          </p:nvPr>
        </p:nvSpPr>
        <p:spPr>
          <a:xfrm>
            <a:off x="609600" y="1578708"/>
            <a:ext cx="10972800" cy="4157784"/>
          </a:xfrm>
          <a:prstGeom prst="rect">
            <a:avLst/>
          </a:prstGeom>
        </p:spPr>
        <p:txBody>
          <a:bodyPr/>
          <a:lstStyle>
            <a:lvl1pPr marL="0" indent="0">
              <a:spcAft>
                <a:spcPts val="800"/>
              </a:spcAft>
              <a:buNone/>
              <a:defRPr sz="2133">
                <a:latin typeface="Arial" panose="020B0604020202020204" pitchFamily="34" charset="0"/>
                <a:cs typeface="Arial" panose="020B0604020202020204" pitchFamily="34" charset="0"/>
              </a:defRPr>
            </a:lvl1pPr>
            <a:lvl2pPr marL="0" indent="-365751">
              <a:defRPr sz="2133">
                <a:latin typeface="Arial" panose="020B0604020202020204" pitchFamily="34" charset="0"/>
                <a:cs typeface="Arial" panose="020B0604020202020204" pitchFamily="34" charset="0"/>
              </a:defRPr>
            </a:lvl2pPr>
            <a:lvl3pPr marL="731502" indent="-365751">
              <a:defRPr sz="2133">
                <a:latin typeface="Arial" panose="020B0604020202020204" pitchFamily="34" charset="0"/>
                <a:cs typeface="Arial" panose="020B0604020202020204" pitchFamily="34" charset="0"/>
              </a:defRPr>
            </a:lvl3pPr>
            <a:lvl4pPr marL="1097253" indent="-365751">
              <a:defRPr sz="2133">
                <a:latin typeface="Arial" panose="020B0604020202020204" pitchFamily="34" charset="0"/>
                <a:cs typeface="Arial" panose="020B0604020202020204" pitchFamily="34" charset="0"/>
              </a:defRPr>
            </a:lvl4pPr>
            <a:lvl5pPr marL="1463003" indent="-365751">
              <a:defRPr sz="2133">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2253226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4365998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56740868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005371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1048131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14"/>
          <p:cNvSpPr>
            <a:spLocks noGrp="1"/>
          </p:cNvSpPr>
          <p:nvPr>
            <p:ph type="body" sz="quarter" idx="13"/>
          </p:nvPr>
        </p:nvSpPr>
        <p:spPr>
          <a:xfrm>
            <a:off x="690035" y="1568453"/>
            <a:ext cx="10934700" cy="2764367"/>
          </a:xfrm>
          <a:prstGeom prst="rect">
            <a:avLst/>
          </a:prstGeom>
        </p:spPr>
        <p:txBody>
          <a:bodyPr/>
          <a:lstStyle>
            <a:lvl1pPr marL="304784" indent="-304784">
              <a:buFontTx/>
              <a:buBlip>
                <a:blip r:embed="rId2"/>
              </a:buBlip>
              <a:defRPr sz="2133">
                <a:latin typeface="Arial" panose="020B0604020202020204" pitchFamily="34" charset="0"/>
                <a:cs typeface="Arial" panose="020B0604020202020204" pitchFamily="34" charset="0"/>
              </a:defRPr>
            </a:lvl1pPr>
            <a:lvl2pPr marL="914354" indent="-304784">
              <a:buFontTx/>
              <a:buBlip>
                <a:blip r:embed="rId3"/>
              </a:buBlip>
              <a:defRPr sz="2133">
                <a:latin typeface="Arial" panose="020B0604020202020204" pitchFamily="34" charset="0"/>
                <a:cs typeface="Arial" panose="020B0604020202020204" pitchFamily="34" charset="0"/>
              </a:defRPr>
            </a:lvl2pPr>
            <a:lvl3pPr marL="1523925" indent="-304784">
              <a:buClr>
                <a:srgbClr val="006671"/>
              </a:buClr>
              <a:buSzPct val="130000"/>
              <a:buFont typeface="Arial" panose="020B0604020202020204" pitchFamily="34" charset="0"/>
              <a:buChar char="•"/>
              <a:defRPr sz="2133">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97513128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ext Placeholder 14"/>
          <p:cNvSpPr>
            <a:spLocks noGrp="1"/>
          </p:cNvSpPr>
          <p:nvPr>
            <p:ph type="body" sz="quarter" idx="13"/>
          </p:nvPr>
        </p:nvSpPr>
        <p:spPr>
          <a:xfrm>
            <a:off x="690035" y="1568453"/>
            <a:ext cx="10934700" cy="2764367"/>
          </a:xfrm>
          <a:prstGeom prst="rect">
            <a:avLst/>
          </a:prstGeom>
        </p:spPr>
        <p:txBody>
          <a:bodyPr/>
          <a:lstStyle>
            <a:lvl1pPr marL="304784" indent="-304784">
              <a:buFontTx/>
              <a:buBlip>
                <a:blip r:embed="rId2"/>
              </a:buBlip>
              <a:defRPr sz="2133">
                <a:latin typeface="Arial" panose="020B0604020202020204" pitchFamily="34" charset="0"/>
                <a:cs typeface="Arial" panose="020B0604020202020204" pitchFamily="34" charset="0"/>
              </a:defRPr>
            </a:lvl1pPr>
            <a:lvl2pPr marL="914354" indent="-304784">
              <a:buFontTx/>
              <a:buBlip>
                <a:blip r:embed="rId3"/>
              </a:buBlip>
              <a:defRPr sz="2133">
                <a:latin typeface="Arial" panose="020B0604020202020204" pitchFamily="34" charset="0"/>
                <a:cs typeface="Arial" panose="020B0604020202020204" pitchFamily="34" charset="0"/>
              </a:defRPr>
            </a:lvl2pPr>
            <a:lvl3pPr marL="1523925" indent="-304784">
              <a:buClr>
                <a:srgbClr val="006671"/>
              </a:buClr>
              <a:buSzPct val="130000"/>
              <a:buFont typeface="Arial" panose="020B0604020202020204" pitchFamily="34" charset="0"/>
              <a:buChar char="•"/>
              <a:defRPr sz="2133">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95570616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9" name="Text Placeholder 14"/>
          <p:cNvSpPr>
            <a:spLocks noGrp="1"/>
          </p:cNvSpPr>
          <p:nvPr>
            <p:ph type="body" sz="quarter" idx="13"/>
          </p:nvPr>
        </p:nvSpPr>
        <p:spPr>
          <a:xfrm>
            <a:off x="5183188" y="987426"/>
            <a:ext cx="6441547" cy="3345393"/>
          </a:xfrm>
          <a:prstGeom prst="rect">
            <a:avLst/>
          </a:prstGeom>
        </p:spPr>
        <p:txBody>
          <a:bodyPr/>
          <a:lstStyle>
            <a:lvl1pPr marL="304784" indent="-304784">
              <a:buFontTx/>
              <a:buBlip>
                <a:blip r:embed="rId2"/>
              </a:buBlip>
              <a:defRPr sz="3200">
                <a:latin typeface="Arial" panose="020B0604020202020204" pitchFamily="34" charset="0"/>
                <a:cs typeface="Arial" panose="020B0604020202020204" pitchFamily="34" charset="0"/>
              </a:defRPr>
            </a:lvl1pPr>
            <a:lvl2pPr marL="914354" indent="-304784">
              <a:buFontTx/>
              <a:buBlip>
                <a:blip r:embed="rId3"/>
              </a:buBlip>
              <a:defRPr sz="2800">
                <a:latin typeface="Arial" panose="020B0604020202020204" pitchFamily="34" charset="0"/>
                <a:cs typeface="Arial" panose="020B0604020202020204" pitchFamily="34" charset="0"/>
              </a:defRPr>
            </a:lvl2pPr>
            <a:lvl3pPr marL="1523925" indent="-304784">
              <a:buClr>
                <a:srgbClr val="006671"/>
              </a:buClr>
              <a:buSzPct val="130000"/>
              <a:buFont typeface="Arial" panose="020B0604020202020204" pitchFamily="34" charset="0"/>
              <a:buChar char="•"/>
              <a:defRPr sz="2400">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endParaRPr lang="en-US"/>
          </a:p>
        </p:txBody>
      </p:sp>
    </p:spTree>
    <p:extLst>
      <p:ext uri="{BB962C8B-B14F-4D97-AF65-F5344CB8AC3E}">
        <p14:creationId xmlns:p14="http://schemas.microsoft.com/office/powerpoint/2010/main" val="16308094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Tree>
    <p:extLst>
      <p:ext uri="{BB962C8B-B14F-4D97-AF65-F5344CB8AC3E}">
        <p14:creationId xmlns:p14="http://schemas.microsoft.com/office/powerpoint/2010/main" val="41061513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6984809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81985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1_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8944C9-DA11-4A37-9D04-71A72B3C70B2}" type="slidenum">
              <a:rPr lang="en-US" smtClean="0"/>
              <a:t>‹#›</a:t>
            </a:fld>
            <a:endParaRPr lang="en-US"/>
          </a:p>
        </p:txBody>
      </p:sp>
    </p:spTree>
    <p:extLst>
      <p:ext uri="{BB962C8B-B14F-4D97-AF65-F5344CB8AC3E}">
        <p14:creationId xmlns:p14="http://schemas.microsoft.com/office/powerpoint/2010/main" val="4197629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1_White Background">
    <p:spTree>
      <p:nvGrpSpPr>
        <p:cNvPr id="1" name=""/>
        <p:cNvGrpSpPr/>
        <p:nvPr/>
      </p:nvGrpSpPr>
      <p:grpSpPr>
        <a:xfrm>
          <a:off x="0" y="0"/>
          <a:ext cx="0" cy="0"/>
          <a:chOff x="0" y="0"/>
          <a:chExt cx="0" cy="0"/>
        </a:xfrm>
      </p:grpSpPr>
      <p:cxnSp>
        <p:nvCxnSpPr>
          <p:cNvPr id="8" name="Straight Connector 15"/>
          <p:cNvCxnSpPr/>
          <p:nvPr/>
        </p:nvCxnSpPr>
        <p:spPr>
          <a:xfrm>
            <a:off x="812800" y="1143000"/>
            <a:ext cx="10591800" cy="0"/>
          </a:xfrm>
          <a:prstGeom prst="line">
            <a:avLst/>
          </a:prstGeom>
          <a:ln>
            <a:solidFill>
              <a:srgbClr val="474C55"/>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812800" y="274637"/>
            <a:ext cx="10591800" cy="715963"/>
          </a:xfrm>
        </p:spPr>
        <p:txBody>
          <a:bodyPr>
            <a:normAutofit/>
          </a:bodyPr>
          <a:lstStyle>
            <a:lvl1pPr algn="l">
              <a:defRPr lang="en-US" sz="2800" dirty="0">
                <a:solidFill>
                  <a:srgbClr val="474C55"/>
                </a:solidFill>
              </a:defRPr>
            </a:lvl1pPr>
          </a:lstStyle>
          <a:p>
            <a:r>
              <a:rPr lang="en-US"/>
              <a:t>Click to edit Master title style </a:t>
            </a:r>
          </a:p>
        </p:txBody>
      </p:sp>
      <p:sp>
        <p:nvSpPr>
          <p:cNvPr id="15" name="Text Placeholder 14"/>
          <p:cNvSpPr>
            <a:spLocks noGrp="1"/>
          </p:cNvSpPr>
          <p:nvPr>
            <p:ph type="body" sz="quarter" idx="11"/>
          </p:nvPr>
        </p:nvSpPr>
        <p:spPr>
          <a:xfrm>
            <a:off x="812800" y="1295400"/>
            <a:ext cx="10591800" cy="4572000"/>
          </a:xfrm>
        </p:spPr>
        <p:txBody>
          <a:bodyPr>
            <a:normAutofit/>
          </a:bodyPr>
          <a:lstStyle>
            <a:lvl1pPr>
              <a:defRPr sz="2000">
                <a:solidFill>
                  <a:srgbClr val="474C55"/>
                </a:solidFill>
              </a:defRPr>
            </a:lvl1pPr>
            <a:lvl2pPr>
              <a:defRPr sz="2000">
                <a:solidFill>
                  <a:srgbClr val="474C55"/>
                </a:solidFill>
              </a:defRPr>
            </a:lvl2pPr>
            <a:lvl3pPr>
              <a:defRPr sz="2000">
                <a:solidFill>
                  <a:srgbClr val="474C55"/>
                </a:solidFill>
              </a:defRPr>
            </a:lvl3pPr>
            <a:lvl4pPr>
              <a:defRPr sz="2000">
                <a:solidFill>
                  <a:srgbClr val="474C55"/>
                </a:solidFill>
              </a:defRPr>
            </a:lvl4pPr>
            <a:lvl5pPr>
              <a:defRPr sz="2000">
                <a:solidFill>
                  <a:srgbClr val="474C55"/>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5"/>
          <p:cNvSpPr txBox="1">
            <a:spLocks/>
          </p:cNvSpPr>
          <p:nvPr/>
        </p:nvSpPr>
        <p:spPr>
          <a:xfrm>
            <a:off x="10871200" y="6273800"/>
            <a:ext cx="508000" cy="365125"/>
          </a:xfrm>
          <a:prstGeom prst="rect">
            <a:avLst/>
          </a:prstGeom>
        </p:spPr>
        <p:txBody>
          <a:bodyPr anchor="ctr"/>
          <a:lstStyle>
            <a:defPPr>
              <a:defRPr lang="en-US"/>
            </a:defPPr>
            <a:lvl1pPr marL="0" algn="r" defTabSz="914400" rtl="0" eaLnBrk="1" latinLnBrk="0" hangingPunct="1">
              <a:defRPr sz="12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F30E6D38-A542-428E-BF86-033143D4BAC6}" type="slidenum">
              <a:rPr lang="en-US" sz="1333" smtClean="0">
                <a:solidFill>
                  <a:schemeClr val="tx1"/>
                </a:solidFill>
              </a:rPr>
              <a:pPr fontAlgn="auto">
                <a:spcBef>
                  <a:spcPts val="0"/>
                </a:spcBef>
                <a:spcAft>
                  <a:spcPts val="0"/>
                </a:spcAft>
                <a:defRPr/>
              </a:pPr>
              <a:t>‹#›</a:t>
            </a:fld>
            <a:endParaRPr lang="en-US" sz="1333">
              <a:solidFill>
                <a:schemeClr val="tx1"/>
              </a:solidFill>
            </a:endParaRPr>
          </a:p>
        </p:txBody>
      </p:sp>
    </p:spTree>
    <p:extLst>
      <p:ext uri="{BB962C8B-B14F-4D97-AF65-F5344CB8AC3E}">
        <p14:creationId xmlns:p14="http://schemas.microsoft.com/office/powerpoint/2010/main" val="212135821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1_Vertical Title and Text">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609600" y="365125"/>
            <a:ext cx="10972800" cy="760291"/>
          </a:xfrm>
          <a:prstGeom prst="rect">
            <a:avLst/>
          </a:prstGeom>
        </p:spPr>
        <p:txBody>
          <a:bodyPr vert="horz" lIns="91440" tIns="45720" rIns="91440" bIns="45720" rtlCol="0" anchor="ctr">
            <a:normAutofit/>
          </a:bodyPr>
          <a:lstStyle>
            <a:lvl1pPr>
              <a:defRPr sz="3200">
                <a:latin typeface="Arial" panose="020B0604020202020204" pitchFamily="34" charset="0"/>
                <a:cs typeface="Arial" panose="020B0604020202020204" pitchFamily="34" charset="0"/>
              </a:defRPr>
            </a:lvl1pPr>
          </a:lstStyle>
          <a:p>
            <a:r>
              <a:rPr lang="en-US"/>
              <a:t>Click to edit Master title style</a:t>
            </a:r>
          </a:p>
        </p:txBody>
      </p:sp>
      <p:sp>
        <p:nvSpPr>
          <p:cNvPr id="18" name="Text Placeholder 17"/>
          <p:cNvSpPr>
            <a:spLocks noGrp="1"/>
          </p:cNvSpPr>
          <p:nvPr>
            <p:ph type="body" sz="quarter" idx="10"/>
          </p:nvPr>
        </p:nvSpPr>
        <p:spPr>
          <a:xfrm>
            <a:off x="609600" y="1578708"/>
            <a:ext cx="10972800" cy="4157784"/>
          </a:xfrm>
          <a:prstGeom prst="rect">
            <a:avLst/>
          </a:prstGeom>
        </p:spPr>
        <p:txBody>
          <a:bodyPr/>
          <a:lstStyle>
            <a:lvl1pPr marL="0" indent="0">
              <a:spcAft>
                <a:spcPts val="800"/>
              </a:spcAft>
              <a:buNone/>
              <a:defRPr sz="2133">
                <a:latin typeface="Arial" panose="020B0604020202020204" pitchFamily="34" charset="0"/>
                <a:cs typeface="Arial" panose="020B0604020202020204" pitchFamily="34" charset="0"/>
              </a:defRPr>
            </a:lvl1pPr>
            <a:lvl2pPr marL="0" indent="-365742">
              <a:defRPr sz="2133">
                <a:latin typeface="Arial" panose="020B0604020202020204" pitchFamily="34" charset="0"/>
                <a:cs typeface="Arial" panose="020B0604020202020204" pitchFamily="34" charset="0"/>
              </a:defRPr>
            </a:lvl2pPr>
            <a:lvl3pPr marL="731484" indent="-365742">
              <a:defRPr sz="2133">
                <a:latin typeface="Arial" panose="020B0604020202020204" pitchFamily="34" charset="0"/>
                <a:cs typeface="Arial" panose="020B0604020202020204" pitchFamily="34" charset="0"/>
              </a:defRPr>
            </a:lvl3pPr>
            <a:lvl4pPr marL="1097226" indent="-365742">
              <a:defRPr sz="2133">
                <a:latin typeface="Arial" panose="020B0604020202020204" pitchFamily="34" charset="0"/>
                <a:cs typeface="Arial" panose="020B0604020202020204" pitchFamily="34" charset="0"/>
              </a:defRPr>
            </a:lvl4pPr>
            <a:lvl5pPr marL="1462966" indent="-365742">
              <a:defRPr sz="2133">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5011579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12934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pic>
        <p:nvPicPr>
          <p:cNvPr id="7" name="Picture 6" descr="Decorative image" title="PSE Logo"/>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352763" y="6018979"/>
            <a:ext cx="1241791" cy="603511"/>
          </a:xfrm>
          <a:prstGeom prst="rect">
            <a:avLst/>
          </a:prstGeom>
        </p:spPr>
      </p:pic>
      <p:sp>
        <p:nvSpPr>
          <p:cNvPr id="11" name="Title 10"/>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1052490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Tree>
    <p:extLst>
      <p:ext uri="{BB962C8B-B14F-4D97-AF65-F5344CB8AC3E}">
        <p14:creationId xmlns:p14="http://schemas.microsoft.com/office/powerpoint/2010/main" val="36069800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3659618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76406835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7985394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2004460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14"/>
          <p:cNvSpPr>
            <a:spLocks noGrp="1"/>
          </p:cNvSpPr>
          <p:nvPr>
            <p:ph type="body" sz="quarter" idx="13"/>
          </p:nvPr>
        </p:nvSpPr>
        <p:spPr>
          <a:xfrm>
            <a:off x="690035" y="1568453"/>
            <a:ext cx="10934700" cy="2764367"/>
          </a:xfrm>
          <a:prstGeom prst="rect">
            <a:avLst/>
          </a:prstGeom>
        </p:spPr>
        <p:txBody>
          <a:bodyPr/>
          <a:lstStyle>
            <a:lvl1pPr marL="304784" indent="-304784">
              <a:buFontTx/>
              <a:buBlip>
                <a:blip r:embed="rId2"/>
              </a:buBlip>
              <a:defRPr sz="2133">
                <a:latin typeface="Arial" panose="020B0604020202020204" pitchFamily="34" charset="0"/>
                <a:cs typeface="Arial" panose="020B0604020202020204" pitchFamily="34" charset="0"/>
              </a:defRPr>
            </a:lvl1pPr>
            <a:lvl2pPr marL="914354" indent="-304784">
              <a:buFontTx/>
              <a:buBlip>
                <a:blip r:embed="rId3"/>
              </a:buBlip>
              <a:defRPr sz="2133">
                <a:latin typeface="Arial" panose="020B0604020202020204" pitchFamily="34" charset="0"/>
                <a:cs typeface="Arial" panose="020B0604020202020204" pitchFamily="34" charset="0"/>
              </a:defRPr>
            </a:lvl2pPr>
            <a:lvl3pPr marL="1523925" indent="-304784">
              <a:buClr>
                <a:srgbClr val="006671"/>
              </a:buClr>
              <a:buSzPct val="130000"/>
              <a:buFont typeface="Arial" panose="020B0604020202020204" pitchFamily="34" charset="0"/>
              <a:buChar char="•"/>
              <a:defRPr sz="2133">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469957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White Background">
    <p:bg>
      <p:bgPr>
        <a:solidFill>
          <a:schemeClr val="bg1"/>
        </a:solidFill>
        <a:effectLst/>
      </p:bgPr>
    </p:bg>
    <p:spTree>
      <p:nvGrpSpPr>
        <p:cNvPr id="1" name=""/>
        <p:cNvGrpSpPr/>
        <p:nvPr/>
      </p:nvGrpSpPr>
      <p:grpSpPr>
        <a:xfrm>
          <a:off x="0" y="0"/>
          <a:ext cx="0" cy="0"/>
          <a:chOff x="0" y="0"/>
          <a:chExt cx="0" cy="0"/>
        </a:xfrm>
      </p:grpSpPr>
      <p:pic>
        <p:nvPicPr>
          <p:cNvPr id="7" name="Picture 10"/>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464801" y="5876461"/>
            <a:ext cx="939801" cy="485775"/>
          </a:xfrm>
          <a:prstGeom prst="rect">
            <a:avLst/>
          </a:prstGeom>
          <a:noFill/>
          <a:ln w="9525">
            <a:noFill/>
            <a:miter lim="800000"/>
            <a:headEnd/>
            <a:tailEnd/>
          </a:ln>
        </p:spPr>
      </p:pic>
      <p:cxnSp>
        <p:nvCxnSpPr>
          <p:cNvPr id="8" name="Straight Connector 15"/>
          <p:cNvCxnSpPr/>
          <p:nvPr userDrawn="1"/>
        </p:nvCxnSpPr>
        <p:spPr>
          <a:xfrm>
            <a:off x="812800" y="1143000"/>
            <a:ext cx="10591800" cy="0"/>
          </a:xfrm>
          <a:prstGeom prst="line">
            <a:avLst/>
          </a:prstGeom>
          <a:ln>
            <a:solidFill>
              <a:srgbClr val="474C55"/>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812800" y="274637"/>
            <a:ext cx="10591800" cy="715963"/>
          </a:xfrm>
        </p:spPr>
        <p:txBody>
          <a:bodyPr>
            <a:normAutofit/>
          </a:bodyPr>
          <a:lstStyle>
            <a:lvl1pPr algn="l">
              <a:defRPr lang="en-US" sz="2800" dirty="0">
                <a:solidFill>
                  <a:srgbClr val="474B55"/>
                </a:solidFill>
              </a:defRPr>
            </a:lvl1pPr>
          </a:lstStyle>
          <a:p>
            <a:r>
              <a:rPr lang="en-US"/>
              <a:t>Click to edit Master title style </a:t>
            </a:r>
          </a:p>
        </p:txBody>
      </p:sp>
      <p:sp>
        <p:nvSpPr>
          <p:cNvPr id="15" name="Text Placeholder 14"/>
          <p:cNvSpPr>
            <a:spLocks noGrp="1"/>
          </p:cNvSpPr>
          <p:nvPr>
            <p:ph type="body" sz="quarter" idx="11"/>
          </p:nvPr>
        </p:nvSpPr>
        <p:spPr>
          <a:xfrm>
            <a:off x="812800" y="1295400"/>
            <a:ext cx="10591800" cy="4572000"/>
          </a:xfrm>
        </p:spPr>
        <p:txBody>
          <a:bodyPr>
            <a:normAutofit/>
          </a:bodyPr>
          <a:lstStyle>
            <a:lvl1pPr marL="306910" indent="-306910">
              <a:spcBef>
                <a:spcPts val="0"/>
              </a:spcBef>
              <a:spcAft>
                <a:spcPts val="400"/>
              </a:spcAft>
              <a:defRPr sz="1867">
                <a:solidFill>
                  <a:srgbClr val="474B55"/>
                </a:solidFill>
              </a:defRPr>
            </a:lvl1pPr>
            <a:lvl2pPr>
              <a:spcBef>
                <a:spcPts val="0"/>
              </a:spcBef>
              <a:spcAft>
                <a:spcPts val="400"/>
              </a:spcAft>
              <a:defRPr sz="1867">
                <a:solidFill>
                  <a:srgbClr val="474B55"/>
                </a:solidFill>
              </a:defRPr>
            </a:lvl2pPr>
            <a:lvl3pPr>
              <a:spcBef>
                <a:spcPts val="0"/>
              </a:spcBef>
              <a:spcAft>
                <a:spcPts val="400"/>
              </a:spcAft>
              <a:defRPr sz="1867">
                <a:solidFill>
                  <a:srgbClr val="474B55"/>
                </a:solidFill>
              </a:defRPr>
            </a:lvl3pPr>
            <a:lvl4pPr>
              <a:spcBef>
                <a:spcPts val="0"/>
              </a:spcBef>
              <a:spcAft>
                <a:spcPts val="400"/>
              </a:spcAft>
              <a:defRPr sz="1867">
                <a:solidFill>
                  <a:srgbClr val="474B55"/>
                </a:solidFill>
              </a:defRPr>
            </a:lvl4pPr>
            <a:lvl5pPr>
              <a:spcBef>
                <a:spcPts val="0"/>
              </a:spcBef>
              <a:spcAft>
                <a:spcPts val="400"/>
              </a:spcAft>
              <a:defRPr sz="1867">
                <a:solidFill>
                  <a:srgbClr val="474B55"/>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Box 3"/>
          <p:cNvSpPr txBox="1"/>
          <p:nvPr userDrawn="1"/>
        </p:nvSpPr>
        <p:spPr>
          <a:xfrm>
            <a:off x="-1285717" y="5359400"/>
            <a:ext cx="609600" cy="235898"/>
          </a:xfrm>
          <a:prstGeom prst="rect">
            <a:avLst/>
          </a:prstGeom>
          <a:noFill/>
        </p:spPr>
        <p:txBody>
          <a:bodyPr wrap="square" rtlCol="0">
            <a:spAutoFit/>
          </a:bodyPr>
          <a:lstStyle/>
          <a:p>
            <a:r>
              <a:rPr lang="en-US" sz="933">
                <a:solidFill>
                  <a:schemeClr val="bg1"/>
                </a:solidFill>
              </a:rPr>
              <a:t>(text)</a:t>
            </a:r>
          </a:p>
        </p:txBody>
      </p:sp>
      <p:grpSp>
        <p:nvGrpSpPr>
          <p:cNvPr id="9" name="Group 8"/>
          <p:cNvGrpSpPr/>
          <p:nvPr userDrawn="1"/>
        </p:nvGrpSpPr>
        <p:grpSpPr>
          <a:xfrm>
            <a:off x="-1164491" y="219515"/>
            <a:ext cx="1152989" cy="5978160"/>
            <a:chOff x="-873368" y="164636"/>
            <a:chExt cx="864742" cy="4483620"/>
          </a:xfrm>
        </p:grpSpPr>
        <p:grpSp>
          <p:nvGrpSpPr>
            <p:cNvPr id="10" name="Group 9"/>
            <p:cNvGrpSpPr/>
            <p:nvPr userDrawn="1"/>
          </p:nvGrpSpPr>
          <p:grpSpPr>
            <a:xfrm rot="5400000">
              <a:off x="-2491089" y="2309570"/>
              <a:ext cx="3972578" cy="704794"/>
              <a:chOff x="600529" y="1295400"/>
              <a:chExt cx="4311921" cy="537594"/>
            </a:xfrm>
          </p:grpSpPr>
          <p:sp>
            <p:nvSpPr>
              <p:cNvPr id="22" name="Rectangle 21"/>
              <p:cNvSpPr/>
              <p:nvPr/>
            </p:nvSpPr>
            <p:spPr>
              <a:xfrm flipH="1">
                <a:off x="1686887" y="1295400"/>
                <a:ext cx="537594" cy="537594"/>
              </a:xfrm>
              <a:prstGeom prst="rect">
                <a:avLst/>
              </a:prstGeom>
              <a:solidFill>
                <a:srgbClr val="668B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23" name="Rectangle 22"/>
              <p:cNvSpPr/>
              <p:nvPr/>
            </p:nvSpPr>
            <p:spPr>
              <a:xfrm flipH="1">
                <a:off x="2762075" y="1295400"/>
                <a:ext cx="537594" cy="537594"/>
              </a:xfrm>
              <a:prstGeom prst="rect">
                <a:avLst/>
              </a:prstGeom>
              <a:solidFill>
                <a:srgbClr val="E45D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24" name="Rectangle 23"/>
              <p:cNvSpPr/>
              <p:nvPr/>
            </p:nvSpPr>
            <p:spPr>
              <a:xfrm flipH="1">
                <a:off x="3837262" y="1295400"/>
                <a:ext cx="537594" cy="537594"/>
              </a:xfrm>
              <a:prstGeom prst="rect">
                <a:avLst/>
              </a:prstGeom>
              <a:solidFill>
                <a:srgbClr val="474B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25" name="Rectangle 24"/>
              <p:cNvSpPr/>
              <p:nvPr/>
            </p:nvSpPr>
            <p:spPr>
              <a:xfrm flipH="1">
                <a:off x="2224480" y="1295400"/>
                <a:ext cx="537594" cy="537594"/>
              </a:xfrm>
              <a:prstGeom prst="rect">
                <a:avLst/>
              </a:prstGeom>
              <a:solidFill>
                <a:srgbClr val="2C11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26" name="Rectangle 25"/>
              <p:cNvSpPr/>
              <p:nvPr/>
            </p:nvSpPr>
            <p:spPr>
              <a:xfrm flipH="1">
                <a:off x="4374856" y="1295400"/>
                <a:ext cx="537594" cy="537594"/>
              </a:xfrm>
              <a:prstGeom prst="rect">
                <a:avLst/>
              </a:prstGeom>
              <a:solidFill>
                <a:srgbClr val="9CAD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27" name="Rectangle 26"/>
              <p:cNvSpPr/>
              <p:nvPr/>
            </p:nvSpPr>
            <p:spPr>
              <a:xfrm flipH="1">
                <a:off x="600529" y="1295400"/>
                <a:ext cx="537594" cy="537594"/>
              </a:xfrm>
              <a:prstGeom prst="rect">
                <a:avLst/>
              </a:prstGeom>
              <a:solidFill>
                <a:srgbClr val="58C3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28" name="Rectangle 27"/>
              <p:cNvSpPr/>
              <p:nvPr/>
            </p:nvSpPr>
            <p:spPr>
              <a:xfrm flipH="1">
                <a:off x="1149292" y="1295400"/>
                <a:ext cx="537594" cy="537594"/>
              </a:xfrm>
              <a:prstGeom prst="rect">
                <a:avLst/>
              </a:prstGeom>
              <a:solidFill>
                <a:srgbClr val="C3E7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29" name="Rectangle 28"/>
              <p:cNvSpPr/>
              <p:nvPr/>
            </p:nvSpPr>
            <p:spPr>
              <a:xfrm flipH="1">
                <a:off x="3299668" y="1295400"/>
                <a:ext cx="537594" cy="537594"/>
              </a:xfrm>
              <a:prstGeom prst="rect">
                <a:avLst/>
              </a:prstGeom>
              <a:solidFill>
                <a:srgbClr val="EEC2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grpSp>
        <p:sp>
          <p:nvSpPr>
            <p:cNvPr id="11" name="TextBox 10"/>
            <p:cNvSpPr txBox="1"/>
            <p:nvPr userDrawn="1"/>
          </p:nvSpPr>
          <p:spPr>
            <a:xfrm>
              <a:off x="-857197" y="828078"/>
              <a:ext cx="704797" cy="176924"/>
            </a:xfrm>
            <a:prstGeom prst="rect">
              <a:avLst/>
            </a:prstGeom>
            <a:noFill/>
          </p:spPr>
          <p:txBody>
            <a:bodyPr wrap="square" rtlCol="0">
              <a:spAutoFit/>
            </a:bodyPr>
            <a:lstStyle/>
            <a:p>
              <a:r>
                <a:rPr lang="en-US" sz="933">
                  <a:solidFill>
                    <a:srgbClr val="FFFFFF"/>
                  </a:solidFill>
                </a:rPr>
                <a:t>88/195/180</a:t>
              </a:r>
            </a:p>
          </p:txBody>
        </p:sp>
        <p:sp>
          <p:nvSpPr>
            <p:cNvPr id="12" name="TextBox 11"/>
            <p:cNvSpPr txBox="1"/>
            <p:nvPr userDrawn="1"/>
          </p:nvSpPr>
          <p:spPr>
            <a:xfrm>
              <a:off x="-873368" y="1298434"/>
              <a:ext cx="838200" cy="176924"/>
            </a:xfrm>
            <a:prstGeom prst="rect">
              <a:avLst/>
            </a:prstGeom>
            <a:noFill/>
          </p:spPr>
          <p:txBody>
            <a:bodyPr wrap="square" rtlCol="0">
              <a:spAutoFit/>
            </a:bodyPr>
            <a:lstStyle/>
            <a:p>
              <a:r>
                <a:rPr lang="en-US" sz="933">
                  <a:solidFill>
                    <a:srgbClr val="474C55"/>
                  </a:solidFill>
                </a:rPr>
                <a:t>195/231/227</a:t>
              </a:r>
            </a:p>
          </p:txBody>
        </p:sp>
        <p:sp>
          <p:nvSpPr>
            <p:cNvPr id="13" name="TextBox 12"/>
            <p:cNvSpPr txBox="1"/>
            <p:nvPr userDrawn="1"/>
          </p:nvSpPr>
          <p:spPr>
            <a:xfrm>
              <a:off x="-873368" y="1818678"/>
              <a:ext cx="838200" cy="176924"/>
            </a:xfrm>
            <a:prstGeom prst="rect">
              <a:avLst/>
            </a:prstGeom>
            <a:noFill/>
          </p:spPr>
          <p:txBody>
            <a:bodyPr wrap="square" rtlCol="0">
              <a:spAutoFit/>
            </a:bodyPr>
            <a:lstStyle/>
            <a:p>
              <a:r>
                <a:rPr lang="en-US" sz="933">
                  <a:solidFill>
                    <a:schemeClr val="bg1"/>
                  </a:solidFill>
                </a:rPr>
                <a:t>102/139/83</a:t>
              </a:r>
            </a:p>
          </p:txBody>
        </p:sp>
        <p:sp>
          <p:nvSpPr>
            <p:cNvPr id="14" name="TextBox 13"/>
            <p:cNvSpPr txBox="1"/>
            <p:nvPr userDrawn="1"/>
          </p:nvSpPr>
          <p:spPr>
            <a:xfrm>
              <a:off x="-855452" y="2304423"/>
              <a:ext cx="838200" cy="176924"/>
            </a:xfrm>
            <a:prstGeom prst="rect">
              <a:avLst/>
            </a:prstGeom>
            <a:noFill/>
          </p:spPr>
          <p:txBody>
            <a:bodyPr wrap="square" rtlCol="0">
              <a:spAutoFit/>
            </a:bodyPr>
            <a:lstStyle/>
            <a:p>
              <a:r>
                <a:rPr lang="en-US" sz="933">
                  <a:solidFill>
                    <a:schemeClr val="bg1"/>
                  </a:solidFill>
                </a:rPr>
                <a:t>44/17/38</a:t>
              </a:r>
            </a:p>
          </p:txBody>
        </p:sp>
        <p:sp>
          <p:nvSpPr>
            <p:cNvPr id="16" name="TextBox 15"/>
            <p:cNvSpPr txBox="1"/>
            <p:nvPr userDrawn="1"/>
          </p:nvSpPr>
          <p:spPr>
            <a:xfrm>
              <a:off x="-846826" y="2837823"/>
              <a:ext cx="838200" cy="176924"/>
            </a:xfrm>
            <a:prstGeom prst="rect">
              <a:avLst/>
            </a:prstGeom>
            <a:noFill/>
          </p:spPr>
          <p:txBody>
            <a:bodyPr wrap="square" rtlCol="0">
              <a:spAutoFit/>
            </a:bodyPr>
            <a:lstStyle/>
            <a:p>
              <a:r>
                <a:rPr lang="en-US" sz="933">
                  <a:solidFill>
                    <a:srgbClr val="FFFFFF"/>
                  </a:solidFill>
                </a:rPr>
                <a:t>228/93/72</a:t>
              </a:r>
            </a:p>
          </p:txBody>
        </p:sp>
        <p:sp>
          <p:nvSpPr>
            <p:cNvPr id="17" name="TextBox 16"/>
            <p:cNvSpPr txBox="1"/>
            <p:nvPr userDrawn="1"/>
          </p:nvSpPr>
          <p:spPr>
            <a:xfrm>
              <a:off x="-846826" y="3295023"/>
              <a:ext cx="838200" cy="176924"/>
            </a:xfrm>
            <a:prstGeom prst="rect">
              <a:avLst/>
            </a:prstGeom>
            <a:noFill/>
          </p:spPr>
          <p:txBody>
            <a:bodyPr wrap="square" rtlCol="0">
              <a:spAutoFit/>
            </a:bodyPr>
            <a:lstStyle/>
            <a:p>
              <a:r>
                <a:rPr lang="en-US" sz="933">
                  <a:solidFill>
                    <a:srgbClr val="FFFFFF"/>
                  </a:solidFill>
                </a:rPr>
                <a:t>238/194/141</a:t>
              </a:r>
            </a:p>
          </p:txBody>
        </p:sp>
        <p:sp>
          <p:nvSpPr>
            <p:cNvPr id="18" name="TextBox 17"/>
            <p:cNvSpPr txBox="1"/>
            <p:nvPr userDrawn="1"/>
          </p:nvSpPr>
          <p:spPr>
            <a:xfrm>
              <a:off x="-855452" y="3799878"/>
              <a:ext cx="838200" cy="284597"/>
            </a:xfrm>
            <a:prstGeom prst="rect">
              <a:avLst/>
            </a:prstGeom>
            <a:noFill/>
          </p:spPr>
          <p:txBody>
            <a:bodyPr wrap="square" rtlCol="0">
              <a:spAutoFit/>
            </a:bodyPr>
            <a:lstStyle/>
            <a:p>
              <a:r>
                <a:rPr lang="en-US" sz="933">
                  <a:solidFill>
                    <a:srgbClr val="FFFFFF"/>
                  </a:solidFill>
                </a:rPr>
                <a:t>71/75/85</a:t>
              </a:r>
              <a:br>
                <a:rPr lang="en-US" sz="933">
                  <a:solidFill>
                    <a:srgbClr val="FFFFFF"/>
                  </a:solidFill>
                </a:rPr>
              </a:br>
              <a:r>
                <a:rPr lang="en-US" sz="933">
                  <a:solidFill>
                    <a:srgbClr val="FFFFFF"/>
                  </a:solidFill>
                </a:rPr>
                <a:t>(text)</a:t>
              </a:r>
            </a:p>
          </p:txBody>
        </p:sp>
        <p:sp>
          <p:nvSpPr>
            <p:cNvPr id="19" name="TextBox 18"/>
            <p:cNvSpPr txBox="1"/>
            <p:nvPr userDrawn="1"/>
          </p:nvSpPr>
          <p:spPr>
            <a:xfrm>
              <a:off x="-855452" y="4285623"/>
              <a:ext cx="838200" cy="176924"/>
            </a:xfrm>
            <a:prstGeom prst="rect">
              <a:avLst/>
            </a:prstGeom>
            <a:noFill/>
          </p:spPr>
          <p:txBody>
            <a:bodyPr wrap="square" rtlCol="0">
              <a:spAutoFit/>
            </a:bodyPr>
            <a:lstStyle/>
            <a:p>
              <a:r>
                <a:rPr lang="en-US" sz="933">
                  <a:solidFill>
                    <a:srgbClr val="FFFFFF"/>
                  </a:solidFill>
                </a:rPr>
                <a:t>156/173/183</a:t>
              </a:r>
            </a:p>
          </p:txBody>
        </p:sp>
        <p:sp>
          <p:nvSpPr>
            <p:cNvPr id="20" name="Rectangle 19"/>
            <p:cNvSpPr/>
            <p:nvPr userDrawn="1"/>
          </p:nvSpPr>
          <p:spPr>
            <a:xfrm rot="5400000" flipH="1">
              <a:off x="-752440" y="59882"/>
              <a:ext cx="495286" cy="704794"/>
            </a:xfrm>
            <a:prstGeom prst="rect">
              <a:avLst/>
            </a:prstGeom>
            <a:solidFill>
              <a:srgbClr val="006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21" name="TextBox 20"/>
            <p:cNvSpPr txBox="1"/>
            <p:nvPr userDrawn="1"/>
          </p:nvSpPr>
          <p:spPr>
            <a:xfrm>
              <a:off x="-857197" y="333345"/>
              <a:ext cx="704797" cy="176924"/>
            </a:xfrm>
            <a:prstGeom prst="rect">
              <a:avLst/>
            </a:prstGeom>
            <a:noFill/>
          </p:spPr>
          <p:txBody>
            <a:bodyPr wrap="square" rtlCol="0">
              <a:spAutoFit/>
            </a:bodyPr>
            <a:lstStyle/>
            <a:p>
              <a:r>
                <a:rPr lang="en-US" sz="933">
                  <a:solidFill>
                    <a:srgbClr val="FFFFFF"/>
                  </a:solidFill>
                </a:rPr>
                <a:t>0/102/113</a:t>
              </a:r>
            </a:p>
          </p:txBody>
        </p:sp>
      </p:grpSp>
    </p:spTree>
    <p:extLst>
      <p:ext uri="{BB962C8B-B14F-4D97-AF65-F5344CB8AC3E}">
        <p14:creationId xmlns:p14="http://schemas.microsoft.com/office/powerpoint/2010/main" val="9279633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ext Placeholder 14"/>
          <p:cNvSpPr>
            <a:spLocks noGrp="1"/>
          </p:cNvSpPr>
          <p:nvPr>
            <p:ph type="body" sz="quarter" idx="13"/>
          </p:nvPr>
        </p:nvSpPr>
        <p:spPr>
          <a:xfrm>
            <a:off x="690035" y="1568453"/>
            <a:ext cx="10934700" cy="2764367"/>
          </a:xfrm>
          <a:prstGeom prst="rect">
            <a:avLst/>
          </a:prstGeom>
        </p:spPr>
        <p:txBody>
          <a:bodyPr/>
          <a:lstStyle>
            <a:lvl1pPr marL="304784" indent="-304784">
              <a:buFontTx/>
              <a:buBlip>
                <a:blip r:embed="rId2"/>
              </a:buBlip>
              <a:defRPr sz="2133">
                <a:latin typeface="Arial" panose="020B0604020202020204" pitchFamily="34" charset="0"/>
                <a:cs typeface="Arial" panose="020B0604020202020204" pitchFamily="34" charset="0"/>
              </a:defRPr>
            </a:lvl1pPr>
            <a:lvl2pPr marL="914354" indent="-304784">
              <a:buFontTx/>
              <a:buBlip>
                <a:blip r:embed="rId3"/>
              </a:buBlip>
              <a:defRPr sz="2133">
                <a:latin typeface="Arial" panose="020B0604020202020204" pitchFamily="34" charset="0"/>
                <a:cs typeface="Arial" panose="020B0604020202020204" pitchFamily="34" charset="0"/>
              </a:defRPr>
            </a:lvl2pPr>
            <a:lvl3pPr marL="1523925" indent="-304784">
              <a:buClr>
                <a:srgbClr val="006671"/>
              </a:buClr>
              <a:buSzPct val="130000"/>
              <a:buFont typeface="Arial" panose="020B0604020202020204" pitchFamily="34" charset="0"/>
              <a:buChar char="•"/>
              <a:defRPr sz="2133">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62351861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9" name="Text Placeholder 14"/>
          <p:cNvSpPr>
            <a:spLocks noGrp="1"/>
          </p:cNvSpPr>
          <p:nvPr>
            <p:ph type="body" sz="quarter" idx="13"/>
          </p:nvPr>
        </p:nvSpPr>
        <p:spPr>
          <a:xfrm>
            <a:off x="5183188" y="987426"/>
            <a:ext cx="6441547" cy="3345393"/>
          </a:xfrm>
          <a:prstGeom prst="rect">
            <a:avLst/>
          </a:prstGeom>
        </p:spPr>
        <p:txBody>
          <a:bodyPr/>
          <a:lstStyle>
            <a:lvl1pPr marL="304784" indent="-304784">
              <a:buFontTx/>
              <a:buBlip>
                <a:blip r:embed="rId2"/>
              </a:buBlip>
              <a:defRPr sz="3200">
                <a:latin typeface="Arial" panose="020B0604020202020204" pitchFamily="34" charset="0"/>
                <a:cs typeface="Arial" panose="020B0604020202020204" pitchFamily="34" charset="0"/>
              </a:defRPr>
            </a:lvl1pPr>
            <a:lvl2pPr marL="914354" indent="-304784">
              <a:buFontTx/>
              <a:buBlip>
                <a:blip r:embed="rId3"/>
              </a:buBlip>
              <a:defRPr sz="2800">
                <a:latin typeface="Arial" panose="020B0604020202020204" pitchFamily="34" charset="0"/>
                <a:cs typeface="Arial" panose="020B0604020202020204" pitchFamily="34" charset="0"/>
              </a:defRPr>
            </a:lvl2pPr>
            <a:lvl3pPr marL="1523925" indent="-304784">
              <a:buClr>
                <a:srgbClr val="006671"/>
              </a:buClr>
              <a:buSzPct val="130000"/>
              <a:buFont typeface="Arial" panose="020B0604020202020204" pitchFamily="34" charset="0"/>
              <a:buChar char="•"/>
              <a:defRPr sz="2400">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endParaRPr lang="en-US"/>
          </a:p>
        </p:txBody>
      </p:sp>
    </p:spTree>
    <p:extLst>
      <p:ext uri="{BB962C8B-B14F-4D97-AF65-F5344CB8AC3E}">
        <p14:creationId xmlns:p14="http://schemas.microsoft.com/office/powerpoint/2010/main" val="117196984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Tree>
    <p:extLst>
      <p:ext uri="{BB962C8B-B14F-4D97-AF65-F5344CB8AC3E}">
        <p14:creationId xmlns:p14="http://schemas.microsoft.com/office/powerpoint/2010/main" val="250055348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4910326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0902137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1_White Background">
    <p:spTree>
      <p:nvGrpSpPr>
        <p:cNvPr id="1" name=""/>
        <p:cNvGrpSpPr/>
        <p:nvPr/>
      </p:nvGrpSpPr>
      <p:grpSpPr>
        <a:xfrm>
          <a:off x="0" y="0"/>
          <a:ext cx="0" cy="0"/>
          <a:chOff x="0" y="0"/>
          <a:chExt cx="0" cy="0"/>
        </a:xfrm>
      </p:grpSpPr>
      <p:cxnSp>
        <p:nvCxnSpPr>
          <p:cNvPr id="8" name="Straight Connector 15"/>
          <p:cNvCxnSpPr/>
          <p:nvPr/>
        </p:nvCxnSpPr>
        <p:spPr>
          <a:xfrm>
            <a:off x="812800" y="1143000"/>
            <a:ext cx="10591800" cy="0"/>
          </a:xfrm>
          <a:prstGeom prst="line">
            <a:avLst/>
          </a:prstGeom>
          <a:ln>
            <a:solidFill>
              <a:srgbClr val="474C55"/>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812800" y="274637"/>
            <a:ext cx="10591800" cy="715963"/>
          </a:xfrm>
        </p:spPr>
        <p:txBody>
          <a:bodyPr>
            <a:normAutofit/>
          </a:bodyPr>
          <a:lstStyle>
            <a:lvl1pPr algn="l">
              <a:defRPr lang="en-US" sz="2800" dirty="0">
                <a:solidFill>
                  <a:srgbClr val="474C55"/>
                </a:solidFill>
              </a:defRPr>
            </a:lvl1pPr>
          </a:lstStyle>
          <a:p>
            <a:r>
              <a:rPr lang="en-US"/>
              <a:t>Click to edit Master title style </a:t>
            </a:r>
          </a:p>
        </p:txBody>
      </p:sp>
      <p:sp>
        <p:nvSpPr>
          <p:cNvPr id="15" name="Text Placeholder 14"/>
          <p:cNvSpPr>
            <a:spLocks noGrp="1"/>
          </p:cNvSpPr>
          <p:nvPr>
            <p:ph type="body" sz="quarter" idx="11"/>
          </p:nvPr>
        </p:nvSpPr>
        <p:spPr>
          <a:xfrm>
            <a:off x="812800" y="1295400"/>
            <a:ext cx="10591800" cy="4572000"/>
          </a:xfrm>
        </p:spPr>
        <p:txBody>
          <a:bodyPr>
            <a:normAutofit/>
          </a:bodyPr>
          <a:lstStyle>
            <a:lvl1pPr>
              <a:defRPr sz="2000">
                <a:solidFill>
                  <a:srgbClr val="474C55"/>
                </a:solidFill>
              </a:defRPr>
            </a:lvl1pPr>
            <a:lvl2pPr>
              <a:defRPr sz="2000">
                <a:solidFill>
                  <a:srgbClr val="474C55"/>
                </a:solidFill>
              </a:defRPr>
            </a:lvl2pPr>
            <a:lvl3pPr>
              <a:defRPr sz="2000">
                <a:solidFill>
                  <a:srgbClr val="474C55"/>
                </a:solidFill>
              </a:defRPr>
            </a:lvl3pPr>
            <a:lvl4pPr>
              <a:defRPr sz="2000">
                <a:solidFill>
                  <a:srgbClr val="474C55"/>
                </a:solidFill>
              </a:defRPr>
            </a:lvl4pPr>
            <a:lvl5pPr>
              <a:defRPr sz="2000">
                <a:solidFill>
                  <a:srgbClr val="474C55"/>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5"/>
          <p:cNvSpPr txBox="1">
            <a:spLocks/>
          </p:cNvSpPr>
          <p:nvPr/>
        </p:nvSpPr>
        <p:spPr>
          <a:xfrm>
            <a:off x="10871200" y="6273800"/>
            <a:ext cx="508000" cy="365125"/>
          </a:xfrm>
          <a:prstGeom prst="rect">
            <a:avLst/>
          </a:prstGeom>
        </p:spPr>
        <p:txBody>
          <a:bodyPr anchor="ctr"/>
          <a:lstStyle>
            <a:defPPr>
              <a:defRPr lang="en-US"/>
            </a:defPPr>
            <a:lvl1pPr marL="0" algn="r" defTabSz="914400" rtl="0" eaLnBrk="1" latinLnBrk="0" hangingPunct="1">
              <a:defRPr sz="12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F30E6D38-A542-428E-BF86-033143D4BAC6}" type="slidenum">
              <a:rPr lang="en-US" sz="1333" smtClean="0">
                <a:solidFill>
                  <a:schemeClr val="tx1"/>
                </a:solidFill>
              </a:rPr>
              <a:pPr fontAlgn="auto">
                <a:spcBef>
                  <a:spcPts val="0"/>
                </a:spcBef>
                <a:spcAft>
                  <a:spcPts val="0"/>
                </a:spcAft>
                <a:defRPr/>
              </a:pPr>
              <a:t>‹#›</a:t>
            </a:fld>
            <a:endParaRPr lang="en-US" sz="1333">
              <a:solidFill>
                <a:schemeClr val="tx1"/>
              </a:solidFill>
            </a:endParaRPr>
          </a:p>
        </p:txBody>
      </p:sp>
    </p:spTree>
    <p:extLst>
      <p:ext uri="{BB962C8B-B14F-4D97-AF65-F5344CB8AC3E}">
        <p14:creationId xmlns:p14="http://schemas.microsoft.com/office/powerpoint/2010/main" val="226501885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030567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2" name="Rectangle 11"/>
          <p:cNvSpPr/>
          <p:nvPr userDrawn="1"/>
        </p:nvSpPr>
        <p:spPr>
          <a:xfrm>
            <a:off x="0" y="5060460"/>
            <a:ext cx="12192000" cy="600109"/>
          </a:xfrm>
          <a:prstGeom prst="rect">
            <a:avLst/>
          </a:prstGeom>
          <a:solidFill>
            <a:srgbClr val="58C3B4"/>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Text Placeholder 4"/>
          <p:cNvSpPr txBox="1">
            <a:spLocks/>
          </p:cNvSpPr>
          <p:nvPr userDrawn="1"/>
        </p:nvSpPr>
        <p:spPr>
          <a:xfrm>
            <a:off x="689635" y="5149589"/>
            <a:ext cx="10936079" cy="42185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2400"/>
              </a:spcBef>
              <a:buBlip>
                <a:blip r:embed="rId2"/>
              </a:buBlip>
            </a:pPr>
            <a:r>
              <a:rPr lang="en-US" sz="2133">
                <a:solidFill>
                  <a:schemeClr val="bg1"/>
                </a:solidFill>
                <a:latin typeface="Arial" panose="020B0604020202020204" pitchFamily="34" charset="0"/>
                <a:cs typeface="Arial" panose="020B0604020202020204" pitchFamily="34" charset="0"/>
              </a:rPr>
              <a:t>Washington’s largest and oldest utility, </a:t>
            </a:r>
            <a:r>
              <a:rPr lang="en-US" sz="2133" b="1">
                <a:solidFill>
                  <a:schemeClr val="bg1"/>
                </a:solidFill>
                <a:latin typeface="Arial" panose="020B0604020202020204" pitchFamily="34" charset="0"/>
                <a:cs typeface="Arial" panose="020B0604020202020204" pitchFamily="34" charset="0"/>
              </a:rPr>
              <a:t>serving 1.5 million customers </a:t>
            </a:r>
            <a:r>
              <a:rPr lang="en-US" sz="2133">
                <a:solidFill>
                  <a:schemeClr val="bg1"/>
                </a:solidFill>
                <a:latin typeface="Arial" panose="020B0604020202020204" pitchFamily="34" charset="0"/>
                <a:cs typeface="Arial" panose="020B0604020202020204" pitchFamily="34" charset="0"/>
              </a:rPr>
              <a:t>in 10 counties.</a:t>
            </a:r>
          </a:p>
        </p:txBody>
      </p:sp>
      <p:sp>
        <p:nvSpPr>
          <p:cNvPr id="15" name="Text Placeholder 14"/>
          <p:cNvSpPr>
            <a:spLocks noGrp="1"/>
          </p:cNvSpPr>
          <p:nvPr>
            <p:ph type="body" sz="quarter" idx="10"/>
          </p:nvPr>
        </p:nvSpPr>
        <p:spPr>
          <a:xfrm>
            <a:off x="690035" y="1568453"/>
            <a:ext cx="10934700" cy="2764367"/>
          </a:xfrm>
          <a:prstGeom prst="rect">
            <a:avLst/>
          </a:prstGeom>
        </p:spPr>
        <p:txBody>
          <a:bodyPr/>
          <a:lstStyle>
            <a:lvl1pPr marL="304784" indent="-304784">
              <a:buFontTx/>
              <a:buBlip>
                <a:blip r:embed="rId3"/>
              </a:buBlip>
              <a:defRPr sz="2133">
                <a:latin typeface="Arial" panose="020B0604020202020204" pitchFamily="34" charset="0"/>
                <a:cs typeface="Arial" panose="020B0604020202020204" pitchFamily="34" charset="0"/>
              </a:defRPr>
            </a:lvl1pPr>
            <a:lvl2pPr marL="914354" indent="-304784">
              <a:buFontTx/>
              <a:buBlip>
                <a:blip r:embed="rId4"/>
              </a:buBlip>
              <a:defRPr sz="2133">
                <a:latin typeface="Arial" panose="020B0604020202020204" pitchFamily="34" charset="0"/>
                <a:cs typeface="Arial" panose="020B0604020202020204" pitchFamily="34" charset="0"/>
              </a:defRPr>
            </a:lvl2pPr>
            <a:lvl3pPr marL="1523925" indent="-304784">
              <a:buClr>
                <a:srgbClr val="006671"/>
              </a:buClr>
              <a:buSzPct val="130000"/>
              <a:buFont typeface="Arial" panose="020B0604020202020204" pitchFamily="34" charset="0"/>
              <a:buChar char="•"/>
              <a:defRPr sz="2133">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71232341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0" name="Freeform 19"/>
          <p:cNvSpPr>
            <a:spLocks/>
          </p:cNvSpPr>
          <p:nvPr userDrawn="1"/>
        </p:nvSpPr>
        <p:spPr>
          <a:xfrm>
            <a:off x="-1" y="0"/>
            <a:ext cx="12192000" cy="6858000"/>
          </a:xfrm>
          <a:custGeom>
            <a:avLst/>
            <a:gdLst>
              <a:gd name="connsiteX0" fmla="*/ 927481 w 9144000"/>
              <a:gd name="connsiteY0" fmla="*/ 620486 h 5143500"/>
              <a:gd name="connsiteX1" fmla="*/ 527958 w 9144000"/>
              <a:gd name="connsiteY1" fmla="*/ 1020009 h 5143500"/>
              <a:gd name="connsiteX2" fmla="*/ 527958 w 9144000"/>
              <a:gd name="connsiteY2" fmla="*/ 4095206 h 5143500"/>
              <a:gd name="connsiteX3" fmla="*/ 8281834 w 9144000"/>
              <a:gd name="connsiteY3" fmla="*/ 4095206 h 5143500"/>
              <a:gd name="connsiteX4" fmla="*/ 8681357 w 9144000"/>
              <a:gd name="connsiteY4" fmla="*/ 3695683 h 5143500"/>
              <a:gd name="connsiteX5" fmla="*/ 8681357 w 9144000"/>
              <a:gd name="connsiteY5" fmla="*/ 620486 h 5143500"/>
              <a:gd name="connsiteX6" fmla="*/ 0 w 9144000"/>
              <a:gd name="connsiteY6" fmla="*/ 0 h 5143500"/>
              <a:gd name="connsiteX7" fmla="*/ 9144000 w 9144000"/>
              <a:gd name="connsiteY7" fmla="*/ 0 h 5143500"/>
              <a:gd name="connsiteX8" fmla="*/ 9144000 w 9144000"/>
              <a:gd name="connsiteY8" fmla="*/ 5143500 h 5143500"/>
              <a:gd name="connsiteX9" fmla="*/ 0 w 9144000"/>
              <a:gd name="connsiteY9"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44000" h="5143500">
                <a:moveTo>
                  <a:pt x="927481" y="620486"/>
                </a:moveTo>
                <a:cubicBezTo>
                  <a:pt x="706831" y="620486"/>
                  <a:pt x="527958" y="799359"/>
                  <a:pt x="527958" y="1020009"/>
                </a:cubicBezTo>
                <a:lnTo>
                  <a:pt x="527958" y="4095206"/>
                </a:lnTo>
                <a:lnTo>
                  <a:pt x="8281834" y="4095206"/>
                </a:lnTo>
                <a:cubicBezTo>
                  <a:pt x="8502484" y="4095206"/>
                  <a:pt x="8681357" y="3916333"/>
                  <a:pt x="8681357" y="3695683"/>
                </a:cubicBezTo>
                <a:lnTo>
                  <a:pt x="8681357" y="620486"/>
                </a:lnTo>
                <a:close/>
                <a:moveTo>
                  <a:pt x="0" y="0"/>
                </a:moveTo>
                <a:lnTo>
                  <a:pt x="9144000" y="0"/>
                </a:lnTo>
                <a:lnTo>
                  <a:pt x="9144000" y="5143500"/>
                </a:lnTo>
                <a:lnTo>
                  <a:pt x="0" y="5143500"/>
                </a:lnTo>
                <a:close/>
              </a:path>
            </a:pathLst>
          </a:custGeom>
          <a:solidFill>
            <a:srgbClr val="5B234F"/>
          </a:solid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endParaRPr lang="en-US" sz="2400"/>
          </a:p>
        </p:txBody>
      </p:sp>
      <p:sp>
        <p:nvSpPr>
          <p:cNvPr id="21" name="Round Diagonal Corner Rectangle 20"/>
          <p:cNvSpPr>
            <a:spLocks/>
          </p:cNvSpPr>
          <p:nvPr userDrawn="1"/>
        </p:nvSpPr>
        <p:spPr>
          <a:xfrm>
            <a:off x="703946" y="828040"/>
            <a:ext cx="10871199" cy="4632960"/>
          </a:xfrm>
          <a:prstGeom prst="round2DiagRect">
            <a:avLst>
              <a:gd name="adj1" fmla="val 11498"/>
              <a:gd name="adj2" fmla="val 0"/>
            </a:avLst>
          </a:prstGeom>
          <a:gradFill flip="none" rotWithShape="1">
            <a:gsLst>
              <a:gs pos="0">
                <a:schemeClr val="tx1">
                  <a:alpha val="69000"/>
                </a:schemeClr>
              </a:gs>
              <a:gs pos="69000">
                <a:schemeClr val="tx1">
                  <a:alpha val="31000"/>
                </a:schemeClr>
              </a:gs>
            </a:gsLst>
            <a:lin ang="0" scaled="1"/>
            <a:tileRect/>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endParaRPr lang="en-US" sz="2400"/>
          </a:p>
        </p:txBody>
      </p:sp>
      <p:sp>
        <p:nvSpPr>
          <p:cNvPr id="3" name="Text Placeholder 45"/>
          <p:cNvSpPr>
            <a:spLocks noGrp="1"/>
          </p:cNvSpPr>
          <p:nvPr>
            <p:ph type="body" sz="quarter" idx="14"/>
          </p:nvPr>
        </p:nvSpPr>
        <p:spPr>
          <a:xfrm>
            <a:off x="1138761" y="6166705"/>
            <a:ext cx="4218517" cy="300971"/>
          </a:xfrm>
          <a:prstGeom prst="rect">
            <a:avLst/>
          </a:prstGeom>
          <a:ln>
            <a:noFill/>
          </a:ln>
        </p:spPr>
        <p:txBody>
          <a:bodyPr/>
          <a:lstStyle>
            <a:lvl1pPr marL="0" indent="0">
              <a:buNone/>
              <a:defRPr lang="en-US" sz="1467" dirty="0">
                <a:solidFill>
                  <a:schemeClr val="bg1"/>
                </a:solidFill>
                <a:latin typeface="Arial" panose="020B0604020202020204" pitchFamily="34" charset="0"/>
                <a:cs typeface="Arial" panose="020B0604020202020204" pitchFamily="34" charset="0"/>
              </a:defRPr>
            </a:lvl1pPr>
          </a:lstStyle>
          <a:p>
            <a:pPr lvl="0"/>
            <a:r>
              <a:rPr lang="en-US"/>
              <a:t>Edit Master text styles</a:t>
            </a:r>
          </a:p>
        </p:txBody>
      </p:sp>
      <p:sp>
        <p:nvSpPr>
          <p:cNvPr id="4" name="TextBox 3"/>
          <p:cNvSpPr txBox="1"/>
          <p:nvPr userDrawn="1"/>
        </p:nvSpPr>
        <p:spPr>
          <a:xfrm>
            <a:off x="609600" y="6156962"/>
            <a:ext cx="508000" cy="297454"/>
          </a:xfrm>
          <a:prstGeom prst="rect">
            <a:avLst/>
          </a:prstGeom>
          <a:noFill/>
        </p:spPr>
        <p:txBody>
          <a:bodyPr wrap="square" rtlCol="0">
            <a:spAutoFit/>
          </a:bodyPr>
          <a:lstStyle/>
          <a:p>
            <a:fld id="{745763F2-DDEA-4923-9735-C5A6327E1624}" type="slidenum">
              <a:rPr lang="en-US" sz="1333" smtClean="0">
                <a:solidFill>
                  <a:schemeClr val="bg1"/>
                </a:solidFill>
              </a:rPr>
              <a:t>‹#›</a:t>
            </a:fld>
            <a:endParaRPr lang="en-US" sz="1333">
              <a:solidFill>
                <a:schemeClr val="bg1"/>
              </a:solidFill>
            </a:endParaRPr>
          </a:p>
        </p:txBody>
      </p:sp>
      <p:cxnSp>
        <p:nvCxnSpPr>
          <p:cNvPr id="5" name="Straight Connector 4"/>
          <p:cNvCxnSpPr/>
          <p:nvPr userDrawn="1"/>
        </p:nvCxnSpPr>
        <p:spPr>
          <a:xfrm>
            <a:off x="1097280" y="6168707"/>
            <a:ext cx="0" cy="3048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4865188" y="1309552"/>
            <a:ext cx="0" cy="3657600"/>
          </a:xfrm>
          <a:prstGeom prst="line">
            <a:avLst/>
          </a:prstGeom>
          <a:ln w="12700" cap="rnd">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3200" y="6024843"/>
            <a:ext cx="1219200" cy="592532"/>
          </a:xfrm>
          <a:prstGeom prst="rect">
            <a:avLst/>
          </a:prstGeom>
        </p:spPr>
      </p:pic>
      <p:sp>
        <p:nvSpPr>
          <p:cNvPr id="24" name="Text Placeholder 23"/>
          <p:cNvSpPr>
            <a:spLocks noGrp="1"/>
          </p:cNvSpPr>
          <p:nvPr>
            <p:ph type="body" sz="quarter" idx="16"/>
          </p:nvPr>
        </p:nvSpPr>
        <p:spPr>
          <a:xfrm>
            <a:off x="5569133" y="1308690"/>
            <a:ext cx="5606867" cy="3669348"/>
          </a:xfrm>
          <a:prstGeom prst="rect">
            <a:avLst/>
          </a:prstGeom>
        </p:spPr>
        <p:txBody>
          <a:bodyPr anchor="ctr"/>
          <a:lstStyle>
            <a:lvl1pPr marL="0" indent="0">
              <a:buNone/>
              <a:defRPr sz="2667">
                <a:solidFill>
                  <a:schemeClr val="bg1"/>
                </a:solidFill>
                <a:latin typeface="Arial" panose="020B0604020202020204" pitchFamily="34" charset="0"/>
                <a:cs typeface="Arial" panose="020B0604020202020204" pitchFamily="34" charset="0"/>
              </a:defRPr>
            </a:lvl1pPr>
          </a:lstStyle>
          <a:p>
            <a:pPr lvl="0"/>
            <a:r>
              <a:rPr lang="en-US"/>
              <a:t>Edit Master text styles</a:t>
            </a:r>
          </a:p>
        </p:txBody>
      </p:sp>
      <p:sp>
        <p:nvSpPr>
          <p:cNvPr id="27" name="Text Placeholder 21"/>
          <p:cNvSpPr>
            <a:spLocks noGrp="1"/>
          </p:cNvSpPr>
          <p:nvPr>
            <p:ph type="body" sz="quarter" idx="15"/>
          </p:nvPr>
        </p:nvSpPr>
        <p:spPr>
          <a:xfrm>
            <a:off x="1021385" y="1308691"/>
            <a:ext cx="3444663" cy="3669348"/>
          </a:xfrm>
          <a:prstGeom prst="rect">
            <a:avLst/>
          </a:prstGeom>
        </p:spPr>
        <p:txBody>
          <a:bodyPr anchor="ctr"/>
          <a:lstStyle>
            <a:lvl1pPr marL="0" indent="0">
              <a:buNone/>
              <a:defRPr sz="4267" b="1">
                <a:solidFill>
                  <a:schemeClr val="bg1"/>
                </a:solidFill>
                <a:latin typeface="Arial" panose="020B0604020202020204" pitchFamily="34" charset="0"/>
                <a:cs typeface="Arial" panose="020B0604020202020204" pitchFamily="34" charset="0"/>
              </a:defRPr>
            </a:lvl1pPr>
          </a:lstStyle>
          <a:p>
            <a:pPr lvl="0"/>
            <a:r>
              <a:rPr lang="en-US"/>
              <a:t>Edit Master text styles</a:t>
            </a:r>
          </a:p>
        </p:txBody>
      </p:sp>
    </p:spTree>
    <p:extLst>
      <p:ext uri="{BB962C8B-B14F-4D97-AF65-F5344CB8AC3E}">
        <p14:creationId xmlns:p14="http://schemas.microsoft.com/office/powerpoint/2010/main" val="219843858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2_Vertical Title and Text">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609600" y="365125"/>
            <a:ext cx="10972800" cy="760291"/>
          </a:xfrm>
          <a:prstGeom prst="rect">
            <a:avLst/>
          </a:prstGeom>
        </p:spPr>
        <p:txBody>
          <a:bodyPr vert="horz" lIns="91440" tIns="45720" rIns="91440" bIns="45720" rtlCol="0" anchor="ctr">
            <a:normAutofit/>
          </a:bodyPr>
          <a:lstStyle>
            <a:lvl1pPr>
              <a:defRPr sz="3200">
                <a:latin typeface="Arial" panose="020B0604020202020204" pitchFamily="34" charset="0"/>
                <a:cs typeface="Arial" panose="020B0604020202020204" pitchFamily="34" charset="0"/>
              </a:defRPr>
            </a:lvl1pPr>
          </a:lstStyle>
          <a:p>
            <a:r>
              <a:rPr lang="en-US"/>
              <a:t>Click to edit Master title style</a:t>
            </a:r>
          </a:p>
        </p:txBody>
      </p:sp>
      <p:sp>
        <p:nvSpPr>
          <p:cNvPr id="18" name="Text Placeholder 17"/>
          <p:cNvSpPr>
            <a:spLocks noGrp="1"/>
          </p:cNvSpPr>
          <p:nvPr>
            <p:ph type="body" sz="quarter" idx="10"/>
          </p:nvPr>
        </p:nvSpPr>
        <p:spPr>
          <a:xfrm>
            <a:off x="609600" y="1578708"/>
            <a:ext cx="10972800" cy="4157784"/>
          </a:xfrm>
          <a:prstGeom prst="rect">
            <a:avLst/>
          </a:prstGeom>
        </p:spPr>
        <p:txBody>
          <a:bodyPr/>
          <a:lstStyle>
            <a:lvl1pPr marL="0" indent="0">
              <a:spcAft>
                <a:spcPts val="800"/>
              </a:spcAft>
              <a:buNone/>
              <a:defRPr sz="2133">
                <a:latin typeface="Arial" panose="020B0604020202020204" pitchFamily="34" charset="0"/>
                <a:cs typeface="Arial" panose="020B0604020202020204" pitchFamily="34" charset="0"/>
              </a:defRPr>
            </a:lvl1pPr>
            <a:lvl2pPr marL="0" indent="-365742">
              <a:defRPr sz="2133">
                <a:latin typeface="Arial" panose="020B0604020202020204" pitchFamily="34" charset="0"/>
                <a:cs typeface="Arial" panose="020B0604020202020204" pitchFamily="34" charset="0"/>
              </a:defRPr>
            </a:lvl2pPr>
            <a:lvl3pPr marL="731484" indent="-365742">
              <a:defRPr sz="2133">
                <a:latin typeface="Arial" panose="020B0604020202020204" pitchFamily="34" charset="0"/>
                <a:cs typeface="Arial" panose="020B0604020202020204" pitchFamily="34" charset="0"/>
              </a:defRPr>
            </a:lvl3pPr>
            <a:lvl4pPr marL="1097226" indent="-365742">
              <a:defRPr sz="2133">
                <a:latin typeface="Arial" panose="020B0604020202020204" pitchFamily="34" charset="0"/>
                <a:cs typeface="Arial" panose="020B0604020202020204" pitchFamily="34" charset="0"/>
              </a:defRPr>
            </a:lvl4pPr>
            <a:lvl5pPr marL="1462966" indent="-365742">
              <a:defRPr sz="2133">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45"/>
          <p:cNvSpPr txBox="1">
            <a:spLocks/>
          </p:cNvSpPr>
          <p:nvPr userDrawn="1"/>
        </p:nvSpPr>
        <p:spPr>
          <a:xfrm>
            <a:off x="1138761" y="6166705"/>
            <a:ext cx="4218517" cy="313995"/>
          </a:xfrm>
          <a:prstGeom prst="rect">
            <a:avLst/>
          </a:prstGeom>
          <a:ln>
            <a:noFill/>
          </a:ln>
        </p:spPr>
        <p:txBody>
          <a:bodyPr anchor="ctr"/>
          <a:lstStyle>
            <a:lvl1pPr marL="0" indent="0" algn="l" defTabSz="685800" rtl="0" eaLnBrk="1" latinLnBrk="0" hangingPunct="1">
              <a:lnSpc>
                <a:spcPct val="90000"/>
              </a:lnSpc>
              <a:spcBef>
                <a:spcPts val="750"/>
              </a:spcBef>
              <a:buFont typeface="Arial" panose="020B0604020202020204" pitchFamily="34" charset="0"/>
              <a:buNone/>
              <a:defRPr lang="en-US" sz="1100" kern="1200" dirty="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endParaRPr lang="en-US" sz="1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0351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9904960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6" name="Text Placeholder 18"/>
          <p:cNvSpPr>
            <a:spLocks noGrp="1"/>
          </p:cNvSpPr>
          <p:nvPr>
            <p:ph type="body" sz="quarter" idx="10"/>
          </p:nvPr>
        </p:nvSpPr>
        <p:spPr>
          <a:xfrm>
            <a:off x="609600" y="1828800"/>
            <a:ext cx="10972800" cy="914400"/>
          </a:xfrm>
          <a:prstGeom prst="rect">
            <a:avLst/>
          </a:prstGeom>
        </p:spPr>
        <p:txBody>
          <a:bodyPr/>
          <a:lstStyle>
            <a:lvl1pPr marL="0" indent="0">
              <a:buNone/>
              <a:defRPr sz="5333" b="1">
                <a:solidFill>
                  <a:schemeClr val="bg1"/>
                </a:solidFill>
              </a:defRPr>
            </a:lvl1pPr>
          </a:lstStyle>
          <a:p>
            <a:pPr lvl="0"/>
            <a:r>
              <a:rPr lang="en-US"/>
              <a:t>Edit Master text styles</a:t>
            </a:r>
          </a:p>
        </p:txBody>
      </p:sp>
      <p:sp>
        <p:nvSpPr>
          <p:cNvPr id="7" name="Text Placeholder 18"/>
          <p:cNvSpPr>
            <a:spLocks noGrp="1"/>
          </p:cNvSpPr>
          <p:nvPr>
            <p:ph type="body" sz="quarter" idx="11"/>
          </p:nvPr>
        </p:nvSpPr>
        <p:spPr>
          <a:xfrm>
            <a:off x="609600" y="2743200"/>
            <a:ext cx="10972800" cy="643280"/>
          </a:xfrm>
          <a:prstGeom prst="rect">
            <a:avLst/>
          </a:prstGeom>
        </p:spPr>
        <p:txBody>
          <a:bodyPr/>
          <a:lstStyle>
            <a:lvl1pPr marL="0" indent="0">
              <a:buNone/>
              <a:defRPr sz="3200" b="1">
                <a:solidFill>
                  <a:schemeClr val="bg1"/>
                </a:solidFill>
              </a:defRPr>
            </a:lvl1pPr>
          </a:lstStyle>
          <a:p>
            <a:pPr lvl="0"/>
            <a:r>
              <a:rPr lang="en-US"/>
              <a:t>Edit Master text styles</a:t>
            </a:r>
          </a:p>
        </p:txBody>
      </p:sp>
      <p:sp>
        <p:nvSpPr>
          <p:cNvPr id="8" name="Text Placeholder 18"/>
          <p:cNvSpPr>
            <a:spLocks noGrp="1"/>
          </p:cNvSpPr>
          <p:nvPr>
            <p:ph type="body" sz="quarter" idx="13" hasCustomPrompt="1"/>
          </p:nvPr>
        </p:nvSpPr>
        <p:spPr>
          <a:xfrm>
            <a:off x="609600" y="4145280"/>
            <a:ext cx="2438400" cy="364440"/>
          </a:xfrm>
          <a:prstGeom prst="rect">
            <a:avLst/>
          </a:prstGeom>
        </p:spPr>
        <p:txBody>
          <a:bodyPr/>
          <a:lstStyle>
            <a:lvl1pPr marL="0" indent="0">
              <a:buNone/>
              <a:defRPr sz="1867" b="0">
                <a:solidFill>
                  <a:schemeClr val="bg1"/>
                </a:solidFill>
              </a:defRPr>
            </a:lvl1pPr>
          </a:lstStyle>
          <a:p>
            <a:pPr lvl="0"/>
            <a:r>
              <a:rPr lang="en-US"/>
              <a:t>Month 202X</a:t>
            </a:r>
          </a:p>
        </p:txBody>
      </p:sp>
      <p:grpSp>
        <p:nvGrpSpPr>
          <p:cNvPr id="10" name="Group 9"/>
          <p:cNvGrpSpPr>
            <a:grpSpLocks noChangeAspect="1"/>
          </p:cNvGrpSpPr>
          <p:nvPr userDrawn="1"/>
        </p:nvGrpSpPr>
        <p:grpSpPr>
          <a:xfrm>
            <a:off x="5146157" y="-869775"/>
            <a:ext cx="7598779" cy="7295307"/>
            <a:chOff x="2575398" y="-2286000"/>
            <a:chExt cx="7364156" cy="7070054"/>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66938" y="3770513"/>
              <a:ext cx="2085484" cy="1013541"/>
            </a:xfrm>
            <a:prstGeom prst="rect">
              <a:avLst/>
            </a:prstGeom>
          </p:spPr>
        </p:pic>
        <p:grpSp>
          <p:nvGrpSpPr>
            <p:cNvPr id="12" name="Group 11"/>
            <p:cNvGrpSpPr/>
            <p:nvPr userDrawn="1"/>
          </p:nvGrpSpPr>
          <p:grpSpPr>
            <a:xfrm>
              <a:off x="2575398" y="-2286000"/>
              <a:ext cx="7364156" cy="5728783"/>
              <a:chOff x="4195026" y="-389227"/>
              <a:chExt cx="5564745" cy="4328971"/>
            </a:xfrm>
          </p:grpSpPr>
          <p:sp>
            <p:nvSpPr>
              <p:cNvPr id="13" name="Rounded Rectangle 12"/>
              <p:cNvSpPr>
                <a:spLocks noChangeAspect="1"/>
              </p:cNvSpPr>
              <p:nvPr userDrawn="1"/>
            </p:nvSpPr>
            <p:spPr>
              <a:xfrm rot="2700000">
                <a:off x="6985513" y="-414236"/>
                <a:ext cx="2499337" cy="2549356"/>
              </a:xfrm>
              <a:prstGeom prst="roundRect">
                <a:avLst>
                  <a:gd name="adj" fmla="val 2645"/>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chemeClr val="lt1">
                      <a:alpha val="50000"/>
                    </a:schemeClr>
                  </a:solidFill>
                </a:endParaRPr>
              </a:p>
            </p:txBody>
          </p:sp>
          <p:sp>
            <p:nvSpPr>
              <p:cNvPr id="14" name="Rounded Rectangle 13"/>
              <p:cNvSpPr>
                <a:spLocks noChangeAspect="1"/>
              </p:cNvSpPr>
              <p:nvPr userDrawn="1"/>
            </p:nvSpPr>
            <p:spPr>
              <a:xfrm rot="2700000">
                <a:off x="8548085" y="2098727"/>
                <a:ext cx="1199682" cy="1223691"/>
              </a:xfrm>
              <a:prstGeom prst="roundRect">
                <a:avLst>
                  <a:gd name="adj" fmla="val 5978"/>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chemeClr val="lt1">
                      <a:alpha val="50000"/>
                    </a:schemeClr>
                  </a:solidFill>
                </a:endParaRPr>
              </a:p>
            </p:txBody>
          </p:sp>
          <p:sp>
            <p:nvSpPr>
              <p:cNvPr id="15" name="Rounded Rectangle 14"/>
              <p:cNvSpPr>
                <a:spLocks noChangeAspect="1"/>
              </p:cNvSpPr>
              <p:nvPr userDrawn="1"/>
            </p:nvSpPr>
            <p:spPr>
              <a:xfrm rot="2700000">
                <a:off x="5766758" y="1198183"/>
                <a:ext cx="1199682" cy="1223691"/>
              </a:xfrm>
              <a:prstGeom prst="roundRect">
                <a:avLst>
                  <a:gd name="adj" fmla="val 5978"/>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chemeClr val="lt1">
                      <a:alpha val="50000"/>
                    </a:schemeClr>
                  </a:solidFill>
                </a:endParaRPr>
              </a:p>
            </p:txBody>
          </p:sp>
          <p:sp>
            <p:nvSpPr>
              <p:cNvPr id="16" name="Rounded Rectangle 15"/>
              <p:cNvSpPr>
                <a:spLocks noChangeAspect="1"/>
              </p:cNvSpPr>
              <p:nvPr userDrawn="1"/>
            </p:nvSpPr>
            <p:spPr>
              <a:xfrm rot="2700000">
                <a:off x="7015265" y="1984498"/>
                <a:ext cx="549855" cy="560858"/>
              </a:xfrm>
              <a:prstGeom prst="roundRect">
                <a:avLst>
                  <a:gd name="adj" fmla="val 5978"/>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chemeClr val="lt1">
                      <a:alpha val="50000"/>
                    </a:schemeClr>
                  </a:solidFill>
                </a:endParaRPr>
              </a:p>
            </p:txBody>
          </p:sp>
          <p:sp>
            <p:nvSpPr>
              <p:cNvPr id="17" name="Rounded Rectangle 16"/>
              <p:cNvSpPr>
                <a:spLocks noChangeAspect="1"/>
              </p:cNvSpPr>
              <p:nvPr userDrawn="1"/>
            </p:nvSpPr>
            <p:spPr>
              <a:xfrm rot="2700000">
                <a:off x="5155879" y="2005895"/>
                <a:ext cx="549855" cy="560858"/>
              </a:xfrm>
              <a:prstGeom prst="roundRect">
                <a:avLst>
                  <a:gd name="adj" fmla="val 5978"/>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chemeClr val="lt1">
                      <a:alpha val="50000"/>
                    </a:schemeClr>
                  </a:solidFill>
                </a:endParaRPr>
              </a:p>
            </p:txBody>
          </p:sp>
          <p:sp>
            <p:nvSpPr>
              <p:cNvPr id="18" name="Rounded Rectangle 17"/>
              <p:cNvSpPr>
                <a:spLocks noChangeAspect="1"/>
              </p:cNvSpPr>
              <p:nvPr userDrawn="1"/>
            </p:nvSpPr>
            <p:spPr>
              <a:xfrm rot="2700000">
                <a:off x="6534371" y="3384388"/>
                <a:ext cx="549855" cy="560858"/>
              </a:xfrm>
              <a:prstGeom prst="roundRect">
                <a:avLst>
                  <a:gd name="adj" fmla="val 5978"/>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chemeClr val="lt1">
                      <a:alpha val="50000"/>
                    </a:schemeClr>
                  </a:solidFill>
                </a:endParaRPr>
              </a:p>
            </p:txBody>
          </p:sp>
          <p:sp>
            <p:nvSpPr>
              <p:cNvPr id="19" name="Rounded Rectangle 18"/>
              <p:cNvSpPr>
                <a:spLocks noChangeAspect="1"/>
              </p:cNvSpPr>
              <p:nvPr userDrawn="1"/>
            </p:nvSpPr>
            <p:spPr>
              <a:xfrm rot="2700000">
                <a:off x="8396702" y="3365936"/>
                <a:ext cx="549855" cy="560858"/>
              </a:xfrm>
              <a:prstGeom prst="roundRect">
                <a:avLst>
                  <a:gd name="adj" fmla="val 5978"/>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chemeClr val="lt1">
                      <a:alpha val="50000"/>
                    </a:schemeClr>
                  </a:solidFill>
                </a:endParaRPr>
              </a:p>
            </p:txBody>
          </p:sp>
          <p:sp>
            <p:nvSpPr>
              <p:cNvPr id="20" name="Rounded Rectangle 19"/>
              <p:cNvSpPr>
                <a:spLocks noChangeAspect="1"/>
              </p:cNvSpPr>
              <p:nvPr userDrawn="1"/>
            </p:nvSpPr>
            <p:spPr>
              <a:xfrm rot="2700000">
                <a:off x="5627577" y="580013"/>
                <a:ext cx="549855" cy="560858"/>
              </a:xfrm>
              <a:prstGeom prst="roundRect">
                <a:avLst>
                  <a:gd name="adj" fmla="val 5978"/>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chemeClr val="lt1">
                      <a:alpha val="50000"/>
                    </a:schemeClr>
                  </a:solidFill>
                </a:endParaRPr>
              </a:p>
            </p:txBody>
          </p:sp>
          <p:sp>
            <p:nvSpPr>
              <p:cNvPr id="21" name="Rounded Rectangle 20"/>
              <p:cNvSpPr>
                <a:spLocks noChangeAspect="1"/>
              </p:cNvSpPr>
              <p:nvPr userDrawn="1"/>
            </p:nvSpPr>
            <p:spPr>
              <a:xfrm rot="2700000">
                <a:off x="4200527" y="1080935"/>
                <a:ext cx="549855" cy="560858"/>
              </a:xfrm>
              <a:prstGeom prst="roundRect">
                <a:avLst>
                  <a:gd name="adj" fmla="val 5978"/>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chemeClr val="lt1">
                      <a:alpha val="50000"/>
                    </a:schemeClr>
                  </a:solidFill>
                </a:endParaRPr>
              </a:p>
            </p:txBody>
          </p:sp>
        </p:grpSp>
      </p:grpSp>
    </p:spTree>
    <p:extLst>
      <p:ext uri="{BB962C8B-B14F-4D97-AF65-F5344CB8AC3E}">
        <p14:creationId xmlns:p14="http://schemas.microsoft.com/office/powerpoint/2010/main" val="250155958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8" name="Text Placeholder 17"/>
          <p:cNvSpPr>
            <a:spLocks noGrp="1"/>
          </p:cNvSpPr>
          <p:nvPr>
            <p:ph type="body" sz="quarter" idx="12"/>
          </p:nvPr>
        </p:nvSpPr>
        <p:spPr>
          <a:xfrm>
            <a:off x="719665" y="844551"/>
            <a:ext cx="3315867" cy="2470149"/>
          </a:xfrm>
          <a:prstGeom prst="rect">
            <a:avLst/>
          </a:prstGeom>
        </p:spPr>
        <p:txBody>
          <a:bodyPr/>
          <a:lstStyle>
            <a:lvl1pPr marL="0" indent="0">
              <a:buNone/>
              <a:defRPr b="1">
                <a:solidFill>
                  <a:schemeClr val="bg1"/>
                </a:solidFill>
                <a:latin typeface="Garamond" panose="02020404030301010803" pitchFamily="18" charset="0"/>
                <a:cs typeface="Arial" panose="020B0604020202020204" pitchFamily="34" charset="0"/>
              </a:defRPr>
            </a:lvl1pPr>
          </a:lstStyle>
          <a:p>
            <a:pPr lvl="0"/>
            <a:r>
              <a:rPr lang="en-US"/>
              <a:t>Edit Master text styles</a:t>
            </a:r>
          </a:p>
        </p:txBody>
      </p:sp>
      <p:sp>
        <p:nvSpPr>
          <p:cNvPr id="22" name="Text Placeholder 21"/>
          <p:cNvSpPr>
            <a:spLocks noGrp="1"/>
          </p:cNvSpPr>
          <p:nvPr>
            <p:ph type="body" sz="quarter" idx="13"/>
          </p:nvPr>
        </p:nvSpPr>
        <p:spPr>
          <a:xfrm>
            <a:off x="4035533" y="2657172"/>
            <a:ext cx="7781329" cy="3003400"/>
          </a:xfrm>
          <a:prstGeom prst="rect">
            <a:avLst/>
          </a:prstGeom>
        </p:spPr>
        <p:txBody>
          <a:bodyPr lIns="0" tIns="0" rIns="0" bIns="0"/>
          <a:lstStyle>
            <a:lvl1pPr marL="731502" indent="-731502">
              <a:spcBef>
                <a:spcPts val="2400"/>
              </a:spcBef>
              <a:buFontTx/>
              <a:buBlip>
                <a:blip r:embed="rId2"/>
              </a:buBlip>
              <a:defRPr sz="2267">
                <a:latin typeface="Garamond" panose="02020404030301010803" pitchFamily="18" charset="0"/>
                <a:cs typeface="Arial" panose="020B0604020202020204" pitchFamily="34" charset="0"/>
              </a:defRPr>
            </a:lvl1pPr>
          </a:lstStyle>
          <a:p>
            <a:pPr lvl="0"/>
            <a:r>
              <a:rPr lang="en-US"/>
              <a:t>Edit Master text styles</a:t>
            </a:r>
          </a:p>
        </p:txBody>
      </p:sp>
    </p:spTree>
    <p:extLst>
      <p:ext uri="{BB962C8B-B14F-4D97-AF65-F5344CB8AC3E}">
        <p14:creationId xmlns:p14="http://schemas.microsoft.com/office/powerpoint/2010/main" val="292067586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8" name="Text Placeholder 17"/>
          <p:cNvSpPr>
            <a:spLocks noGrp="1"/>
          </p:cNvSpPr>
          <p:nvPr>
            <p:ph type="body" sz="quarter" idx="12"/>
          </p:nvPr>
        </p:nvSpPr>
        <p:spPr>
          <a:xfrm>
            <a:off x="719666" y="844551"/>
            <a:ext cx="3286277" cy="2470149"/>
          </a:xfrm>
          <a:prstGeom prst="rect">
            <a:avLst/>
          </a:prstGeom>
        </p:spPr>
        <p:txBody>
          <a:bodyPr/>
          <a:lstStyle>
            <a:lvl1pPr marL="0" indent="0">
              <a:buNone/>
              <a:defRPr b="1">
                <a:solidFill>
                  <a:schemeClr val="bg1"/>
                </a:solidFill>
                <a:latin typeface="Garamond" panose="02020404030301010803" pitchFamily="18" charset="0"/>
                <a:cs typeface="Arial" panose="020B0604020202020204" pitchFamily="34" charset="0"/>
              </a:defRPr>
            </a:lvl1pPr>
          </a:lstStyle>
          <a:p>
            <a:pPr lvl="0"/>
            <a:r>
              <a:rPr lang="en-US"/>
              <a:t>Edit Master text styles</a:t>
            </a:r>
          </a:p>
        </p:txBody>
      </p:sp>
      <p:sp>
        <p:nvSpPr>
          <p:cNvPr id="22" name="Text Placeholder 21"/>
          <p:cNvSpPr>
            <a:spLocks noGrp="1"/>
          </p:cNvSpPr>
          <p:nvPr>
            <p:ph type="body" sz="quarter" idx="13"/>
          </p:nvPr>
        </p:nvSpPr>
        <p:spPr>
          <a:xfrm>
            <a:off x="5416025" y="1295318"/>
            <a:ext cx="5839803" cy="3559711"/>
          </a:xfrm>
          <a:prstGeom prst="rect">
            <a:avLst/>
          </a:prstGeom>
        </p:spPr>
        <p:txBody>
          <a:bodyPr lIns="0" tIns="0" rIns="0" bIns="0" anchor="ctr" anchorCtr="0">
            <a:normAutofit/>
          </a:bodyPr>
          <a:lstStyle>
            <a:lvl1pPr marL="487668" indent="-487668">
              <a:spcBef>
                <a:spcPts val="2400"/>
              </a:spcBef>
              <a:buFontTx/>
              <a:buBlip>
                <a:blip r:embed="rId2"/>
              </a:buBlip>
              <a:defRPr sz="2133">
                <a:latin typeface="Garamond" panose="02020404030301010803" pitchFamily="18" charset="0"/>
                <a:cs typeface="Arial" panose="020B0604020202020204" pitchFamily="34" charset="0"/>
              </a:defRPr>
            </a:lvl1pPr>
          </a:lstStyle>
          <a:p>
            <a:pPr lvl="0"/>
            <a:r>
              <a:rPr lang="en-US"/>
              <a:t>Edit Master text styles</a:t>
            </a:r>
          </a:p>
        </p:txBody>
      </p:sp>
    </p:spTree>
    <p:extLst>
      <p:ext uri="{BB962C8B-B14F-4D97-AF65-F5344CB8AC3E}">
        <p14:creationId xmlns:p14="http://schemas.microsoft.com/office/powerpoint/2010/main" val="254969431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8" name="Text Placeholder 17"/>
          <p:cNvSpPr>
            <a:spLocks noGrp="1"/>
          </p:cNvSpPr>
          <p:nvPr>
            <p:ph type="body" sz="quarter" idx="12"/>
          </p:nvPr>
        </p:nvSpPr>
        <p:spPr>
          <a:xfrm>
            <a:off x="719665" y="844551"/>
            <a:ext cx="2654907" cy="4620683"/>
          </a:xfrm>
          <a:prstGeom prst="rect">
            <a:avLst/>
          </a:prstGeom>
        </p:spPr>
        <p:txBody>
          <a:bodyPr/>
          <a:lstStyle>
            <a:lvl1pPr marL="0" indent="0">
              <a:buNone/>
              <a:defRPr b="1">
                <a:solidFill>
                  <a:schemeClr val="bg1"/>
                </a:solidFill>
                <a:latin typeface="Arial" panose="020B0604020202020204" pitchFamily="34" charset="0"/>
                <a:cs typeface="Arial" panose="020B0604020202020204" pitchFamily="34" charset="0"/>
              </a:defRPr>
            </a:lvl1pPr>
          </a:lstStyle>
          <a:p>
            <a:pPr lvl="0"/>
            <a:r>
              <a:rPr lang="en-US"/>
              <a:t>Edit Master text styles</a:t>
            </a:r>
          </a:p>
        </p:txBody>
      </p:sp>
      <p:sp>
        <p:nvSpPr>
          <p:cNvPr id="7" name="Text Placeholder 6"/>
          <p:cNvSpPr>
            <a:spLocks noGrp="1"/>
          </p:cNvSpPr>
          <p:nvPr>
            <p:ph type="body" sz="quarter" idx="15"/>
          </p:nvPr>
        </p:nvSpPr>
        <p:spPr>
          <a:xfrm>
            <a:off x="8207829" y="844551"/>
            <a:ext cx="3345995" cy="4620683"/>
          </a:xfrm>
          <a:prstGeom prst="rect">
            <a:avLst/>
          </a:prstGeom>
        </p:spPr>
        <p:txBody>
          <a:bodyPr/>
          <a:lstStyle>
            <a:lvl1pPr marL="0" indent="0">
              <a:buNone/>
              <a:defRPr sz="3200">
                <a:latin typeface="Arial" panose="020B0604020202020204" pitchFamily="34" charset="0"/>
                <a:cs typeface="Arial" panose="020B0604020202020204" pitchFamily="34" charset="0"/>
              </a:defRPr>
            </a:lvl1pPr>
            <a:lvl2pPr marL="0" indent="0">
              <a:buNone/>
              <a:defRPr sz="2667">
                <a:latin typeface="Arial" panose="020B0604020202020204" pitchFamily="34" charset="0"/>
                <a:cs typeface="Arial" panose="020B0604020202020204" pitchFamily="34" charset="0"/>
              </a:defRPr>
            </a:lvl2pPr>
            <a:lvl3pPr marL="0" indent="0">
              <a:buNone/>
              <a:defRPr sz="2133">
                <a:latin typeface="Arial" panose="020B0604020202020204" pitchFamily="34" charset="0"/>
                <a:cs typeface="Arial" panose="020B0604020202020204" pitchFamily="34" charset="0"/>
              </a:defRPr>
            </a:lvl3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56719277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267613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726891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2" name="Rectangle 11"/>
          <p:cNvSpPr/>
          <p:nvPr userDrawn="1"/>
        </p:nvSpPr>
        <p:spPr>
          <a:xfrm>
            <a:off x="0" y="5060460"/>
            <a:ext cx="12192000" cy="600109"/>
          </a:xfrm>
          <a:prstGeom prst="rect">
            <a:avLst/>
          </a:prstGeom>
          <a:solidFill>
            <a:srgbClr val="58C3B4"/>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Text Placeholder 4"/>
          <p:cNvSpPr txBox="1">
            <a:spLocks/>
          </p:cNvSpPr>
          <p:nvPr userDrawn="1"/>
        </p:nvSpPr>
        <p:spPr>
          <a:xfrm>
            <a:off x="689636" y="5149589"/>
            <a:ext cx="10936079" cy="42185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2400"/>
              </a:spcBef>
              <a:buBlip>
                <a:blip r:embed="rId2"/>
              </a:buBlip>
            </a:pPr>
            <a:r>
              <a:rPr lang="en-US" sz="2133">
                <a:solidFill>
                  <a:schemeClr val="bg1"/>
                </a:solidFill>
                <a:latin typeface="Arial" panose="020B0604020202020204" pitchFamily="34" charset="0"/>
                <a:cs typeface="Arial" panose="020B0604020202020204" pitchFamily="34" charset="0"/>
              </a:rPr>
              <a:t>Washington’s largest and oldest utility, </a:t>
            </a:r>
            <a:r>
              <a:rPr lang="en-US" sz="2133" b="1">
                <a:solidFill>
                  <a:schemeClr val="bg1"/>
                </a:solidFill>
                <a:latin typeface="Arial" panose="020B0604020202020204" pitchFamily="34" charset="0"/>
                <a:cs typeface="Arial" panose="020B0604020202020204" pitchFamily="34" charset="0"/>
              </a:rPr>
              <a:t>serving 1.5 million customers </a:t>
            </a:r>
            <a:r>
              <a:rPr lang="en-US" sz="2133">
                <a:solidFill>
                  <a:schemeClr val="bg1"/>
                </a:solidFill>
                <a:latin typeface="Arial" panose="020B0604020202020204" pitchFamily="34" charset="0"/>
                <a:cs typeface="Arial" panose="020B0604020202020204" pitchFamily="34" charset="0"/>
              </a:rPr>
              <a:t>in 10 counties.</a:t>
            </a:r>
          </a:p>
        </p:txBody>
      </p:sp>
      <p:sp>
        <p:nvSpPr>
          <p:cNvPr id="15" name="Text Placeholder 14"/>
          <p:cNvSpPr>
            <a:spLocks noGrp="1"/>
          </p:cNvSpPr>
          <p:nvPr>
            <p:ph type="body" sz="quarter" idx="10"/>
          </p:nvPr>
        </p:nvSpPr>
        <p:spPr>
          <a:xfrm>
            <a:off x="690035" y="1568454"/>
            <a:ext cx="10934700" cy="2764367"/>
          </a:xfrm>
          <a:prstGeom prst="rect">
            <a:avLst/>
          </a:prstGeom>
        </p:spPr>
        <p:txBody>
          <a:bodyPr/>
          <a:lstStyle>
            <a:lvl1pPr marL="304776" indent="-304776">
              <a:buFontTx/>
              <a:buBlip>
                <a:blip r:embed="rId3"/>
              </a:buBlip>
              <a:defRPr sz="2133">
                <a:latin typeface="Arial" panose="020B0604020202020204" pitchFamily="34" charset="0"/>
                <a:cs typeface="Arial" panose="020B0604020202020204" pitchFamily="34" charset="0"/>
              </a:defRPr>
            </a:lvl1pPr>
            <a:lvl2pPr marL="914332" indent="-304776">
              <a:buFontTx/>
              <a:buBlip>
                <a:blip r:embed="rId4"/>
              </a:buBlip>
              <a:defRPr sz="2133">
                <a:latin typeface="Arial" panose="020B0604020202020204" pitchFamily="34" charset="0"/>
                <a:cs typeface="Arial" panose="020B0604020202020204" pitchFamily="34" charset="0"/>
              </a:defRPr>
            </a:lvl2pPr>
            <a:lvl3pPr marL="1523887" indent="-304776">
              <a:buClr>
                <a:srgbClr val="006671"/>
              </a:buClr>
              <a:buSzPct val="130000"/>
              <a:buFont typeface="Arial" panose="020B0604020202020204" pitchFamily="34" charset="0"/>
              <a:buChar char="•"/>
              <a:defRPr sz="2133">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00383253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0" name="Freeform 19"/>
          <p:cNvSpPr>
            <a:spLocks/>
          </p:cNvSpPr>
          <p:nvPr userDrawn="1"/>
        </p:nvSpPr>
        <p:spPr>
          <a:xfrm>
            <a:off x="-1" y="0"/>
            <a:ext cx="12192000" cy="6858000"/>
          </a:xfrm>
          <a:custGeom>
            <a:avLst/>
            <a:gdLst>
              <a:gd name="connsiteX0" fmla="*/ 927481 w 9144000"/>
              <a:gd name="connsiteY0" fmla="*/ 620486 h 5143500"/>
              <a:gd name="connsiteX1" fmla="*/ 527958 w 9144000"/>
              <a:gd name="connsiteY1" fmla="*/ 1020009 h 5143500"/>
              <a:gd name="connsiteX2" fmla="*/ 527958 w 9144000"/>
              <a:gd name="connsiteY2" fmla="*/ 4095206 h 5143500"/>
              <a:gd name="connsiteX3" fmla="*/ 8281834 w 9144000"/>
              <a:gd name="connsiteY3" fmla="*/ 4095206 h 5143500"/>
              <a:gd name="connsiteX4" fmla="*/ 8681357 w 9144000"/>
              <a:gd name="connsiteY4" fmla="*/ 3695683 h 5143500"/>
              <a:gd name="connsiteX5" fmla="*/ 8681357 w 9144000"/>
              <a:gd name="connsiteY5" fmla="*/ 620486 h 5143500"/>
              <a:gd name="connsiteX6" fmla="*/ 0 w 9144000"/>
              <a:gd name="connsiteY6" fmla="*/ 0 h 5143500"/>
              <a:gd name="connsiteX7" fmla="*/ 9144000 w 9144000"/>
              <a:gd name="connsiteY7" fmla="*/ 0 h 5143500"/>
              <a:gd name="connsiteX8" fmla="*/ 9144000 w 9144000"/>
              <a:gd name="connsiteY8" fmla="*/ 5143500 h 5143500"/>
              <a:gd name="connsiteX9" fmla="*/ 0 w 9144000"/>
              <a:gd name="connsiteY9"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44000" h="5143500">
                <a:moveTo>
                  <a:pt x="927481" y="620486"/>
                </a:moveTo>
                <a:cubicBezTo>
                  <a:pt x="706831" y="620486"/>
                  <a:pt x="527958" y="799359"/>
                  <a:pt x="527958" y="1020009"/>
                </a:cubicBezTo>
                <a:lnTo>
                  <a:pt x="527958" y="4095206"/>
                </a:lnTo>
                <a:lnTo>
                  <a:pt x="8281834" y="4095206"/>
                </a:lnTo>
                <a:cubicBezTo>
                  <a:pt x="8502484" y="4095206"/>
                  <a:pt x="8681357" y="3916333"/>
                  <a:pt x="8681357" y="3695683"/>
                </a:cubicBezTo>
                <a:lnTo>
                  <a:pt x="8681357" y="620486"/>
                </a:lnTo>
                <a:close/>
                <a:moveTo>
                  <a:pt x="0" y="0"/>
                </a:moveTo>
                <a:lnTo>
                  <a:pt x="9144000" y="0"/>
                </a:lnTo>
                <a:lnTo>
                  <a:pt x="9144000" y="5143500"/>
                </a:lnTo>
                <a:lnTo>
                  <a:pt x="0" y="5143500"/>
                </a:lnTo>
                <a:close/>
              </a:path>
            </a:pathLst>
          </a:custGeom>
          <a:solidFill>
            <a:srgbClr val="5B234F"/>
          </a:solid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endParaRPr lang="en-US" sz="2400"/>
          </a:p>
        </p:txBody>
      </p:sp>
      <p:sp>
        <p:nvSpPr>
          <p:cNvPr id="21" name="Round Diagonal Corner Rectangle 20"/>
          <p:cNvSpPr>
            <a:spLocks/>
          </p:cNvSpPr>
          <p:nvPr userDrawn="1"/>
        </p:nvSpPr>
        <p:spPr>
          <a:xfrm>
            <a:off x="703947" y="828040"/>
            <a:ext cx="10871199" cy="4632960"/>
          </a:xfrm>
          <a:prstGeom prst="round2DiagRect">
            <a:avLst>
              <a:gd name="adj1" fmla="val 11498"/>
              <a:gd name="adj2" fmla="val 0"/>
            </a:avLst>
          </a:prstGeom>
          <a:gradFill flip="none" rotWithShape="1">
            <a:gsLst>
              <a:gs pos="0">
                <a:schemeClr val="tx1">
                  <a:alpha val="69000"/>
                </a:schemeClr>
              </a:gs>
              <a:gs pos="69000">
                <a:schemeClr val="tx1">
                  <a:alpha val="31000"/>
                </a:schemeClr>
              </a:gs>
            </a:gsLst>
            <a:lin ang="0" scaled="1"/>
            <a:tileRect/>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endParaRPr lang="en-US" sz="2400"/>
          </a:p>
        </p:txBody>
      </p:sp>
      <p:sp>
        <p:nvSpPr>
          <p:cNvPr id="3" name="Text Placeholder 45"/>
          <p:cNvSpPr>
            <a:spLocks noGrp="1"/>
          </p:cNvSpPr>
          <p:nvPr>
            <p:ph type="body" sz="quarter" idx="14"/>
          </p:nvPr>
        </p:nvSpPr>
        <p:spPr>
          <a:xfrm>
            <a:off x="1138761" y="6166705"/>
            <a:ext cx="4218517" cy="300971"/>
          </a:xfrm>
          <a:prstGeom prst="rect">
            <a:avLst/>
          </a:prstGeom>
          <a:ln>
            <a:noFill/>
          </a:ln>
        </p:spPr>
        <p:txBody>
          <a:bodyPr/>
          <a:lstStyle>
            <a:lvl1pPr marL="0" indent="0">
              <a:buNone/>
              <a:defRPr lang="en-US" sz="1467" dirty="0">
                <a:solidFill>
                  <a:schemeClr val="bg1"/>
                </a:solidFill>
                <a:latin typeface="Arial" panose="020B0604020202020204" pitchFamily="34" charset="0"/>
                <a:cs typeface="Arial" panose="020B0604020202020204" pitchFamily="34" charset="0"/>
              </a:defRPr>
            </a:lvl1pPr>
          </a:lstStyle>
          <a:p>
            <a:pPr lvl="0"/>
            <a:r>
              <a:rPr lang="en-US"/>
              <a:t>Edit Master text styles</a:t>
            </a:r>
          </a:p>
        </p:txBody>
      </p:sp>
      <p:sp>
        <p:nvSpPr>
          <p:cNvPr id="4" name="TextBox 3"/>
          <p:cNvSpPr txBox="1"/>
          <p:nvPr userDrawn="1"/>
        </p:nvSpPr>
        <p:spPr>
          <a:xfrm>
            <a:off x="609600" y="6156964"/>
            <a:ext cx="508000" cy="297454"/>
          </a:xfrm>
          <a:prstGeom prst="rect">
            <a:avLst/>
          </a:prstGeom>
          <a:noFill/>
        </p:spPr>
        <p:txBody>
          <a:bodyPr wrap="square" rtlCol="0">
            <a:spAutoFit/>
          </a:bodyPr>
          <a:lstStyle/>
          <a:p>
            <a:fld id="{745763F2-DDEA-4923-9735-C5A6327E1624}" type="slidenum">
              <a:rPr lang="en-US" sz="1333" smtClean="0">
                <a:solidFill>
                  <a:schemeClr val="bg1"/>
                </a:solidFill>
              </a:rPr>
              <a:t>‹#›</a:t>
            </a:fld>
            <a:endParaRPr lang="en-US" sz="1333">
              <a:solidFill>
                <a:schemeClr val="bg1"/>
              </a:solidFill>
            </a:endParaRPr>
          </a:p>
        </p:txBody>
      </p:sp>
      <p:cxnSp>
        <p:nvCxnSpPr>
          <p:cNvPr id="5" name="Straight Connector 4"/>
          <p:cNvCxnSpPr/>
          <p:nvPr userDrawn="1"/>
        </p:nvCxnSpPr>
        <p:spPr>
          <a:xfrm>
            <a:off x="1097280" y="6168707"/>
            <a:ext cx="0" cy="3048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4865188" y="1309552"/>
            <a:ext cx="0" cy="3657600"/>
          </a:xfrm>
          <a:prstGeom prst="line">
            <a:avLst/>
          </a:prstGeom>
          <a:ln w="12700" cap="rnd">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3200" y="6024843"/>
            <a:ext cx="1219200" cy="592532"/>
          </a:xfrm>
          <a:prstGeom prst="rect">
            <a:avLst/>
          </a:prstGeom>
        </p:spPr>
      </p:pic>
      <p:sp>
        <p:nvSpPr>
          <p:cNvPr id="24" name="Text Placeholder 23"/>
          <p:cNvSpPr>
            <a:spLocks noGrp="1"/>
          </p:cNvSpPr>
          <p:nvPr>
            <p:ph type="body" sz="quarter" idx="16"/>
          </p:nvPr>
        </p:nvSpPr>
        <p:spPr>
          <a:xfrm>
            <a:off x="5569133" y="1308691"/>
            <a:ext cx="5606867" cy="3669348"/>
          </a:xfrm>
          <a:prstGeom prst="rect">
            <a:avLst/>
          </a:prstGeom>
        </p:spPr>
        <p:txBody>
          <a:bodyPr anchor="ctr"/>
          <a:lstStyle>
            <a:lvl1pPr marL="0" indent="0">
              <a:buNone/>
              <a:defRPr sz="2667">
                <a:solidFill>
                  <a:schemeClr val="bg1"/>
                </a:solidFill>
                <a:latin typeface="Arial" panose="020B0604020202020204" pitchFamily="34" charset="0"/>
                <a:cs typeface="Arial" panose="020B0604020202020204" pitchFamily="34" charset="0"/>
              </a:defRPr>
            </a:lvl1pPr>
          </a:lstStyle>
          <a:p>
            <a:pPr lvl="0"/>
            <a:r>
              <a:rPr lang="en-US"/>
              <a:t>Edit Master text styles</a:t>
            </a:r>
          </a:p>
        </p:txBody>
      </p:sp>
      <p:sp>
        <p:nvSpPr>
          <p:cNvPr id="27" name="Text Placeholder 21"/>
          <p:cNvSpPr>
            <a:spLocks noGrp="1"/>
          </p:cNvSpPr>
          <p:nvPr>
            <p:ph type="body" sz="quarter" idx="15"/>
          </p:nvPr>
        </p:nvSpPr>
        <p:spPr>
          <a:xfrm>
            <a:off x="1021386" y="1308691"/>
            <a:ext cx="3444663" cy="3669348"/>
          </a:xfrm>
          <a:prstGeom prst="rect">
            <a:avLst/>
          </a:prstGeom>
        </p:spPr>
        <p:txBody>
          <a:bodyPr anchor="ctr"/>
          <a:lstStyle>
            <a:lvl1pPr marL="0" indent="0">
              <a:buNone/>
              <a:defRPr sz="4267" b="1">
                <a:solidFill>
                  <a:schemeClr val="bg1"/>
                </a:solidFill>
                <a:latin typeface="Arial" panose="020B0604020202020204" pitchFamily="34" charset="0"/>
                <a:cs typeface="Arial" panose="020B0604020202020204" pitchFamily="34" charset="0"/>
              </a:defRPr>
            </a:lvl1pPr>
          </a:lstStyle>
          <a:p>
            <a:pPr lvl="0"/>
            <a:r>
              <a:rPr lang="en-US"/>
              <a:t>Edit Master text styles</a:t>
            </a:r>
          </a:p>
        </p:txBody>
      </p:sp>
    </p:spTree>
    <p:extLst>
      <p:ext uri="{BB962C8B-B14F-4D97-AF65-F5344CB8AC3E}">
        <p14:creationId xmlns:p14="http://schemas.microsoft.com/office/powerpoint/2010/main" val="72877698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1_Vertical Title and Text">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609600" y="365125"/>
            <a:ext cx="10972800" cy="760291"/>
          </a:xfrm>
          <a:prstGeom prst="rect">
            <a:avLst/>
          </a:prstGeom>
        </p:spPr>
        <p:txBody>
          <a:bodyPr vert="horz" lIns="91440" tIns="45720" rIns="91440" bIns="45720" rtlCol="0" anchor="ctr">
            <a:normAutofit/>
          </a:bodyPr>
          <a:lstStyle>
            <a:lvl1pPr>
              <a:defRPr sz="3200">
                <a:latin typeface="Arial" panose="020B0604020202020204" pitchFamily="34" charset="0"/>
                <a:cs typeface="Arial" panose="020B0604020202020204" pitchFamily="34" charset="0"/>
              </a:defRPr>
            </a:lvl1pPr>
          </a:lstStyle>
          <a:p>
            <a:r>
              <a:rPr lang="en-US"/>
              <a:t>Click to edit Master title style</a:t>
            </a:r>
          </a:p>
        </p:txBody>
      </p:sp>
      <p:sp>
        <p:nvSpPr>
          <p:cNvPr id="18" name="Text Placeholder 17"/>
          <p:cNvSpPr>
            <a:spLocks noGrp="1"/>
          </p:cNvSpPr>
          <p:nvPr>
            <p:ph type="body" sz="quarter" idx="10"/>
          </p:nvPr>
        </p:nvSpPr>
        <p:spPr>
          <a:xfrm>
            <a:off x="609600" y="1578708"/>
            <a:ext cx="10972800" cy="4157784"/>
          </a:xfrm>
          <a:prstGeom prst="rect">
            <a:avLst/>
          </a:prstGeom>
        </p:spPr>
        <p:txBody>
          <a:bodyPr/>
          <a:lstStyle>
            <a:lvl1pPr marL="0" indent="0">
              <a:spcAft>
                <a:spcPts val="800"/>
              </a:spcAft>
              <a:buNone/>
              <a:defRPr sz="2133">
                <a:latin typeface="Arial" panose="020B0604020202020204" pitchFamily="34" charset="0"/>
                <a:cs typeface="Arial" panose="020B0604020202020204" pitchFamily="34" charset="0"/>
              </a:defRPr>
            </a:lvl1pPr>
            <a:lvl2pPr marL="0" indent="-365734">
              <a:defRPr sz="2133">
                <a:latin typeface="Arial" panose="020B0604020202020204" pitchFamily="34" charset="0"/>
                <a:cs typeface="Arial" panose="020B0604020202020204" pitchFamily="34" charset="0"/>
              </a:defRPr>
            </a:lvl2pPr>
            <a:lvl3pPr marL="731466" indent="-365734">
              <a:defRPr sz="2133">
                <a:latin typeface="Arial" panose="020B0604020202020204" pitchFamily="34" charset="0"/>
                <a:cs typeface="Arial" panose="020B0604020202020204" pitchFamily="34" charset="0"/>
              </a:defRPr>
            </a:lvl3pPr>
            <a:lvl4pPr marL="1097199" indent="-365734">
              <a:defRPr sz="2133">
                <a:latin typeface="Arial" panose="020B0604020202020204" pitchFamily="34" charset="0"/>
                <a:cs typeface="Arial" panose="020B0604020202020204" pitchFamily="34" charset="0"/>
              </a:defRPr>
            </a:lvl4pPr>
            <a:lvl5pPr marL="1462930" indent="-365734">
              <a:defRPr sz="2133">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000746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2_Vertical Title and Text">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609600" y="365125"/>
            <a:ext cx="10972800" cy="760291"/>
          </a:xfrm>
          <a:prstGeom prst="rect">
            <a:avLst/>
          </a:prstGeom>
        </p:spPr>
        <p:txBody>
          <a:bodyPr vert="horz" lIns="91440" tIns="45720" rIns="91440" bIns="45720" rtlCol="0" anchor="ctr">
            <a:normAutofit/>
          </a:bodyPr>
          <a:lstStyle>
            <a:lvl1pPr>
              <a:defRPr sz="3200">
                <a:latin typeface="Arial" panose="020B0604020202020204" pitchFamily="34" charset="0"/>
                <a:cs typeface="Arial" panose="020B0604020202020204" pitchFamily="34" charset="0"/>
              </a:defRPr>
            </a:lvl1pPr>
          </a:lstStyle>
          <a:p>
            <a:r>
              <a:rPr lang="en-US"/>
              <a:t>Click to edit Master title style</a:t>
            </a:r>
          </a:p>
        </p:txBody>
      </p:sp>
      <p:sp>
        <p:nvSpPr>
          <p:cNvPr id="18" name="Text Placeholder 17"/>
          <p:cNvSpPr>
            <a:spLocks noGrp="1"/>
          </p:cNvSpPr>
          <p:nvPr>
            <p:ph type="body" sz="quarter" idx="10"/>
          </p:nvPr>
        </p:nvSpPr>
        <p:spPr>
          <a:xfrm>
            <a:off x="609600" y="1578708"/>
            <a:ext cx="10972800" cy="4157784"/>
          </a:xfrm>
          <a:prstGeom prst="rect">
            <a:avLst/>
          </a:prstGeom>
        </p:spPr>
        <p:txBody>
          <a:bodyPr/>
          <a:lstStyle>
            <a:lvl1pPr marL="0" indent="0">
              <a:spcAft>
                <a:spcPts val="800"/>
              </a:spcAft>
              <a:buNone/>
              <a:defRPr sz="2133">
                <a:latin typeface="Arial" panose="020B0604020202020204" pitchFamily="34" charset="0"/>
                <a:cs typeface="Arial" panose="020B0604020202020204" pitchFamily="34" charset="0"/>
              </a:defRPr>
            </a:lvl1pPr>
            <a:lvl2pPr marL="0" indent="-365734">
              <a:defRPr sz="2133">
                <a:latin typeface="Arial" panose="020B0604020202020204" pitchFamily="34" charset="0"/>
                <a:cs typeface="Arial" panose="020B0604020202020204" pitchFamily="34" charset="0"/>
              </a:defRPr>
            </a:lvl2pPr>
            <a:lvl3pPr marL="731466" indent="-365734">
              <a:defRPr sz="2133">
                <a:latin typeface="Arial" panose="020B0604020202020204" pitchFamily="34" charset="0"/>
                <a:cs typeface="Arial" panose="020B0604020202020204" pitchFamily="34" charset="0"/>
              </a:defRPr>
            </a:lvl3pPr>
            <a:lvl4pPr marL="1097199" indent="-365734">
              <a:defRPr sz="2133">
                <a:latin typeface="Arial" panose="020B0604020202020204" pitchFamily="34" charset="0"/>
                <a:cs typeface="Arial" panose="020B0604020202020204" pitchFamily="34" charset="0"/>
              </a:defRPr>
            </a:lvl4pPr>
            <a:lvl5pPr marL="1462930" indent="-365734">
              <a:defRPr sz="2133">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45"/>
          <p:cNvSpPr txBox="1">
            <a:spLocks/>
          </p:cNvSpPr>
          <p:nvPr userDrawn="1"/>
        </p:nvSpPr>
        <p:spPr>
          <a:xfrm>
            <a:off x="1138761" y="6166705"/>
            <a:ext cx="4218517" cy="313995"/>
          </a:xfrm>
          <a:prstGeom prst="rect">
            <a:avLst/>
          </a:prstGeom>
          <a:ln>
            <a:noFill/>
          </a:ln>
        </p:spPr>
        <p:txBody>
          <a:bodyPr anchor="ctr"/>
          <a:lstStyle>
            <a:lvl1pPr marL="0" indent="0" algn="l" defTabSz="685800" rtl="0" eaLnBrk="1" latinLnBrk="0" hangingPunct="1">
              <a:lnSpc>
                <a:spcPct val="90000"/>
              </a:lnSpc>
              <a:spcBef>
                <a:spcPts val="750"/>
              </a:spcBef>
              <a:buFont typeface="Arial" panose="020B0604020202020204" pitchFamily="34" charset="0"/>
              <a:buNone/>
              <a:defRPr lang="en-US" sz="1100" kern="1200" dirty="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endParaRPr lang="en-US" sz="1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3322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2" name="Rectangle 11"/>
          <p:cNvSpPr/>
          <p:nvPr userDrawn="1"/>
        </p:nvSpPr>
        <p:spPr>
          <a:xfrm>
            <a:off x="0" y="5060460"/>
            <a:ext cx="12192000" cy="600109"/>
          </a:xfrm>
          <a:prstGeom prst="rect">
            <a:avLst/>
          </a:prstGeom>
          <a:solidFill>
            <a:srgbClr val="58C3B4"/>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Text Placeholder 4"/>
          <p:cNvSpPr txBox="1">
            <a:spLocks/>
          </p:cNvSpPr>
          <p:nvPr userDrawn="1"/>
        </p:nvSpPr>
        <p:spPr>
          <a:xfrm>
            <a:off x="689635" y="5149589"/>
            <a:ext cx="10936079" cy="42185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2400"/>
              </a:spcBef>
              <a:buBlip>
                <a:blip r:embed="rId2"/>
              </a:buBlip>
            </a:pPr>
            <a:r>
              <a:rPr lang="en-US" sz="2133">
                <a:solidFill>
                  <a:schemeClr val="bg1"/>
                </a:solidFill>
                <a:latin typeface="Arial" panose="020B0604020202020204" pitchFamily="34" charset="0"/>
                <a:cs typeface="Arial" panose="020B0604020202020204" pitchFamily="34" charset="0"/>
              </a:rPr>
              <a:t>Washington’s largest and oldest utility, </a:t>
            </a:r>
            <a:r>
              <a:rPr lang="en-US" sz="2133" b="1">
                <a:solidFill>
                  <a:schemeClr val="bg1"/>
                </a:solidFill>
                <a:latin typeface="Arial" panose="020B0604020202020204" pitchFamily="34" charset="0"/>
                <a:cs typeface="Arial" panose="020B0604020202020204" pitchFamily="34" charset="0"/>
              </a:rPr>
              <a:t>serving 1.5 million customers </a:t>
            </a:r>
            <a:r>
              <a:rPr lang="en-US" sz="2133">
                <a:solidFill>
                  <a:schemeClr val="bg1"/>
                </a:solidFill>
                <a:latin typeface="Arial" panose="020B0604020202020204" pitchFamily="34" charset="0"/>
                <a:cs typeface="Arial" panose="020B0604020202020204" pitchFamily="34" charset="0"/>
              </a:rPr>
              <a:t>in 10 counties.</a:t>
            </a:r>
          </a:p>
        </p:txBody>
      </p:sp>
      <p:sp>
        <p:nvSpPr>
          <p:cNvPr id="15" name="Text Placeholder 14"/>
          <p:cNvSpPr>
            <a:spLocks noGrp="1"/>
          </p:cNvSpPr>
          <p:nvPr>
            <p:ph type="body" sz="quarter" idx="10"/>
          </p:nvPr>
        </p:nvSpPr>
        <p:spPr>
          <a:xfrm>
            <a:off x="690035" y="1568453"/>
            <a:ext cx="10934700" cy="2764367"/>
          </a:xfrm>
          <a:prstGeom prst="rect">
            <a:avLst/>
          </a:prstGeom>
        </p:spPr>
        <p:txBody>
          <a:bodyPr/>
          <a:lstStyle>
            <a:lvl1pPr marL="304784" indent="-304784">
              <a:buFontTx/>
              <a:buBlip>
                <a:blip r:embed="rId3"/>
              </a:buBlip>
              <a:defRPr sz="2133">
                <a:latin typeface="Arial" panose="020B0604020202020204" pitchFamily="34" charset="0"/>
                <a:cs typeface="Arial" panose="020B0604020202020204" pitchFamily="34" charset="0"/>
              </a:defRPr>
            </a:lvl1pPr>
            <a:lvl2pPr marL="914354" indent="-304784">
              <a:buFontTx/>
              <a:buBlip>
                <a:blip r:embed="rId4"/>
              </a:buBlip>
              <a:defRPr sz="2133">
                <a:latin typeface="Arial" panose="020B0604020202020204" pitchFamily="34" charset="0"/>
                <a:cs typeface="Arial" panose="020B0604020202020204" pitchFamily="34" charset="0"/>
              </a:defRPr>
            </a:lvl2pPr>
            <a:lvl3pPr marL="1523925" indent="-304784">
              <a:buClr>
                <a:srgbClr val="006671"/>
              </a:buClr>
              <a:buSzPct val="130000"/>
              <a:buFont typeface="Arial" panose="020B0604020202020204" pitchFamily="34" charset="0"/>
              <a:buChar char="•"/>
              <a:defRPr sz="2133">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87261748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6" name="Text Placeholder 18"/>
          <p:cNvSpPr>
            <a:spLocks noGrp="1"/>
          </p:cNvSpPr>
          <p:nvPr>
            <p:ph type="body" sz="quarter" idx="10"/>
          </p:nvPr>
        </p:nvSpPr>
        <p:spPr>
          <a:xfrm>
            <a:off x="609600" y="1828800"/>
            <a:ext cx="10972800" cy="914400"/>
          </a:xfrm>
          <a:prstGeom prst="rect">
            <a:avLst/>
          </a:prstGeom>
        </p:spPr>
        <p:txBody>
          <a:bodyPr/>
          <a:lstStyle>
            <a:lvl1pPr marL="0" indent="0">
              <a:buNone/>
              <a:defRPr sz="5333" b="1">
                <a:solidFill>
                  <a:schemeClr val="bg1"/>
                </a:solidFill>
              </a:defRPr>
            </a:lvl1pPr>
          </a:lstStyle>
          <a:p>
            <a:pPr lvl="0"/>
            <a:r>
              <a:rPr lang="en-US"/>
              <a:t>Edit Master text styles</a:t>
            </a:r>
          </a:p>
        </p:txBody>
      </p:sp>
      <p:sp>
        <p:nvSpPr>
          <p:cNvPr id="7" name="Text Placeholder 18"/>
          <p:cNvSpPr>
            <a:spLocks noGrp="1"/>
          </p:cNvSpPr>
          <p:nvPr>
            <p:ph type="body" sz="quarter" idx="11"/>
          </p:nvPr>
        </p:nvSpPr>
        <p:spPr>
          <a:xfrm>
            <a:off x="609600" y="2743200"/>
            <a:ext cx="10972800" cy="643280"/>
          </a:xfrm>
          <a:prstGeom prst="rect">
            <a:avLst/>
          </a:prstGeom>
        </p:spPr>
        <p:txBody>
          <a:bodyPr/>
          <a:lstStyle>
            <a:lvl1pPr marL="0" indent="0">
              <a:buNone/>
              <a:defRPr sz="3200" b="1">
                <a:solidFill>
                  <a:schemeClr val="bg1"/>
                </a:solidFill>
              </a:defRPr>
            </a:lvl1pPr>
          </a:lstStyle>
          <a:p>
            <a:pPr lvl="0"/>
            <a:r>
              <a:rPr lang="en-US"/>
              <a:t>Edit Master text styles</a:t>
            </a:r>
          </a:p>
        </p:txBody>
      </p:sp>
      <p:sp>
        <p:nvSpPr>
          <p:cNvPr id="8" name="Text Placeholder 18"/>
          <p:cNvSpPr>
            <a:spLocks noGrp="1"/>
          </p:cNvSpPr>
          <p:nvPr>
            <p:ph type="body" sz="quarter" idx="13" hasCustomPrompt="1"/>
          </p:nvPr>
        </p:nvSpPr>
        <p:spPr>
          <a:xfrm>
            <a:off x="609600" y="4145280"/>
            <a:ext cx="2438400" cy="364440"/>
          </a:xfrm>
          <a:prstGeom prst="rect">
            <a:avLst/>
          </a:prstGeom>
        </p:spPr>
        <p:txBody>
          <a:bodyPr/>
          <a:lstStyle>
            <a:lvl1pPr marL="0" indent="0">
              <a:buNone/>
              <a:defRPr sz="1867" b="0">
                <a:solidFill>
                  <a:schemeClr val="bg1"/>
                </a:solidFill>
              </a:defRPr>
            </a:lvl1pPr>
          </a:lstStyle>
          <a:p>
            <a:pPr lvl="0"/>
            <a:r>
              <a:rPr lang="en-US"/>
              <a:t>Month 202X</a:t>
            </a:r>
          </a:p>
        </p:txBody>
      </p:sp>
      <p:grpSp>
        <p:nvGrpSpPr>
          <p:cNvPr id="10" name="Group 9"/>
          <p:cNvGrpSpPr>
            <a:grpSpLocks noChangeAspect="1"/>
          </p:cNvGrpSpPr>
          <p:nvPr userDrawn="1"/>
        </p:nvGrpSpPr>
        <p:grpSpPr>
          <a:xfrm>
            <a:off x="5146157" y="-869775"/>
            <a:ext cx="7598779" cy="7295307"/>
            <a:chOff x="2575398" y="-2286000"/>
            <a:chExt cx="7364156" cy="7070054"/>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66938" y="3770513"/>
              <a:ext cx="2085484" cy="1013541"/>
            </a:xfrm>
            <a:prstGeom prst="rect">
              <a:avLst/>
            </a:prstGeom>
          </p:spPr>
        </p:pic>
        <p:grpSp>
          <p:nvGrpSpPr>
            <p:cNvPr id="12" name="Group 11"/>
            <p:cNvGrpSpPr/>
            <p:nvPr userDrawn="1"/>
          </p:nvGrpSpPr>
          <p:grpSpPr>
            <a:xfrm>
              <a:off x="2575398" y="-2286000"/>
              <a:ext cx="7364156" cy="5728783"/>
              <a:chOff x="4195026" y="-389227"/>
              <a:chExt cx="5564745" cy="4328971"/>
            </a:xfrm>
          </p:grpSpPr>
          <p:sp>
            <p:nvSpPr>
              <p:cNvPr id="13" name="Rounded Rectangle 12"/>
              <p:cNvSpPr>
                <a:spLocks noChangeAspect="1"/>
              </p:cNvSpPr>
              <p:nvPr userDrawn="1"/>
            </p:nvSpPr>
            <p:spPr>
              <a:xfrm rot="2700000">
                <a:off x="6985513" y="-414236"/>
                <a:ext cx="2499337" cy="2549356"/>
              </a:xfrm>
              <a:prstGeom prst="roundRect">
                <a:avLst>
                  <a:gd name="adj" fmla="val 2645"/>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chemeClr val="lt1">
                      <a:alpha val="50000"/>
                    </a:schemeClr>
                  </a:solidFill>
                </a:endParaRPr>
              </a:p>
            </p:txBody>
          </p:sp>
          <p:sp>
            <p:nvSpPr>
              <p:cNvPr id="14" name="Rounded Rectangle 13"/>
              <p:cNvSpPr>
                <a:spLocks noChangeAspect="1"/>
              </p:cNvSpPr>
              <p:nvPr userDrawn="1"/>
            </p:nvSpPr>
            <p:spPr>
              <a:xfrm rot="2700000">
                <a:off x="8548085" y="2098727"/>
                <a:ext cx="1199682" cy="1223691"/>
              </a:xfrm>
              <a:prstGeom prst="roundRect">
                <a:avLst>
                  <a:gd name="adj" fmla="val 5978"/>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chemeClr val="lt1">
                      <a:alpha val="50000"/>
                    </a:schemeClr>
                  </a:solidFill>
                </a:endParaRPr>
              </a:p>
            </p:txBody>
          </p:sp>
          <p:sp>
            <p:nvSpPr>
              <p:cNvPr id="15" name="Rounded Rectangle 14"/>
              <p:cNvSpPr>
                <a:spLocks noChangeAspect="1"/>
              </p:cNvSpPr>
              <p:nvPr userDrawn="1"/>
            </p:nvSpPr>
            <p:spPr>
              <a:xfrm rot="2700000">
                <a:off x="5766758" y="1198183"/>
                <a:ext cx="1199682" cy="1223691"/>
              </a:xfrm>
              <a:prstGeom prst="roundRect">
                <a:avLst>
                  <a:gd name="adj" fmla="val 5978"/>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chemeClr val="lt1">
                      <a:alpha val="50000"/>
                    </a:schemeClr>
                  </a:solidFill>
                </a:endParaRPr>
              </a:p>
            </p:txBody>
          </p:sp>
          <p:sp>
            <p:nvSpPr>
              <p:cNvPr id="16" name="Rounded Rectangle 15"/>
              <p:cNvSpPr>
                <a:spLocks noChangeAspect="1"/>
              </p:cNvSpPr>
              <p:nvPr userDrawn="1"/>
            </p:nvSpPr>
            <p:spPr>
              <a:xfrm rot="2700000">
                <a:off x="7015265" y="1984498"/>
                <a:ext cx="549855" cy="560858"/>
              </a:xfrm>
              <a:prstGeom prst="roundRect">
                <a:avLst>
                  <a:gd name="adj" fmla="val 5978"/>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chemeClr val="lt1">
                      <a:alpha val="50000"/>
                    </a:schemeClr>
                  </a:solidFill>
                </a:endParaRPr>
              </a:p>
            </p:txBody>
          </p:sp>
          <p:sp>
            <p:nvSpPr>
              <p:cNvPr id="17" name="Rounded Rectangle 16"/>
              <p:cNvSpPr>
                <a:spLocks noChangeAspect="1"/>
              </p:cNvSpPr>
              <p:nvPr userDrawn="1"/>
            </p:nvSpPr>
            <p:spPr>
              <a:xfrm rot="2700000">
                <a:off x="5155879" y="2005895"/>
                <a:ext cx="549855" cy="560858"/>
              </a:xfrm>
              <a:prstGeom prst="roundRect">
                <a:avLst>
                  <a:gd name="adj" fmla="val 5978"/>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chemeClr val="lt1">
                      <a:alpha val="50000"/>
                    </a:schemeClr>
                  </a:solidFill>
                </a:endParaRPr>
              </a:p>
            </p:txBody>
          </p:sp>
          <p:sp>
            <p:nvSpPr>
              <p:cNvPr id="18" name="Rounded Rectangle 17"/>
              <p:cNvSpPr>
                <a:spLocks noChangeAspect="1"/>
              </p:cNvSpPr>
              <p:nvPr userDrawn="1"/>
            </p:nvSpPr>
            <p:spPr>
              <a:xfrm rot="2700000">
                <a:off x="6534371" y="3384388"/>
                <a:ext cx="549855" cy="560858"/>
              </a:xfrm>
              <a:prstGeom prst="roundRect">
                <a:avLst>
                  <a:gd name="adj" fmla="val 5978"/>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chemeClr val="lt1">
                      <a:alpha val="50000"/>
                    </a:schemeClr>
                  </a:solidFill>
                </a:endParaRPr>
              </a:p>
            </p:txBody>
          </p:sp>
          <p:sp>
            <p:nvSpPr>
              <p:cNvPr id="19" name="Rounded Rectangle 18"/>
              <p:cNvSpPr>
                <a:spLocks noChangeAspect="1"/>
              </p:cNvSpPr>
              <p:nvPr userDrawn="1"/>
            </p:nvSpPr>
            <p:spPr>
              <a:xfrm rot="2700000">
                <a:off x="8396702" y="3365936"/>
                <a:ext cx="549855" cy="560858"/>
              </a:xfrm>
              <a:prstGeom prst="roundRect">
                <a:avLst>
                  <a:gd name="adj" fmla="val 5978"/>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chemeClr val="lt1">
                      <a:alpha val="50000"/>
                    </a:schemeClr>
                  </a:solidFill>
                </a:endParaRPr>
              </a:p>
            </p:txBody>
          </p:sp>
          <p:sp>
            <p:nvSpPr>
              <p:cNvPr id="20" name="Rounded Rectangle 19"/>
              <p:cNvSpPr>
                <a:spLocks noChangeAspect="1"/>
              </p:cNvSpPr>
              <p:nvPr userDrawn="1"/>
            </p:nvSpPr>
            <p:spPr>
              <a:xfrm rot="2700000">
                <a:off x="5627577" y="580013"/>
                <a:ext cx="549855" cy="560858"/>
              </a:xfrm>
              <a:prstGeom prst="roundRect">
                <a:avLst>
                  <a:gd name="adj" fmla="val 5978"/>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chemeClr val="lt1">
                      <a:alpha val="50000"/>
                    </a:schemeClr>
                  </a:solidFill>
                </a:endParaRPr>
              </a:p>
            </p:txBody>
          </p:sp>
          <p:sp>
            <p:nvSpPr>
              <p:cNvPr id="21" name="Rounded Rectangle 20"/>
              <p:cNvSpPr>
                <a:spLocks noChangeAspect="1"/>
              </p:cNvSpPr>
              <p:nvPr userDrawn="1"/>
            </p:nvSpPr>
            <p:spPr>
              <a:xfrm rot="2700000">
                <a:off x="4200527" y="1080935"/>
                <a:ext cx="549855" cy="560858"/>
              </a:xfrm>
              <a:prstGeom prst="roundRect">
                <a:avLst>
                  <a:gd name="adj" fmla="val 5978"/>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chemeClr val="lt1">
                      <a:alpha val="50000"/>
                    </a:schemeClr>
                  </a:solidFill>
                </a:endParaRPr>
              </a:p>
            </p:txBody>
          </p:sp>
        </p:grpSp>
      </p:grpSp>
    </p:spTree>
    <p:extLst>
      <p:ext uri="{BB962C8B-B14F-4D97-AF65-F5344CB8AC3E}">
        <p14:creationId xmlns:p14="http://schemas.microsoft.com/office/powerpoint/2010/main" val="318634918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Tree>
    <p:extLst>
      <p:ext uri="{BB962C8B-B14F-4D97-AF65-F5344CB8AC3E}">
        <p14:creationId xmlns:p14="http://schemas.microsoft.com/office/powerpoint/2010/main" val="116166171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5411737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41672987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9726364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501974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14"/>
          <p:cNvSpPr>
            <a:spLocks noGrp="1"/>
          </p:cNvSpPr>
          <p:nvPr>
            <p:ph type="body" sz="quarter" idx="13"/>
          </p:nvPr>
        </p:nvSpPr>
        <p:spPr>
          <a:xfrm>
            <a:off x="690035" y="1568453"/>
            <a:ext cx="10934700" cy="2764367"/>
          </a:xfrm>
          <a:prstGeom prst="rect">
            <a:avLst/>
          </a:prstGeom>
        </p:spPr>
        <p:txBody>
          <a:bodyPr/>
          <a:lstStyle>
            <a:lvl1pPr marL="304784" indent="-304784">
              <a:buFontTx/>
              <a:buBlip>
                <a:blip r:embed="rId2"/>
              </a:buBlip>
              <a:defRPr sz="2133">
                <a:latin typeface="Arial" panose="020B0604020202020204" pitchFamily="34" charset="0"/>
                <a:cs typeface="Arial" panose="020B0604020202020204" pitchFamily="34" charset="0"/>
              </a:defRPr>
            </a:lvl1pPr>
            <a:lvl2pPr marL="914354" indent="-304784">
              <a:buFontTx/>
              <a:buBlip>
                <a:blip r:embed="rId3"/>
              </a:buBlip>
              <a:defRPr sz="2133">
                <a:latin typeface="Arial" panose="020B0604020202020204" pitchFamily="34" charset="0"/>
                <a:cs typeface="Arial" panose="020B0604020202020204" pitchFamily="34" charset="0"/>
              </a:defRPr>
            </a:lvl2pPr>
            <a:lvl3pPr marL="1523925" indent="-304784">
              <a:buClr>
                <a:srgbClr val="006671"/>
              </a:buClr>
              <a:buSzPct val="130000"/>
              <a:buFont typeface="Arial" panose="020B0604020202020204" pitchFamily="34" charset="0"/>
              <a:buChar char="•"/>
              <a:defRPr sz="2133">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90042053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ext Placeholder 14"/>
          <p:cNvSpPr>
            <a:spLocks noGrp="1"/>
          </p:cNvSpPr>
          <p:nvPr>
            <p:ph type="body" sz="quarter" idx="13"/>
          </p:nvPr>
        </p:nvSpPr>
        <p:spPr>
          <a:xfrm>
            <a:off x="690035" y="1568453"/>
            <a:ext cx="10934700" cy="2764367"/>
          </a:xfrm>
          <a:prstGeom prst="rect">
            <a:avLst/>
          </a:prstGeom>
        </p:spPr>
        <p:txBody>
          <a:bodyPr/>
          <a:lstStyle>
            <a:lvl1pPr marL="304784" indent="-304784">
              <a:buFontTx/>
              <a:buBlip>
                <a:blip r:embed="rId2"/>
              </a:buBlip>
              <a:defRPr sz="2133">
                <a:latin typeface="Arial" panose="020B0604020202020204" pitchFamily="34" charset="0"/>
                <a:cs typeface="Arial" panose="020B0604020202020204" pitchFamily="34" charset="0"/>
              </a:defRPr>
            </a:lvl1pPr>
            <a:lvl2pPr marL="914354" indent="-304784">
              <a:buFontTx/>
              <a:buBlip>
                <a:blip r:embed="rId3"/>
              </a:buBlip>
              <a:defRPr sz="2133">
                <a:latin typeface="Arial" panose="020B0604020202020204" pitchFamily="34" charset="0"/>
                <a:cs typeface="Arial" panose="020B0604020202020204" pitchFamily="34" charset="0"/>
              </a:defRPr>
            </a:lvl2pPr>
            <a:lvl3pPr marL="1523925" indent="-304784">
              <a:buClr>
                <a:srgbClr val="006671"/>
              </a:buClr>
              <a:buSzPct val="130000"/>
              <a:buFont typeface="Arial" panose="020B0604020202020204" pitchFamily="34" charset="0"/>
              <a:buChar char="•"/>
              <a:defRPr sz="2133">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44047733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9" name="Text Placeholder 14"/>
          <p:cNvSpPr>
            <a:spLocks noGrp="1"/>
          </p:cNvSpPr>
          <p:nvPr>
            <p:ph type="body" sz="quarter" idx="13"/>
          </p:nvPr>
        </p:nvSpPr>
        <p:spPr>
          <a:xfrm>
            <a:off x="5183188" y="987426"/>
            <a:ext cx="6441547" cy="3345393"/>
          </a:xfrm>
          <a:prstGeom prst="rect">
            <a:avLst/>
          </a:prstGeom>
        </p:spPr>
        <p:txBody>
          <a:bodyPr/>
          <a:lstStyle>
            <a:lvl1pPr marL="304784" indent="-304784">
              <a:buFontTx/>
              <a:buBlip>
                <a:blip r:embed="rId2"/>
              </a:buBlip>
              <a:defRPr sz="3200">
                <a:latin typeface="Arial" panose="020B0604020202020204" pitchFamily="34" charset="0"/>
                <a:cs typeface="Arial" panose="020B0604020202020204" pitchFamily="34" charset="0"/>
              </a:defRPr>
            </a:lvl1pPr>
            <a:lvl2pPr marL="914354" indent="-304784">
              <a:buFontTx/>
              <a:buBlip>
                <a:blip r:embed="rId3"/>
              </a:buBlip>
              <a:defRPr sz="2800">
                <a:latin typeface="Arial" panose="020B0604020202020204" pitchFamily="34" charset="0"/>
                <a:cs typeface="Arial" panose="020B0604020202020204" pitchFamily="34" charset="0"/>
              </a:defRPr>
            </a:lvl2pPr>
            <a:lvl3pPr marL="1523925" indent="-304784">
              <a:buClr>
                <a:srgbClr val="006671"/>
              </a:buClr>
              <a:buSzPct val="130000"/>
              <a:buFont typeface="Arial" panose="020B0604020202020204" pitchFamily="34" charset="0"/>
              <a:buChar char="•"/>
              <a:defRPr sz="2400">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endParaRPr lang="en-US"/>
          </a:p>
        </p:txBody>
      </p:sp>
    </p:spTree>
    <p:extLst>
      <p:ext uri="{BB962C8B-B14F-4D97-AF65-F5344CB8AC3E}">
        <p14:creationId xmlns:p14="http://schemas.microsoft.com/office/powerpoint/2010/main" val="365439594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Tree>
    <p:extLst>
      <p:ext uri="{BB962C8B-B14F-4D97-AF65-F5344CB8AC3E}">
        <p14:creationId xmlns:p14="http://schemas.microsoft.com/office/powerpoint/2010/main" val="1563282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0" name="Freeform 19"/>
          <p:cNvSpPr>
            <a:spLocks/>
          </p:cNvSpPr>
          <p:nvPr userDrawn="1"/>
        </p:nvSpPr>
        <p:spPr>
          <a:xfrm>
            <a:off x="-1" y="0"/>
            <a:ext cx="12192000" cy="6858000"/>
          </a:xfrm>
          <a:custGeom>
            <a:avLst/>
            <a:gdLst>
              <a:gd name="connsiteX0" fmla="*/ 927481 w 9144000"/>
              <a:gd name="connsiteY0" fmla="*/ 620486 h 5143500"/>
              <a:gd name="connsiteX1" fmla="*/ 527958 w 9144000"/>
              <a:gd name="connsiteY1" fmla="*/ 1020009 h 5143500"/>
              <a:gd name="connsiteX2" fmla="*/ 527958 w 9144000"/>
              <a:gd name="connsiteY2" fmla="*/ 4095206 h 5143500"/>
              <a:gd name="connsiteX3" fmla="*/ 8281834 w 9144000"/>
              <a:gd name="connsiteY3" fmla="*/ 4095206 h 5143500"/>
              <a:gd name="connsiteX4" fmla="*/ 8681357 w 9144000"/>
              <a:gd name="connsiteY4" fmla="*/ 3695683 h 5143500"/>
              <a:gd name="connsiteX5" fmla="*/ 8681357 w 9144000"/>
              <a:gd name="connsiteY5" fmla="*/ 620486 h 5143500"/>
              <a:gd name="connsiteX6" fmla="*/ 0 w 9144000"/>
              <a:gd name="connsiteY6" fmla="*/ 0 h 5143500"/>
              <a:gd name="connsiteX7" fmla="*/ 9144000 w 9144000"/>
              <a:gd name="connsiteY7" fmla="*/ 0 h 5143500"/>
              <a:gd name="connsiteX8" fmla="*/ 9144000 w 9144000"/>
              <a:gd name="connsiteY8" fmla="*/ 5143500 h 5143500"/>
              <a:gd name="connsiteX9" fmla="*/ 0 w 9144000"/>
              <a:gd name="connsiteY9"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44000" h="5143500">
                <a:moveTo>
                  <a:pt x="927481" y="620486"/>
                </a:moveTo>
                <a:cubicBezTo>
                  <a:pt x="706831" y="620486"/>
                  <a:pt x="527958" y="799359"/>
                  <a:pt x="527958" y="1020009"/>
                </a:cubicBezTo>
                <a:lnTo>
                  <a:pt x="527958" y="4095206"/>
                </a:lnTo>
                <a:lnTo>
                  <a:pt x="8281834" y="4095206"/>
                </a:lnTo>
                <a:cubicBezTo>
                  <a:pt x="8502484" y="4095206"/>
                  <a:pt x="8681357" y="3916333"/>
                  <a:pt x="8681357" y="3695683"/>
                </a:cubicBezTo>
                <a:lnTo>
                  <a:pt x="8681357" y="620486"/>
                </a:lnTo>
                <a:close/>
                <a:moveTo>
                  <a:pt x="0" y="0"/>
                </a:moveTo>
                <a:lnTo>
                  <a:pt x="9144000" y="0"/>
                </a:lnTo>
                <a:lnTo>
                  <a:pt x="9144000" y="5143500"/>
                </a:lnTo>
                <a:lnTo>
                  <a:pt x="0" y="5143500"/>
                </a:lnTo>
                <a:close/>
              </a:path>
            </a:pathLst>
          </a:custGeom>
          <a:solidFill>
            <a:srgbClr val="5B234F"/>
          </a:solid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endParaRPr lang="en-US" sz="2400"/>
          </a:p>
        </p:txBody>
      </p:sp>
      <p:sp>
        <p:nvSpPr>
          <p:cNvPr id="21" name="Round Diagonal Corner Rectangle 20"/>
          <p:cNvSpPr>
            <a:spLocks/>
          </p:cNvSpPr>
          <p:nvPr userDrawn="1"/>
        </p:nvSpPr>
        <p:spPr>
          <a:xfrm>
            <a:off x="703946" y="828040"/>
            <a:ext cx="10871199" cy="4632960"/>
          </a:xfrm>
          <a:prstGeom prst="round2DiagRect">
            <a:avLst>
              <a:gd name="adj1" fmla="val 11498"/>
              <a:gd name="adj2" fmla="val 0"/>
            </a:avLst>
          </a:prstGeom>
          <a:gradFill flip="none" rotWithShape="1">
            <a:gsLst>
              <a:gs pos="0">
                <a:schemeClr val="tx1">
                  <a:alpha val="69000"/>
                </a:schemeClr>
              </a:gs>
              <a:gs pos="69000">
                <a:schemeClr val="tx1">
                  <a:alpha val="31000"/>
                </a:schemeClr>
              </a:gs>
            </a:gsLst>
            <a:lin ang="0" scaled="1"/>
            <a:tileRect/>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endParaRPr lang="en-US" sz="2400"/>
          </a:p>
        </p:txBody>
      </p:sp>
      <p:sp>
        <p:nvSpPr>
          <p:cNvPr id="3" name="Text Placeholder 45"/>
          <p:cNvSpPr>
            <a:spLocks noGrp="1"/>
          </p:cNvSpPr>
          <p:nvPr>
            <p:ph type="body" sz="quarter" idx="14"/>
          </p:nvPr>
        </p:nvSpPr>
        <p:spPr>
          <a:xfrm>
            <a:off x="1138761" y="6166705"/>
            <a:ext cx="4218517" cy="300971"/>
          </a:xfrm>
          <a:prstGeom prst="rect">
            <a:avLst/>
          </a:prstGeom>
          <a:ln>
            <a:noFill/>
          </a:ln>
        </p:spPr>
        <p:txBody>
          <a:bodyPr/>
          <a:lstStyle>
            <a:lvl1pPr marL="0" indent="0">
              <a:buNone/>
              <a:defRPr lang="en-US" sz="1467" dirty="0">
                <a:solidFill>
                  <a:schemeClr val="bg1"/>
                </a:solidFill>
                <a:latin typeface="Arial" panose="020B0604020202020204" pitchFamily="34" charset="0"/>
                <a:cs typeface="Arial" panose="020B0604020202020204" pitchFamily="34" charset="0"/>
              </a:defRPr>
            </a:lvl1pPr>
          </a:lstStyle>
          <a:p>
            <a:pPr lvl="0"/>
            <a:r>
              <a:rPr lang="en-US"/>
              <a:t>Edit Master text styles</a:t>
            </a:r>
          </a:p>
        </p:txBody>
      </p:sp>
      <p:sp>
        <p:nvSpPr>
          <p:cNvPr id="4" name="TextBox 3"/>
          <p:cNvSpPr txBox="1"/>
          <p:nvPr userDrawn="1"/>
        </p:nvSpPr>
        <p:spPr>
          <a:xfrm>
            <a:off x="609600" y="6156962"/>
            <a:ext cx="508000" cy="297454"/>
          </a:xfrm>
          <a:prstGeom prst="rect">
            <a:avLst/>
          </a:prstGeom>
          <a:noFill/>
        </p:spPr>
        <p:txBody>
          <a:bodyPr wrap="square" rtlCol="0">
            <a:spAutoFit/>
          </a:bodyPr>
          <a:lstStyle/>
          <a:p>
            <a:fld id="{745763F2-DDEA-4923-9735-C5A6327E1624}" type="slidenum">
              <a:rPr lang="en-US" sz="1333" smtClean="0">
                <a:solidFill>
                  <a:schemeClr val="bg1"/>
                </a:solidFill>
              </a:rPr>
              <a:t>‹#›</a:t>
            </a:fld>
            <a:endParaRPr lang="en-US" sz="1333">
              <a:solidFill>
                <a:schemeClr val="bg1"/>
              </a:solidFill>
            </a:endParaRPr>
          </a:p>
        </p:txBody>
      </p:sp>
      <p:cxnSp>
        <p:nvCxnSpPr>
          <p:cNvPr id="5" name="Straight Connector 4"/>
          <p:cNvCxnSpPr/>
          <p:nvPr userDrawn="1"/>
        </p:nvCxnSpPr>
        <p:spPr>
          <a:xfrm>
            <a:off x="1097280" y="6168707"/>
            <a:ext cx="0" cy="3048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4865188" y="1309552"/>
            <a:ext cx="0" cy="3657600"/>
          </a:xfrm>
          <a:prstGeom prst="line">
            <a:avLst/>
          </a:prstGeom>
          <a:ln w="12700" cap="rnd">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3200" y="6024843"/>
            <a:ext cx="1219200" cy="592532"/>
          </a:xfrm>
          <a:prstGeom prst="rect">
            <a:avLst/>
          </a:prstGeom>
        </p:spPr>
      </p:pic>
      <p:sp>
        <p:nvSpPr>
          <p:cNvPr id="24" name="Text Placeholder 23"/>
          <p:cNvSpPr>
            <a:spLocks noGrp="1"/>
          </p:cNvSpPr>
          <p:nvPr>
            <p:ph type="body" sz="quarter" idx="16"/>
          </p:nvPr>
        </p:nvSpPr>
        <p:spPr>
          <a:xfrm>
            <a:off x="5569133" y="1308690"/>
            <a:ext cx="5606867" cy="3669348"/>
          </a:xfrm>
          <a:prstGeom prst="rect">
            <a:avLst/>
          </a:prstGeom>
        </p:spPr>
        <p:txBody>
          <a:bodyPr anchor="ctr"/>
          <a:lstStyle>
            <a:lvl1pPr marL="0" indent="0">
              <a:buNone/>
              <a:defRPr sz="2667">
                <a:solidFill>
                  <a:schemeClr val="bg1"/>
                </a:solidFill>
                <a:latin typeface="Arial" panose="020B0604020202020204" pitchFamily="34" charset="0"/>
                <a:cs typeface="Arial" panose="020B0604020202020204" pitchFamily="34" charset="0"/>
              </a:defRPr>
            </a:lvl1pPr>
          </a:lstStyle>
          <a:p>
            <a:pPr lvl="0"/>
            <a:r>
              <a:rPr lang="en-US"/>
              <a:t>Edit Master text styles</a:t>
            </a:r>
          </a:p>
        </p:txBody>
      </p:sp>
      <p:sp>
        <p:nvSpPr>
          <p:cNvPr id="27" name="Text Placeholder 21"/>
          <p:cNvSpPr>
            <a:spLocks noGrp="1"/>
          </p:cNvSpPr>
          <p:nvPr>
            <p:ph type="body" sz="quarter" idx="15"/>
          </p:nvPr>
        </p:nvSpPr>
        <p:spPr>
          <a:xfrm>
            <a:off x="1021385" y="1308691"/>
            <a:ext cx="3444663" cy="3669348"/>
          </a:xfrm>
          <a:prstGeom prst="rect">
            <a:avLst/>
          </a:prstGeom>
        </p:spPr>
        <p:txBody>
          <a:bodyPr anchor="ctr"/>
          <a:lstStyle>
            <a:lvl1pPr marL="0" indent="0">
              <a:buNone/>
              <a:defRPr sz="4267" b="1">
                <a:solidFill>
                  <a:schemeClr val="bg1"/>
                </a:solidFill>
                <a:latin typeface="Arial" panose="020B0604020202020204" pitchFamily="34" charset="0"/>
                <a:cs typeface="Arial" panose="020B0604020202020204" pitchFamily="34" charset="0"/>
              </a:defRPr>
            </a:lvl1pPr>
          </a:lstStyle>
          <a:p>
            <a:pPr lvl="0"/>
            <a:r>
              <a:rPr lang="en-US"/>
              <a:t>Edit Master text styles</a:t>
            </a:r>
          </a:p>
        </p:txBody>
      </p:sp>
    </p:spTree>
    <p:extLst>
      <p:ext uri="{BB962C8B-B14F-4D97-AF65-F5344CB8AC3E}">
        <p14:creationId xmlns:p14="http://schemas.microsoft.com/office/powerpoint/2010/main" val="353814226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4405216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9013815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1_White Background">
    <p:spTree>
      <p:nvGrpSpPr>
        <p:cNvPr id="1" name=""/>
        <p:cNvGrpSpPr/>
        <p:nvPr/>
      </p:nvGrpSpPr>
      <p:grpSpPr>
        <a:xfrm>
          <a:off x="0" y="0"/>
          <a:ext cx="0" cy="0"/>
          <a:chOff x="0" y="0"/>
          <a:chExt cx="0" cy="0"/>
        </a:xfrm>
      </p:grpSpPr>
      <p:cxnSp>
        <p:nvCxnSpPr>
          <p:cNvPr id="8" name="Straight Connector 15"/>
          <p:cNvCxnSpPr/>
          <p:nvPr/>
        </p:nvCxnSpPr>
        <p:spPr>
          <a:xfrm>
            <a:off x="812800" y="1143000"/>
            <a:ext cx="10591800" cy="0"/>
          </a:xfrm>
          <a:prstGeom prst="line">
            <a:avLst/>
          </a:prstGeom>
          <a:ln>
            <a:solidFill>
              <a:srgbClr val="474C55"/>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812800" y="274637"/>
            <a:ext cx="10591800" cy="715963"/>
          </a:xfrm>
        </p:spPr>
        <p:txBody>
          <a:bodyPr>
            <a:normAutofit/>
          </a:bodyPr>
          <a:lstStyle>
            <a:lvl1pPr algn="l">
              <a:defRPr lang="en-US" sz="2800" dirty="0">
                <a:solidFill>
                  <a:srgbClr val="474C55"/>
                </a:solidFill>
              </a:defRPr>
            </a:lvl1pPr>
          </a:lstStyle>
          <a:p>
            <a:r>
              <a:rPr lang="en-US"/>
              <a:t>Click to edit Master title style </a:t>
            </a:r>
          </a:p>
        </p:txBody>
      </p:sp>
      <p:sp>
        <p:nvSpPr>
          <p:cNvPr id="15" name="Text Placeholder 14"/>
          <p:cNvSpPr>
            <a:spLocks noGrp="1"/>
          </p:cNvSpPr>
          <p:nvPr>
            <p:ph type="body" sz="quarter" idx="11"/>
          </p:nvPr>
        </p:nvSpPr>
        <p:spPr>
          <a:xfrm>
            <a:off x="812800" y="1295400"/>
            <a:ext cx="10591800" cy="4572000"/>
          </a:xfrm>
        </p:spPr>
        <p:txBody>
          <a:bodyPr>
            <a:normAutofit/>
          </a:bodyPr>
          <a:lstStyle>
            <a:lvl1pPr>
              <a:defRPr sz="2000">
                <a:solidFill>
                  <a:srgbClr val="474C55"/>
                </a:solidFill>
              </a:defRPr>
            </a:lvl1pPr>
            <a:lvl2pPr>
              <a:defRPr sz="2000">
                <a:solidFill>
                  <a:srgbClr val="474C55"/>
                </a:solidFill>
              </a:defRPr>
            </a:lvl2pPr>
            <a:lvl3pPr>
              <a:defRPr sz="2000">
                <a:solidFill>
                  <a:srgbClr val="474C55"/>
                </a:solidFill>
              </a:defRPr>
            </a:lvl3pPr>
            <a:lvl4pPr>
              <a:defRPr sz="2000">
                <a:solidFill>
                  <a:srgbClr val="474C55"/>
                </a:solidFill>
              </a:defRPr>
            </a:lvl4pPr>
            <a:lvl5pPr>
              <a:defRPr sz="2000">
                <a:solidFill>
                  <a:srgbClr val="474C55"/>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5"/>
          <p:cNvSpPr txBox="1">
            <a:spLocks/>
          </p:cNvSpPr>
          <p:nvPr/>
        </p:nvSpPr>
        <p:spPr>
          <a:xfrm>
            <a:off x="10871200" y="6273800"/>
            <a:ext cx="508000" cy="365125"/>
          </a:xfrm>
          <a:prstGeom prst="rect">
            <a:avLst/>
          </a:prstGeom>
        </p:spPr>
        <p:txBody>
          <a:bodyPr anchor="ctr"/>
          <a:lstStyle>
            <a:defPPr>
              <a:defRPr lang="en-US"/>
            </a:defPPr>
            <a:lvl1pPr marL="0" algn="r" defTabSz="914400" rtl="0" eaLnBrk="1" latinLnBrk="0" hangingPunct="1">
              <a:defRPr sz="12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F30E6D38-A542-428E-BF86-033143D4BAC6}" type="slidenum">
              <a:rPr lang="en-US" sz="1333" smtClean="0">
                <a:solidFill>
                  <a:schemeClr val="tx1"/>
                </a:solidFill>
              </a:rPr>
              <a:pPr fontAlgn="auto">
                <a:spcBef>
                  <a:spcPts val="0"/>
                </a:spcBef>
                <a:spcAft>
                  <a:spcPts val="0"/>
                </a:spcAft>
                <a:defRPr/>
              </a:pPr>
              <a:t>‹#›</a:t>
            </a:fld>
            <a:endParaRPr lang="en-US" sz="1333">
              <a:solidFill>
                <a:schemeClr val="tx1"/>
              </a:solidFill>
            </a:endParaRPr>
          </a:p>
        </p:txBody>
      </p:sp>
    </p:spTree>
    <p:extLst>
      <p:ext uri="{BB962C8B-B14F-4D97-AF65-F5344CB8AC3E}">
        <p14:creationId xmlns:p14="http://schemas.microsoft.com/office/powerpoint/2010/main" val="403152413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1_Vertical Title and Text">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609600" y="365125"/>
            <a:ext cx="10972800" cy="760291"/>
          </a:xfrm>
          <a:prstGeom prst="rect">
            <a:avLst/>
          </a:prstGeom>
        </p:spPr>
        <p:txBody>
          <a:bodyPr vert="horz" lIns="91440" tIns="45720" rIns="91440" bIns="45720" rtlCol="0" anchor="ctr">
            <a:normAutofit/>
          </a:bodyPr>
          <a:lstStyle>
            <a:lvl1pPr>
              <a:defRPr sz="3200">
                <a:latin typeface="Arial" panose="020B0604020202020204" pitchFamily="34" charset="0"/>
                <a:cs typeface="Arial" panose="020B0604020202020204" pitchFamily="34" charset="0"/>
              </a:defRPr>
            </a:lvl1pPr>
          </a:lstStyle>
          <a:p>
            <a:r>
              <a:rPr lang="en-US"/>
              <a:t>Click to edit Master title style</a:t>
            </a:r>
          </a:p>
        </p:txBody>
      </p:sp>
      <p:sp>
        <p:nvSpPr>
          <p:cNvPr id="18" name="Text Placeholder 17"/>
          <p:cNvSpPr>
            <a:spLocks noGrp="1"/>
          </p:cNvSpPr>
          <p:nvPr>
            <p:ph type="body" sz="quarter" idx="10"/>
          </p:nvPr>
        </p:nvSpPr>
        <p:spPr>
          <a:xfrm>
            <a:off x="609600" y="1578708"/>
            <a:ext cx="10972800" cy="4157784"/>
          </a:xfrm>
          <a:prstGeom prst="rect">
            <a:avLst/>
          </a:prstGeom>
        </p:spPr>
        <p:txBody>
          <a:bodyPr/>
          <a:lstStyle>
            <a:lvl1pPr marL="0" indent="0">
              <a:spcAft>
                <a:spcPts val="800"/>
              </a:spcAft>
              <a:buNone/>
              <a:defRPr sz="2133">
                <a:latin typeface="Arial" panose="020B0604020202020204" pitchFamily="34" charset="0"/>
                <a:cs typeface="Arial" panose="020B0604020202020204" pitchFamily="34" charset="0"/>
              </a:defRPr>
            </a:lvl1pPr>
            <a:lvl2pPr marL="0" indent="-365742">
              <a:defRPr sz="2133">
                <a:latin typeface="Arial" panose="020B0604020202020204" pitchFamily="34" charset="0"/>
                <a:cs typeface="Arial" panose="020B0604020202020204" pitchFamily="34" charset="0"/>
              </a:defRPr>
            </a:lvl2pPr>
            <a:lvl3pPr marL="731484" indent="-365742">
              <a:defRPr sz="2133">
                <a:latin typeface="Arial" panose="020B0604020202020204" pitchFamily="34" charset="0"/>
                <a:cs typeface="Arial" panose="020B0604020202020204" pitchFamily="34" charset="0"/>
              </a:defRPr>
            </a:lvl3pPr>
            <a:lvl4pPr marL="1097226" indent="-365742">
              <a:defRPr sz="2133">
                <a:latin typeface="Arial" panose="020B0604020202020204" pitchFamily="34" charset="0"/>
                <a:cs typeface="Arial" panose="020B0604020202020204" pitchFamily="34" charset="0"/>
              </a:defRPr>
            </a:lvl4pPr>
            <a:lvl5pPr marL="1462966" indent="-365742">
              <a:defRPr sz="2133">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6623646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9" name="Text Placeholder 8"/>
          <p:cNvSpPr>
            <a:spLocks noGrp="1"/>
          </p:cNvSpPr>
          <p:nvPr>
            <p:ph type="body" sz="quarter" idx="15"/>
          </p:nvPr>
        </p:nvSpPr>
        <p:spPr>
          <a:xfrm>
            <a:off x="659779" y="1458743"/>
            <a:ext cx="10931207" cy="4140200"/>
          </a:xfrm>
          <a:prstGeom prst="rect">
            <a:avLst/>
          </a:prstGeom>
        </p:spPr>
        <p:txBody>
          <a:bodyPr/>
          <a:lstStyle>
            <a:lvl1pPr marL="0" indent="0">
              <a:lnSpc>
                <a:spcPct val="100000"/>
              </a:lnSpc>
              <a:buNone/>
              <a:defRPr sz="1867">
                <a:solidFill>
                  <a:srgbClr val="474B55"/>
                </a:solidFill>
                <a:latin typeface="Arial" panose="020B0604020202020204" pitchFamily="34" charset="0"/>
                <a:cs typeface="Arial" panose="020B0604020202020204" pitchFamily="34" charset="0"/>
              </a:defRPr>
            </a:lvl1pPr>
          </a:lstStyle>
          <a:p>
            <a:pPr lvl="0"/>
            <a:r>
              <a:rPr lang="en-US"/>
              <a:t>Edit Master text styles</a:t>
            </a:r>
          </a:p>
        </p:txBody>
      </p:sp>
      <p:sp>
        <p:nvSpPr>
          <p:cNvPr id="5" name="Text Placeholder 4"/>
          <p:cNvSpPr>
            <a:spLocks noGrp="1"/>
          </p:cNvSpPr>
          <p:nvPr>
            <p:ph type="body" sz="quarter" idx="16"/>
          </p:nvPr>
        </p:nvSpPr>
        <p:spPr>
          <a:xfrm>
            <a:off x="660400" y="197867"/>
            <a:ext cx="10930584" cy="789516"/>
          </a:xfrm>
          <a:prstGeom prst="rect">
            <a:avLst/>
          </a:prstGeom>
        </p:spPr>
        <p:txBody>
          <a:bodyPr/>
          <a:lstStyle>
            <a:lvl1pPr marL="0" indent="0">
              <a:buNone/>
              <a:defRPr sz="3200">
                <a:solidFill>
                  <a:srgbClr val="474B55"/>
                </a:solidFill>
                <a:latin typeface="Arial" panose="020B0604020202020204" pitchFamily="34" charset="0"/>
                <a:cs typeface="Arial" panose="020B0604020202020204" pitchFamily="34" charset="0"/>
              </a:defRPr>
            </a:lvl1pPr>
          </a:lstStyle>
          <a:p>
            <a:pPr lvl="0"/>
            <a:r>
              <a:rPr lang="en-US"/>
              <a:t>Edit Master text styles</a:t>
            </a:r>
          </a:p>
        </p:txBody>
      </p:sp>
    </p:spTree>
    <p:extLst>
      <p:ext uri="{BB962C8B-B14F-4D97-AF65-F5344CB8AC3E}">
        <p14:creationId xmlns:p14="http://schemas.microsoft.com/office/powerpoint/2010/main" val="256124999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632279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pic>
        <p:nvPicPr>
          <p:cNvPr id="7" name="Picture 6" descr="Decorative image" title="PSE Logo"/>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352763" y="6018979"/>
            <a:ext cx="1241791" cy="603511"/>
          </a:xfrm>
          <a:prstGeom prst="rect">
            <a:avLst/>
          </a:prstGeom>
        </p:spPr>
      </p:pic>
      <p:sp>
        <p:nvSpPr>
          <p:cNvPr id="11" name="Title 10"/>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9968868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183503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2" name="Rectangle 11"/>
          <p:cNvSpPr/>
          <p:nvPr userDrawn="1"/>
        </p:nvSpPr>
        <p:spPr>
          <a:xfrm>
            <a:off x="0" y="5060460"/>
            <a:ext cx="12192000" cy="600109"/>
          </a:xfrm>
          <a:prstGeom prst="rect">
            <a:avLst/>
          </a:prstGeom>
          <a:solidFill>
            <a:srgbClr val="58C3B4"/>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Text Placeholder 4"/>
          <p:cNvSpPr txBox="1">
            <a:spLocks/>
          </p:cNvSpPr>
          <p:nvPr userDrawn="1"/>
        </p:nvSpPr>
        <p:spPr>
          <a:xfrm>
            <a:off x="689635" y="5149589"/>
            <a:ext cx="10936079" cy="42185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2400"/>
              </a:spcBef>
              <a:buBlip>
                <a:blip r:embed="rId2"/>
              </a:buBlip>
            </a:pPr>
            <a:r>
              <a:rPr lang="en-US" sz="2133">
                <a:solidFill>
                  <a:schemeClr val="bg1"/>
                </a:solidFill>
                <a:latin typeface="Arial" panose="020B0604020202020204" pitchFamily="34" charset="0"/>
                <a:cs typeface="Arial" panose="020B0604020202020204" pitchFamily="34" charset="0"/>
              </a:rPr>
              <a:t>Washington’s largest and oldest utility, </a:t>
            </a:r>
            <a:r>
              <a:rPr lang="en-US" sz="2133" b="1">
                <a:solidFill>
                  <a:schemeClr val="bg1"/>
                </a:solidFill>
                <a:latin typeface="Arial" panose="020B0604020202020204" pitchFamily="34" charset="0"/>
                <a:cs typeface="Arial" panose="020B0604020202020204" pitchFamily="34" charset="0"/>
              </a:rPr>
              <a:t>serving 1.5 million customers </a:t>
            </a:r>
            <a:r>
              <a:rPr lang="en-US" sz="2133">
                <a:solidFill>
                  <a:schemeClr val="bg1"/>
                </a:solidFill>
                <a:latin typeface="Arial" panose="020B0604020202020204" pitchFamily="34" charset="0"/>
                <a:cs typeface="Arial" panose="020B0604020202020204" pitchFamily="34" charset="0"/>
              </a:rPr>
              <a:t>in 10 counties.</a:t>
            </a:r>
          </a:p>
        </p:txBody>
      </p:sp>
      <p:sp>
        <p:nvSpPr>
          <p:cNvPr id="15" name="Text Placeholder 14"/>
          <p:cNvSpPr>
            <a:spLocks noGrp="1"/>
          </p:cNvSpPr>
          <p:nvPr>
            <p:ph type="body" sz="quarter" idx="10"/>
          </p:nvPr>
        </p:nvSpPr>
        <p:spPr>
          <a:xfrm>
            <a:off x="690035" y="1568453"/>
            <a:ext cx="10934700" cy="2764367"/>
          </a:xfrm>
          <a:prstGeom prst="rect">
            <a:avLst/>
          </a:prstGeom>
        </p:spPr>
        <p:txBody>
          <a:bodyPr/>
          <a:lstStyle>
            <a:lvl1pPr marL="304784" indent="-304784">
              <a:buFontTx/>
              <a:buBlip>
                <a:blip r:embed="rId3"/>
              </a:buBlip>
              <a:defRPr sz="2133">
                <a:latin typeface="Arial" panose="020B0604020202020204" pitchFamily="34" charset="0"/>
                <a:cs typeface="Arial" panose="020B0604020202020204" pitchFamily="34" charset="0"/>
              </a:defRPr>
            </a:lvl1pPr>
            <a:lvl2pPr marL="914354" indent="-304784">
              <a:buFontTx/>
              <a:buBlip>
                <a:blip r:embed="rId4"/>
              </a:buBlip>
              <a:defRPr sz="2133">
                <a:latin typeface="Arial" panose="020B0604020202020204" pitchFamily="34" charset="0"/>
                <a:cs typeface="Arial" panose="020B0604020202020204" pitchFamily="34" charset="0"/>
              </a:defRPr>
            </a:lvl2pPr>
            <a:lvl3pPr marL="1523925" indent="-304784">
              <a:buClr>
                <a:srgbClr val="006671"/>
              </a:buClr>
              <a:buSzPct val="130000"/>
              <a:buFont typeface="Arial" panose="020B0604020202020204" pitchFamily="34" charset="0"/>
              <a:buChar char="•"/>
              <a:defRPr sz="2133">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96619669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0" name="Freeform 19"/>
          <p:cNvSpPr>
            <a:spLocks/>
          </p:cNvSpPr>
          <p:nvPr userDrawn="1"/>
        </p:nvSpPr>
        <p:spPr>
          <a:xfrm>
            <a:off x="-1" y="0"/>
            <a:ext cx="12192000" cy="6858000"/>
          </a:xfrm>
          <a:custGeom>
            <a:avLst/>
            <a:gdLst>
              <a:gd name="connsiteX0" fmla="*/ 927481 w 9144000"/>
              <a:gd name="connsiteY0" fmla="*/ 620486 h 5143500"/>
              <a:gd name="connsiteX1" fmla="*/ 527958 w 9144000"/>
              <a:gd name="connsiteY1" fmla="*/ 1020009 h 5143500"/>
              <a:gd name="connsiteX2" fmla="*/ 527958 w 9144000"/>
              <a:gd name="connsiteY2" fmla="*/ 4095206 h 5143500"/>
              <a:gd name="connsiteX3" fmla="*/ 8281834 w 9144000"/>
              <a:gd name="connsiteY3" fmla="*/ 4095206 h 5143500"/>
              <a:gd name="connsiteX4" fmla="*/ 8681357 w 9144000"/>
              <a:gd name="connsiteY4" fmla="*/ 3695683 h 5143500"/>
              <a:gd name="connsiteX5" fmla="*/ 8681357 w 9144000"/>
              <a:gd name="connsiteY5" fmla="*/ 620486 h 5143500"/>
              <a:gd name="connsiteX6" fmla="*/ 0 w 9144000"/>
              <a:gd name="connsiteY6" fmla="*/ 0 h 5143500"/>
              <a:gd name="connsiteX7" fmla="*/ 9144000 w 9144000"/>
              <a:gd name="connsiteY7" fmla="*/ 0 h 5143500"/>
              <a:gd name="connsiteX8" fmla="*/ 9144000 w 9144000"/>
              <a:gd name="connsiteY8" fmla="*/ 5143500 h 5143500"/>
              <a:gd name="connsiteX9" fmla="*/ 0 w 9144000"/>
              <a:gd name="connsiteY9"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44000" h="5143500">
                <a:moveTo>
                  <a:pt x="927481" y="620486"/>
                </a:moveTo>
                <a:cubicBezTo>
                  <a:pt x="706831" y="620486"/>
                  <a:pt x="527958" y="799359"/>
                  <a:pt x="527958" y="1020009"/>
                </a:cubicBezTo>
                <a:lnTo>
                  <a:pt x="527958" y="4095206"/>
                </a:lnTo>
                <a:lnTo>
                  <a:pt x="8281834" y="4095206"/>
                </a:lnTo>
                <a:cubicBezTo>
                  <a:pt x="8502484" y="4095206"/>
                  <a:pt x="8681357" y="3916333"/>
                  <a:pt x="8681357" y="3695683"/>
                </a:cubicBezTo>
                <a:lnTo>
                  <a:pt x="8681357" y="620486"/>
                </a:lnTo>
                <a:close/>
                <a:moveTo>
                  <a:pt x="0" y="0"/>
                </a:moveTo>
                <a:lnTo>
                  <a:pt x="9144000" y="0"/>
                </a:lnTo>
                <a:lnTo>
                  <a:pt x="9144000" y="5143500"/>
                </a:lnTo>
                <a:lnTo>
                  <a:pt x="0" y="5143500"/>
                </a:lnTo>
                <a:close/>
              </a:path>
            </a:pathLst>
          </a:custGeom>
          <a:solidFill>
            <a:srgbClr val="5B234F"/>
          </a:solid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endParaRPr lang="en-US" sz="2400"/>
          </a:p>
        </p:txBody>
      </p:sp>
      <p:sp>
        <p:nvSpPr>
          <p:cNvPr id="21" name="Round Diagonal Corner Rectangle 20"/>
          <p:cNvSpPr>
            <a:spLocks/>
          </p:cNvSpPr>
          <p:nvPr userDrawn="1"/>
        </p:nvSpPr>
        <p:spPr>
          <a:xfrm>
            <a:off x="703946" y="828040"/>
            <a:ext cx="10871199" cy="4632960"/>
          </a:xfrm>
          <a:prstGeom prst="round2DiagRect">
            <a:avLst>
              <a:gd name="adj1" fmla="val 11498"/>
              <a:gd name="adj2" fmla="val 0"/>
            </a:avLst>
          </a:prstGeom>
          <a:gradFill flip="none" rotWithShape="1">
            <a:gsLst>
              <a:gs pos="0">
                <a:schemeClr val="tx1">
                  <a:alpha val="69000"/>
                </a:schemeClr>
              </a:gs>
              <a:gs pos="69000">
                <a:schemeClr val="tx1">
                  <a:alpha val="31000"/>
                </a:schemeClr>
              </a:gs>
            </a:gsLst>
            <a:lin ang="0" scaled="1"/>
            <a:tileRect/>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endParaRPr lang="en-US" sz="2400"/>
          </a:p>
        </p:txBody>
      </p:sp>
      <p:sp>
        <p:nvSpPr>
          <p:cNvPr id="3" name="Text Placeholder 45"/>
          <p:cNvSpPr>
            <a:spLocks noGrp="1"/>
          </p:cNvSpPr>
          <p:nvPr>
            <p:ph type="body" sz="quarter" idx="14"/>
          </p:nvPr>
        </p:nvSpPr>
        <p:spPr>
          <a:xfrm>
            <a:off x="1138761" y="6166705"/>
            <a:ext cx="4218517" cy="300971"/>
          </a:xfrm>
          <a:prstGeom prst="rect">
            <a:avLst/>
          </a:prstGeom>
          <a:ln>
            <a:noFill/>
          </a:ln>
        </p:spPr>
        <p:txBody>
          <a:bodyPr/>
          <a:lstStyle>
            <a:lvl1pPr marL="0" indent="0">
              <a:buNone/>
              <a:defRPr lang="en-US" sz="1467" dirty="0">
                <a:solidFill>
                  <a:schemeClr val="bg1"/>
                </a:solidFill>
                <a:latin typeface="Arial" panose="020B0604020202020204" pitchFamily="34" charset="0"/>
                <a:cs typeface="Arial" panose="020B0604020202020204" pitchFamily="34" charset="0"/>
              </a:defRPr>
            </a:lvl1pPr>
          </a:lstStyle>
          <a:p>
            <a:pPr lvl="0"/>
            <a:r>
              <a:rPr lang="en-US"/>
              <a:t>Edit Master text styles</a:t>
            </a:r>
          </a:p>
        </p:txBody>
      </p:sp>
      <p:sp>
        <p:nvSpPr>
          <p:cNvPr id="4" name="TextBox 3"/>
          <p:cNvSpPr txBox="1"/>
          <p:nvPr userDrawn="1"/>
        </p:nvSpPr>
        <p:spPr>
          <a:xfrm>
            <a:off x="609600" y="6156962"/>
            <a:ext cx="508000" cy="297454"/>
          </a:xfrm>
          <a:prstGeom prst="rect">
            <a:avLst/>
          </a:prstGeom>
          <a:noFill/>
        </p:spPr>
        <p:txBody>
          <a:bodyPr wrap="square" rtlCol="0">
            <a:spAutoFit/>
          </a:bodyPr>
          <a:lstStyle/>
          <a:p>
            <a:fld id="{745763F2-DDEA-4923-9735-C5A6327E1624}" type="slidenum">
              <a:rPr lang="en-US" sz="1333" smtClean="0">
                <a:solidFill>
                  <a:schemeClr val="bg1"/>
                </a:solidFill>
              </a:rPr>
              <a:t>‹#›</a:t>
            </a:fld>
            <a:endParaRPr lang="en-US" sz="1333">
              <a:solidFill>
                <a:schemeClr val="bg1"/>
              </a:solidFill>
            </a:endParaRPr>
          </a:p>
        </p:txBody>
      </p:sp>
      <p:cxnSp>
        <p:nvCxnSpPr>
          <p:cNvPr id="5" name="Straight Connector 4"/>
          <p:cNvCxnSpPr/>
          <p:nvPr userDrawn="1"/>
        </p:nvCxnSpPr>
        <p:spPr>
          <a:xfrm>
            <a:off x="1097280" y="6168707"/>
            <a:ext cx="0" cy="3048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4865188" y="1309552"/>
            <a:ext cx="0" cy="3657600"/>
          </a:xfrm>
          <a:prstGeom prst="line">
            <a:avLst/>
          </a:prstGeom>
          <a:ln w="12700" cap="rnd">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3200" y="6024843"/>
            <a:ext cx="1219200" cy="592532"/>
          </a:xfrm>
          <a:prstGeom prst="rect">
            <a:avLst/>
          </a:prstGeom>
        </p:spPr>
      </p:pic>
      <p:sp>
        <p:nvSpPr>
          <p:cNvPr id="24" name="Text Placeholder 23"/>
          <p:cNvSpPr>
            <a:spLocks noGrp="1"/>
          </p:cNvSpPr>
          <p:nvPr>
            <p:ph type="body" sz="quarter" idx="16"/>
          </p:nvPr>
        </p:nvSpPr>
        <p:spPr>
          <a:xfrm>
            <a:off x="5569133" y="1308690"/>
            <a:ext cx="5606867" cy="3669348"/>
          </a:xfrm>
          <a:prstGeom prst="rect">
            <a:avLst/>
          </a:prstGeom>
        </p:spPr>
        <p:txBody>
          <a:bodyPr anchor="ctr"/>
          <a:lstStyle>
            <a:lvl1pPr marL="0" indent="0">
              <a:buNone/>
              <a:defRPr sz="2667">
                <a:solidFill>
                  <a:schemeClr val="bg1"/>
                </a:solidFill>
                <a:latin typeface="Arial" panose="020B0604020202020204" pitchFamily="34" charset="0"/>
                <a:cs typeface="Arial" panose="020B0604020202020204" pitchFamily="34" charset="0"/>
              </a:defRPr>
            </a:lvl1pPr>
          </a:lstStyle>
          <a:p>
            <a:pPr lvl="0"/>
            <a:r>
              <a:rPr lang="en-US"/>
              <a:t>Edit Master text styles</a:t>
            </a:r>
          </a:p>
        </p:txBody>
      </p:sp>
      <p:sp>
        <p:nvSpPr>
          <p:cNvPr id="27" name="Text Placeholder 21"/>
          <p:cNvSpPr>
            <a:spLocks noGrp="1"/>
          </p:cNvSpPr>
          <p:nvPr>
            <p:ph type="body" sz="quarter" idx="15"/>
          </p:nvPr>
        </p:nvSpPr>
        <p:spPr>
          <a:xfrm>
            <a:off x="1021385" y="1308691"/>
            <a:ext cx="3444663" cy="3669348"/>
          </a:xfrm>
          <a:prstGeom prst="rect">
            <a:avLst/>
          </a:prstGeom>
        </p:spPr>
        <p:txBody>
          <a:bodyPr anchor="ctr"/>
          <a:lstStyle>
            <a:lvl1pPr marL="0" indent="0">
              <a:buNone/>
              <a:defRPr sz="4267" b="1">
                <a:solidFill>
                  <a:schemeClr val="bg1"/>
                </a:solidFill>
                <a:latin typeface="Arial" panose="020B0604020202020204" pitchFamily="34" charset="0"/>
                <a:cs typeface="Arial" panose="020B0604020202020204" pitchFamily="34" charset="0"/>
              </a:defRPr>
            </a:lvl1pPr>
          </a:lstStyle>
          <a:p>
            <a:pPr lvl="0"/>
            <a:r>
              <a:rPr lang="en-US"/>
              <a:t>Edit Master text styles</a:t>
            </a:r>
          </a:p>
        </p:txBody>
      </p:sp>
    </p:spTree>
    <p:extLst>
      <p:ext uri="{BB962C8B-B14F-4D97-AF65-F5344CB8AC3E}">
        <p14:creationId xmlns:p14="http://schemas.microsoft.com/office/powerpoint/2010/main" val="10190536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theme" Target="../theme/theme10.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image" Target="../media/image2.png"/></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68.xml"/><Relationship Id="rId7" Type="http://schemas.openxmlformats.org/officeDocument/2006/relationships/image" Target="../media/image2.png"/><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theme" Target="../theme/theme11.xml"/><Relationship Id="rId5" Type="http://schemas.openxmlformats.org/officeDocument/2006/relationships/slideLayout" Target="../slideLayouts/slideLayout70.xml"/><Relationship Id="rId4" Type="http://schemas.openxmlformats.org/officeDocument/2006/relationships/slideLayout" Target="../slideLayouts/slideLayout69.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73.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image" Target="../media/image2.png"/><Relationship Id="rId5" Type="http://schemas.openxmlformats.org/officeDocument/2006/relationships/theme" Target="../theme/theme12.xml"/><Relationship Id="rId4" Type="http://schemas.openxmlformats.org/officeDocument/2006/relationships/slideLayout" Target="../slideLayouts/slideLayout74.xml"/></Relationships>
</file>

<file path=ppt/slideMasters/_rels/slideMaster1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77.xml"/><Relationship Id="rId7" Type="http://schemas.openxmlformats.org/officeDocument/2006/relationships/theme" Target="../theme/theme13.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5" Type="http://schemas.openxmlformats.org/officeDocument/2006/relationships/slideLayout" Target="../slideLayouts/slideLayout79.xml"/><Relationship Id="rId4" Type="http://schemas.openxmlformats.org/officeDocument/2006/relationships/slideLayout" Target="../slideLayouts/slideLayout78.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slideLayout" Target="../slideLayouts/slideLayout93.xml"/><Relationship Id="rId18" Type="http://schemas.openxmlformats.org/officeDocument/2006/relationships/image" Target="../media/image2.pn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17" Type="http://schemas.openxmlformats.org/officeDocument/2006/relationships/theme" Target="../theme/theme14.xml"/><Relationship Id="rId2" Type="http://schemas.openxmlformats.org/officeDocument/2006/relationships/slideLayout" Target="../slideLayouts/slideLayout82.xml"/><Relationship Id="rId16" Type="http://schemas.openxmlformats.org/officeDocument/2006/relationships/slideLayout" Target="../slideLayouts/slideLayout96.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5" Type="http://schemas.openxmlformats.org/officeDocument/2006/relationships/slideLayout" Target="../slideLayouts/slideLayout9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slideLayout" Target="../slideLayouts/slideLayout94.xml"/></Relationships>
</file>

<file path=ppt/slideMasters/_rels/slideMaster1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99.xml"/><Relationship Id="rId7" Type="http://schemas.openxmlformats.org/officeDocument/2006/relationships/theme" Target="../theme/theme15.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5" Type="http://schemas.openxmlformats.org/officeDocument/2006/relationships/slideLayout" Target="../slideLayouts/slideLayout101.xml"/><Relationship Id="rId4" Type="http://schemas.openxmlformats.org/officeDocument/2006/relationships/slideLayout" Target="../slideLayouts/slideLayout100.xml"/></Relationships>
</file>

<file path=ppt/slideMasters/_rels/slideMaster16.xml.rels><?xml version="1.0" encoding="UTF-8" standalone="yes"?>
<Relationships xmlns="http://schemas.openxmlformats.org/package/2006/relationships"><Relationship Id="rId3" Type="http://schemas.openxmlformats.org/officeDocument/2006/relationships/slideLayout" Target="../slideLayouts/slideLayout105.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image" Target="../media/image2.png"/><Relationship Id="rId5" Type="http://schemas.openxmlformats.org/officeDocument/2006/relationships/theme" Target="../theme/theme16.xml"/><Relationship Id="rId4" Type="http://schemas.openxmlformats.org/officeDocument/2006/relationships/slideLayout" Target="../slideLayouts/slideLayout10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slideLayout" Target="../slideLayouts/slideLayout119.xml"/><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slideLayout" Target="../slideLayouts/slideLayout118.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5" Type="http://schemas.openxmlformats.org/officeDocument/2006/relationships/image" Target="../media/image2.png"/><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 Id="rId14"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22.xml"/><Relationship Id="rId7" Type="http://schemas.openxmlformats.org/officeDocument/2006/relationships/theme" Target="../theme/theme18.xml"/><Relationship Id="rId2" Type="http://schemas.openxmlformats.org/officeDocument/2006/relationships/slideLayout" Target="../slideLayouts/slideLayout121.xml"/><Relationship Id="rId1" Type="http://schemas.openxmlformats.org/officeDocument/2006/relationships/slideLayout" Target="../slideLayouts/slideLayout120.xml"/><Relationship Id="rId6" Type="http://schemas.openxmlformats.org/officeDocument/2006/relationships/slideLayout" Target="../slideLayouts/slideLayout125.xml"/><Relationship Id="rId5" Type="http://schemas.openxmlformats.org/officeDocument/2006/relationships/slideLayout" Target="../slideLayouts/slideLayout124.xml"/><Relationship Id="rId4" Type="http://schemas.openxmlformats.org/officeDocument/2006/relationships/slideLayout" Target="../slideLayouts/slideLayout123.xml"/></Relationships>
</file>

<file path=ppt/slideMasters/_rels/slideMaster1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28.xml"/><Relationship Id="rId7" Type="http://schemas.openxmlformats.org/officeDocument/2006/relationships/theme" Target="../theme/theme19.xml"/><Relationship Id="rId2" Type="http://schemas.openxmlformats.org/officeDocument/2006/relationships/slideLayout" Target="../slideLayouts/slideLayout127.xml"/><Relationship Id="rId1" Type="http://schemas.openxmlformats.org/officeDocument/2006/relationships/slideLayout" Target="../slideLayouts/slideLayout126.xml"/><Relationship Id="rId6" Type="http://schemas.openxmlformats.org/officeDocument/2006/relationships/slideLayout" Target="../slideLayouts/slideLayout131.xml"/><Relationship Id="rId5" Type="http://schemas.openxmlformats.org/officeDocument/2006/relationships/slideLayout" Target="../slideLayouts/slideLayout130.xml"/><Relationship Id="rId4" Type="http://schemas.openxmlformats.org/officeDocument/2006/relationships/slideLayout" Target="../slideLayouts/slideLayout12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10.xml"/></Relationships>
</file>

<file path=ppt/slideMasters/_rels/slideMaster20.xml.rels><?xml version="1.0" encoding="UTF-8" standalone="yes"?>
<Relationships xmlns="http://schemas.openxmlformats.org/package/2006/relationships"><Relationship Id="rId3" Type="http://schemas.openxmlformats.org/officeDocument/2006/relationships/slideLayout" Target="../slideLayouts/slideLayout134.xml"/><Relationship Id="rId7" Type="http://schemas.openxmlformats.org/officeDocument/2006/relationships/image" Target="../media/image2.png"/><Relationship Id="rId2" Type="http://schemas.openxmlformats.org/officeDocument/2006/relationships/slideLayout" Target="../slideLayouts/slideLayout133.xml"/><Relationship Id="rId1" Type="http://schemas.openxmlformats.org/officeDocument/2006/relationships/slideLayout" Target="../slideLayouts/slideLayout132.xml"/><Relationship Id="rId6" Type="http://schemas.openxmlformats.org/officeDocument/2006/relationships/theme" Target="../theme/theme20.xml"/><Relationship Id="rId5" Type="http://schemas.openxmlformats.org/officeDocument/2006/relationships/slideLayout" Target="../slideLayouts/slideLayout136.xml"/><Relationship Id="rId4" Type="http://schemas.openxmlformats.org/officeDocument/2006/relationships/slideLayout" Target="../slideLayouts/slideLayout135.xml"/></Relationships>
</file>

<file path=ppt/slideMasters/_rels/slideMaster2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39.xml"/><Relationship Id="rId7" Type="http://schemas.openxmlformats.org/officeDocument/2006/relationships/theme" Target="../theme/theme21.xml"/><Relationship Id="rId2" Type="http://schemas.openxmlformats.org/officeDocument/2006/relationships/slideLayout" Target="../slideLayouts/slideLayout138.xml"/><Relationship Id="rId1" Type="http://schemas.openxmlformats.org/officeDocument/2006/relationships/slideLayout" Target="../slideLayouts/slideLayout137.xml"/><Relationship Id="rId6" Type="http://schemas.openxmlformats.org/officeDocument/2006/relationships/slideLayout" Target="../slideLayouts/slideLayout142.xml"/><Relationship Id="rId5" Type="http://schemas.openxmlformats.org/officeDocument/2006/relationships/slideLayout" Target="../slideLayouts/slideLayout141.xml"/><Relationship Id="rId4" Type="http://schemas.openxmlformats.org/officeDocument/2006/relationships/slideLayout" Target="../slideLayouts/slideLayout140.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150.xml"/><Relationship Id="rId13" Type="http://schemas.openxmlformats.org/officeDocument/2006/relationships/theme" Target="../theme/theme22.xml"/><Relationship Id="rId3" Type="http://schemas.openxmlformats.org/officeDocument/2006/relationships/slideLayout" Target="../slideLayouts/slideLayout145.xml"/><Relationship Id="rId7" Type="http://schemas.openxmlformats.org/officeDocument/2006/relationships/slideLayout" Target="../slideLayouts/slideLayout149.xml"/><Relationship Id="rId12" Type="http://schemas.openxmlformats.org/officeDocument/2006/relationships/slideLayout" Target="../slideLayouts/slideLayout154.xml"/><Relationship Id="rId2" Type="http://schemas.openxmlformats.org/officeDocument/2006/relationships/slideLayout" Target="../slideLayouts/slideLayout144.xml"/><Relationship Id="rId1" Type="http://schemas.openxmlformats.org/officeDocument/2006/relationships/slideLayout" Target="../slideLayouts/slideLayout143.xml"/><Relationship Id="rId6" Type="http://schemas.openxmlformats.org/officeDocument/2006/relationships/slideLayout" Target="../slideLayouts/slideLayout148.xml"/><Relationship Id="rId11" Type="http://schemas.openxmlformats.org/officeDocument/2006/relationships/slideLayout" Target="../slideLayouts/slideLayout153.xml"/><Relationship Id="rId5" Type="http://schemas.openxmlformats.org/officeDocument/2006/relationships/slideLayout" Target="../slideLayouts/slideLayout147.xml"/><Relationship Id="rId10" Type="http://schemas.openxmlformats.org/officeDocument/2006/relationships/slideLayout" Target="../slideLayouts/slideLayout152.xml"/><Relationship Id="rId4" Type="http://schemas.openxmlformats.org/officeDocument/2006/relationships/slideLayout" Target="../slideLayouts/slideLayout146.xml"/><Relationship Id="rId9" Type="http://schemas.openxmlformats.org/officeDocument/2006/relationships/slideLayout" Target="../slideLayouts/slideLayout151.xml"/><Relationship Id="rId14" Type="http://schemas.openxmlformats.org/officeDocument/2006/relationships/image" Target="../media/image2.png"/></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slideLayout" Target="../slideLayouts/slideLayout167.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slideLayout" Target="../slideLayouts/slideLayout166.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5" Type="http://schemas.openxmlformats.org/officeDocument/2006/relationships/image" Target="../media/image2.png"/><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 Id="rId14" Type="http://schemas.openxmlformats.org/officeDocument/2006/relationships/theme" Target="../theme/theme23.xml"/></Relationships>
</file>

<file path=ppt/slideMasters/_rels/slideMaster24.xml.rels><?xml version="1.0" encoding="UTF-8" standalone="yes"?>
<Relationships xmlns="http://schemas.openxmlformats.org/package/2006/relationships"><Relationship Id="rId3" Type="http://schemas.openxmlformats.org/officeDocument/2006/relationships/slideLayout" Target="../slideLayouts/slideLayout170.xml"/><Relationship Id="rId7" Type="http://schemas.openxmlformats.org/officeDocument/2006/relationships/image" Target="../media/image2.png"/><Relationship Id="rId2" Type="http://schemas.openxmlformats.org/officeDocument/2006/relationships/slideLayout" Target="../slideLayouts/slideLayout169.xml"/><Relationship Id="rId1" Type="http://schemas.openxmlformats.org/officeDocument/2006/relationships/slideLayout" Target="../slideLayouts/slideLayout168.xml"/><Relationship Id="rId6" Type="http://schemas.openxmlformats.org/officeDocument/2006/relationships/theme" Target="../theme/theme24.xml"/><Relationship Id="rId5" Type="http://schemas.openxmlformats.org/officeDocument/2006/relationships/slideLayout" Target="../slideLayouts/slideLayout172.xml"/><Relationship Id="rId4" Type="http://schemas.openxmlformats.org/officeDocument/2006/relationships/slideLayout" Target="../slideLayouts/slideLayout171.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180.xml"/><Relationship Id="rId13" Type="http://schemas.openxmlformats.org/officeDocument/2006/relationships/image" Target="../media/image2.png"/><Relationship Id="rId3" Type="http://schemas.openxmlformats.org/officeDocument/2006/relationships/slideLayout" Target="../slideLayouts/slideLayout175.xml"/><Relationship Id="rId7" Type="http://schemas.openxmlformats.org/officeDocument/2006/relationships/slideLayout" Target="../slideLayouts/slideLayout179.xml"/><Relationship Id="rId12" Type="http://schemas.openxmlformats.org/officeDocument/2006/relationships/theme" Target="../theme/theme25.xml"/><Relationship Id="rId2" Type="http://schemas.openxmlformats.org/officeDocument/2006/relationships/slideLayout" Target="../slideLayouts/slideLayout174.xml"/><Relationship Id="rId1" Type="http://schemas.openxmlformats.org/officeDocument/2006/relationships/slideLayout" Target="../slideLayouts/slideLayout173.xml"/><Relationship Id="rId6" Type="http://schemas.openxmlformats.org/officeDocument/2006/relationships/slideLayout" Target="../slideLayouts/slideLayout178.xml"/><Relationship Id="rId11" Type="http://schemas.openxmlformats.org/officeDocument/2006/relationships/slideLayout" Target="../slideLayouts/slideLayout183.xml"/><Relationship Id="rId5" Type="http://schemas.openxmlformats.org/officeDocument/2006/relationships/slideLayout" Target="../slideLayouts/slideLayout177.xml"/><Relationship Id="rId10" Type="http://schemas.openxmlformats.org/officeDocument/2006/relationships/slideLayout" Target="../slideLayouts/slideLayout182.xml"/><Relationship Id="rId4" Type="http://schemas.openxmlformats.org/officeDocument/2006/relationships/slideLayout" Target="../slideLayouts/slideLayout176.xml"/><Relationship Id="rId9" Type="http://schemas.openxmlformats.org/officeDocument/2006/relationships/slideLayout" Target="../slideLayouts/slideLayout18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image" Target="../media/image2.png"/><Relationship Id="rId5" Type="http://schemas.openxmlformats.org/officeDocument/2006/relationships/theme" Target="../theme/theme3.xml"/><Relationship Id="rId4"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7.xml"/><Relationship Id="rId7" Type="http://schemas.openxmlformats.org/officeDocument/2006/relationships/image" Target="../media/image2.pn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theme" Target="../theme/theme4.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 Id="rId9"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5" Type="http://schemas.openxmlformats.org/officeDocument/2006/relationships/image" Target="../media/image2.pn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image" Target="../media/image2.png"/><Relationship Id="rId5" Type="http://schemas.openxmlformats.org/officeDocument/2006/relationships/theme" Target="../theme/theme7.xml"/><Relationship Id="rId4" Type="http://schemas.openxmlformats.org/officeDocument/2006/relationships/slideLayout" Target="../slideLayouts/slideLayout33.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36.xml"/><Relationship Id="rId7" Type="http://schemas.openxmlformats.org/officeDocument/2006/relationships/image" Target="../media/image2.png"/><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theme" Target="../theme/theme8.xml"/><Relationship Id="rId5" Type="http://schemas.openxmlformats.org/officeDocument/2006/relationships/slideLayout" Target="../slideLayouts/slideLayout38.xml"/><Relationship Id="rId4" Type="http://schemas.openxmlformats.org/officeDocument/2006/relationships/slideLayout" Target="../slideLayouts/slideLayout3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image" Target="../media/image2.png"/><Relationship Id="rId2" Type="http://schemas.openxmlformats.org/officeDocument/2006/relationships/slideLayout" Target="../slideLayouts/slideLayout40.xml"/><Relationship Id="rId16" Type="http://schemas.openxmlformats.org/officeDocument/2006/relationships/theme" Target="../theme/theme9.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0855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hf sldNum="0"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4" name="Straight Connector 13"/>
          <p:cNvCxnSpPr/>
          <p:nvPr userDrawn="1"/>
        </p:nvCxnSpPr>
        <p:spPr>
          <a:xfrm>
            <a:off x="1097280" y="6168707"/>
            <a:ext cx="0" cy="3048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1097280" y="6168707"/>
            <a:ext cx="0" cy="3048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363200" y="6024841"/>
            <a:ext cx="1219200" cy="592531"/>
          </a:xfrm>
          <a:prstGeom prst="rect">
            <a:avLst/>
          </a:prstGeom>
        </p:spPr>
      </p:pic>
      <p:sp>
        <p:nvSpPr>
          <p:cNvPr id="12" name="Text Placeholder 45"/>
          <p:cNvSpPr txBox="1">
            <a:spLocks/>
          </p:cNvSpPr>
          <p:nvPr userDrawn="1"/>
        </p:nvSpPr>
        <p:spPr>
          <a:xfrm>
            <a:off x="1337296" y="6120525"/>
            <a:ext cx="4218517" cy="300971"/>
          </a:xfrm>
          <a:prstGeom prst="rect">
            <a:avLst/>
          </a:prstGeom>
          <a:ln>
            <a:noFill/>
          </a:ln>
        </p:spPr>
        <p:txBody>
          <a:bodyPr/>
          <a:lstStyle>
            <a:lvl1pPr marL="0" indent="0" algn="l" defTabSz="914400" rtl="0" eaLnBrk="1" latinLnBrk="0" hangingPunct="1">
              <a:lnSpc>
                <a:spcPct val="90000"/>
              </a:lnSpc>
              <a:spcBef>
                <a:spcPts val="1000"/>
              </a:spcBef>
              <a:buFont typeface="Arial" panose="020B0604020202020204" pitchFamily="34" charset="0"/>
              <a:buNone/>
              <a:defRPr lang="en-US" sz="1100" kern="1200" dirty="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333">
              <a:solidFill>
                <a:schemeClr val="tx1"/>
              </a:solidFill>
              <a:latin typeface="Arial" panose="020B0604020202020204" pitchFamily="34" charset="0"/>
              <a:cs typeface="Arial" panose="020B0604020202020204" pitchFamily="34" charset="0"/>
            </a:endParaRPr>
          </a:p>
        </p:txBody>
      </p:sp>
      <p:sp>
        <p:nvSpPr>
          <p:cNvPr id="15" name="TextBox 14"/>
          <p:cNvSpPr txBox="1"/>
          <p:nvPr userDrawn="1"/>
        </p:nvSpPr>
        <p:spPr>
          <a:xfrm>
            <a:off x="609600" y="6110781"/>
            <a:ext cx="508000" cy="297454"/>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fld id="{745763F2-DDEA-4923-9735-C5A6327E1624}" type="slidenum">
              <a:rPr kumimoji="0" lang="en-US" sz="1333"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914377" rtl="0" eaLnBrk="1" fontAlgn="auto" latinLnBrk="0" hangingPunct="1">
                <a:lnSpc>
                  <a:spcPct val="100000"/>
                </a:lnSpc>
                <a:spcBef>
                  <a:spcPts val="0"/>
                </a:spcBef>
                <a:spcAft>
                  <a:spcPts val="0"/>
                </a:spcAft>
                <a:buClrTx/>
                <a:buSzTx/>
                <a:buFontTx/>
                <a:buNone/>
                <a:tabLst/>
                <a:defRPr/>
              </a:pPr>
              <a:t>‹#›</a:t>
            </a:fld>
            <a:endParaRPr kumimoji="0" lang="en-US" sz="1333"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6" name="Text Placeholder 45"/>
          <p:cNvSpPr txBox="1">
            <a:spLocks/>
          </p:cNvSpPr>
          <p:nvPr userDrawn="1"/>
        </p:nvSpPr>
        <p:spPr>
          <a:xfrm>
            <a:off x="1337296" y="6120525"/>
            <a:ext cx="4218517" cy="300971"/>
          </a:xfrm>
          <a:prstGeom prst="rect">
            <a:avLst/>
          </a:prstGeom>
          <a:ln>
            <a:noFill/>
          </a:ln>
        </p:spPr>
        <p:txBody>
          <a:bodyPr/>
          <a:lstStyle>
            <a:lvl1pPr marL="0" indent="0" algn="l" defTabSz="914400" rtl="0" eaLnBrk="1" latinLnBrk="0" hangingPunct="1">
              <a:lnSpc>
                <a:spcPct val="90000"/>
              </a:lnSpc>
              <a:spcBef>
                <a:spcPts val="1000"/>
              </a:spcBef>
              <a:buFont typeface="Arial" panose="020B0604020202020204" pitchFamily="34" charset="0"/>
              <a:buNone/>
              <a:defRPr lang="en-US" sz="1100" kern="1200" dirty="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kumimoji="0" lang="en-US" sz="1333"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June 2023</a:t>
            </a:r>
          </a:p>
        </p:txBody>
      </p:sp>
      <p:cxnSp>
        <p:nvCxnSpPr>
          <p:cNvPr id="17" name="Straight Connector 16"/>
          <p:cNvCxnSpPr/>
          <p:nvPr userDrawn="1"/>
        </p:nvCxnSpPr>
        <p:spPr>
          <a:xfrm>
            <a:off x="1153579" y="6082107"/>
            <a:ext cx="0" cy="4064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1586067"/>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Lst>
  <p:hf sldNum="0" hdr="0" ftr="0" dt="0"/>
  <p:txStyles>
    <p:titleStyle>
      <a:lvl1pPr algn="l" defTabSz="914377" rtl="0" eaLnBrk="1" latinLnBrk="0" hangingPunct="1">
        <a:lnSpc>
          <a:spcPct val="90000"/>
        </a:lnSpc>
        <a:spcBef>
          <a:spcPct val="0"/>
        </a:spcBef>
        <a:buNone/>
        <a:defRPr sz="3733" kern="1200">
          <a:solidFill>
            <a:schemeClr val="tx1"/>
          </a:solidFill>
          <a:latin typeface="Arial" panose="020B0604020202020204" pitchFamily="34" charset="0"/>
          <a:ea typeface="+mj-ea"/>
          <a:cs typeface="Arial" panose="020B0604020202020204" pitchFamily="34" charset="0"/>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 name="Picture 1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363200" y="6024841"/>
            <a:ext cx="1219200" cy="592531"/>
          </a:xfrm>
          <a:prstGeom prst="rect">
            <a:avLst/>
          </a:prstGeom>
        </p:spPr>
      </p:pic>
      <p:cxnSp>
        <p:nvCxnSpPr>
          <p:cNvPr id="7" name="Straight Connector 6"/>
          <p:cNvCxnSpPr/>
          <p:nvPr userDrawn="1"/>
        </p:nvCxnSpPr>
        <p:spPr>
          <a:xfrm>
            <a:off x="1097280" y="6168707"/>
            <a:ext cx="0" cy="3048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609600" y="6110781"/>
            <a:ext cx="508000" cy="297454"/>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fld id="{745763F2-DDEA-4923-9735-C5A6327E1624}" type="slidenum">
              <a:rPr kumimoji="0" lang="en-US" sz="1333"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914377" rtl="0" eaLnBrk="1" fontAlgn="auto" latinLnBrk="0" hangingPunct="1">
                <a:lnSpc>
                  <a:spcPct val="100000"/>
                </a:lnSpc>
                <a:spcBef>
                  <a:spcPts val="0"/>
                </a:spcBef>
                <a:spcAft>
                  <a:spcPts val="0"/>
                </a:spcAft>
                <a:buClrTx/>
                <a:buSzTx/>
                <a:buFontTx/>
                <a:buNone/>
                <a:tabLst/>
                <a:defRPr/>
              </a:pPr>
              <a:t>‹#›</a:t>
            </a:fld>
            <a:endParaRPr kumimoji="0" lang="en-US" sz="1333"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 Placeholder 45"/>
          <p:cNvSpPr txBox="1">
            <a:spLocks/>
          </p:cNvSpPr>
          <p:nvPr userDrawn="1"/>
        </p:nvSpPr>
        <p:spPr>
          <a:xfrm>
            <a:off x="1337296" y="6120525"/>
            <a:ext cx="4218517" cy="300971"/>
          </a:xfrm>
          <a:prstGeom prst="rect">
            <a:avLst/>
          </a:prstGeom>
          <a:ln>
            <a:noFill/>
          </a:ln>
        </p:spPr>
        <p:txBody>
          <a:bodyPr/>
          <a:lstStyle>
            <a:lvl1pPr marL="0" indent="0" algn="l" defTabSz="914400" rtl="0" eaLnBrk="1" latinLnBrk="0" hangingPunct="1">
              <a:lnSpc>
                <a:spcPct val="90000"/>
              </a:lnSpc>
              <a:spcBef>
                <a:spcPts val="1000"/>
              </a:spcBef>
              <a:buFont typeface="Arial" panose="020B0604020202020204" pitchFamily="34" charset="0"/>
              <a:buNone/>
              <a:defRPr lang="en-US" sz="1100" kern="1200" dirty="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kumimoji="0" lang="en-US" sz="1333"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June 2023</a:t>
            </a:r>
          </a:p>
        </p:txBody>
      </p:sp>
      <p:cxnSp>
        <p:nvCxnSpPr>
          <p:cNvPr id="11" name="Straight Connector 10"/>
          <p:cNvCxnSpPr/>
          <p:nvPr userDrawn="1"/>
        </p:nvCxnSpPr>
        <p:spPr>
          <a:xfrm>
            <a:off x="1153579" y="6082107"/>
            <a:ext cx="0" cy="4064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1492507"/>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3" r:id="rId3"/>
    <p:sldLayoutId id="2147483755" r:id="rId4"/>
    <p:sldLayoutId id="2147483756" r:id="rId5"/>
  </p:sldLayoutIdLst>
  <p:txStyles>
    <p:titleStyle>
      <a:lvl1pPr algn="l" defTabSz="121914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84" indent="-304784" algn="l" defTabSz="121914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54" indent="-304784" algn="l" defTabSz="121914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25" indent="-304784" algn="l" defTabSz="121914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493"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06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63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20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77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341"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rgbClr val="58C3B4"/>
        </a:solidFill>
        <a:effectLst/>
      </p:bgPr>
    </p:bg>
    <p:spTree>
      <p:nvGrpSpPr>
        <p:cNvPr id="1" name=""/>
        <p:cNvGrpSpPr/>
        <p:nvPr/>
      </p:nvGrpSpPr>
      <p:grpSpPr>
        <a:xfrm>
          <a:off x="0" y="0"/>
          <a:ext cx="0" cy="0"/>
          <a:chOff x="0" y="0"/>
          <a:chExt cx="0" cy="0"/>
        </a:xfrm>
      </p:grpSpPr>
      <p:sp>
        <p:nvSpPr>
          <p:cNvPr id="16" name="Rectangle 15"/>
          <p:cNvSpPr/>
          <p:nvPr userDrawn="1"/>
        </p:nvSpPr>
        <p:spPr>
          <a:xfrm>
            <a:off x="4470400" y="0"/>
            <a:ext cx="77216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12" name="Picture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363200" y="6024841"/>
            <a:ext cx="1219200" cy="592531"/>
          </a:xfrm>
          <a:prstGeom prst="rect">
            <a:avLst/>
          </a:prstGeom>
        </p:spPr>
      </p:pic>
      <p:cxnSp>
        <p:nvCxnSpPr>
          <p:cNvPr id="7" name="Straight Connector 6"/>
          <p:cNvCxnSpPr/>
          <p:nvPr userDrawn="1"/>
        </p:nvCxnSpPr>
        <p:spPr>
          <a:xfrm>
            <a:off x="1153579" y="6082107"/>
            <a:ext cx="0" cy="4064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609600" y="6110781"/>
            <a:ext cx="508000" cy="297454"/>
          </a:xfrm>
          <a:prstGeom prst="rect">
            <a:avLst/>
          </a:prstGeom>
          <a:noFill/>
        </p:spPr>
        <p:txBody>
          <a:bodyPr wrap="square" rtlCol="0">
            <a:spAutoFit/>
          </a:bodyPr>
          <a:lstStyle/>
          <a:p>
            <a:fld id="{745763F2-DDEA-4923-9735-C5A6327E1624}" type="slidenum">
              <a:rPr lang="en-US" sz="1333" smtClean="0">
                <a:solidFill>
                  <a:schemeClr val="tx1"/>
                </a:solidFill>
                <a:latin typeface="Arial" panose="020B0604020202020204" pitchFamily="34" charset="0"/>
                <a:cs typeface="Arial" panose="020B0604020202020204" pitchFamily="34" charset="0"/>
              </a:rPr>
              <a:t>‹#›</a:t>
            </a:fld>
            <a:endParaRPr lang="en-US" sz="1333">
              <a:solidFill>
                <a:schemeClr val="tx1"/>
              </a:solidFill>
              <a:latin typeface="Arial" panose="020B0604020202020204" pitchFamily="34" charset="0"/>
              <a:cs typeface="Arial" panose="020B0604020202020204" pitchFamily="34" charset="0"/>
            </a:endParaRPr>
          </a:p>
        </p:txBody>
      </p:sp>
      <p:sp>
        <p:nvSpPr>
          <p:cNvPr id="10" name="TextBox 9"/>
          <p:cNvSpPr txBox="1"/>
          <p:nvPr userDrawn="1"/>
        </p:nvSpPr>
        <p:spPr>
          <a:xfrm>
            <a:off x="2265929" y="6516606"/>
            <a:ext cx="7401468" cy="276999"/>
          </a:xfrm>
          <a:prstGeom prst="rect">
            <a:avLst/>
          </a:prstGeom>
          <a:noFill/>
        </p:spPr>
        <p:txBody>
          <a:bodyPr wrap="square" rtlCol="0">
            <a:spAutoFit/>
          </a:bodyPr>
          <a:lstStyle/>
          <a:p>
            <a:pPr algn="ctr"/>
            <a:r>
              <a:rPr lang="en-US" sz="1200" i="1">
                <a:latin typeface="Arial" panose="020B0604020202020204" pitchFamily="34" charset="0"/>
                <a:cs typeface="Arial" panose="020B0604020202020204" pitchFamily="34" charset="0"/>
              </a:rPr>
              <a:t>This session is being recorded by Puget Sound Energy. Third-party</a:t>
            </a:r>
            <a:r>
              <a:rPr lang="en-US" sz="1200" i="1" baseline="0">
                <a:latin typeface="Arial" panose="020B0604020202020204" pitchFamily="34" charset="0"/>
                <a:cs typeface="Arial" panose="020B0604020202020204" pitchFamily="34" charset="0"/>
              </a:rPr>
              <a:t> recording is not permitted.</a:t>
            </a:r>
            <a:endParaRPr lang="en-US" sz="1200" i="1">
              <a:latin typeface="Arial" panose="020B0604020202020204" pitchFamily="34" charset="0"/>
              <a:cs typeface="Arial" panose="020B0604020202020204" pitchFamily="34" charset="0"/>
            </a:endParaRPr>
          </a:p>
        </p:txBody>
      </p:sp>
      <p:sp>
        <p:nvSpPr>
          <p:cNvPr id="11" name="Text Placeholder 45"/>
          <p:cNvSpPr txBox="1">
            <a:spLocks/>
          </p:cNvSpPr>
          <p:nvPr userDrawn="1"/>
        </p:nvSpPr>
        <p:spPr>
          <a:xfrm>
            <a:off x="1337296" y="6120525"/>
            <a:ext cx="4218517" cy="300971"/>
          </a:xfrm>
          <a:prstGeom prst="rect">
            <a:avLst/>
          </a:prstGeom>
          <a:ln>
            <a:noFill/>
          </a:ln>
        </p:spPr>
        <p:txBody>
          <a:bodyPr/>
          <a:lstStyle>
            <a:lvl1pPr marL="0" indent="0" algn="l" defTabSz="914400" rtl="0" eaLnBrk="1" latinLnBrk="0" hangingPunct="1">
              <a:lnSpc>
                <a:spcPct val="90000"/>
              </a:lnSpc>
              <a:spcBef>
                <a:spcPts val="1000"/>
              </a:spcBef>
              <a:buFont typeface="Arial" panose="020B0604020202020204" pitchFamily="34" charset="0"/>
              <a:buNone/>
              <a:defRPr lang="en-US" sz="1100" kern="1200" dirty="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333">
                <a:solidFill>
                  <a:schemeClr val="tx1"/>
                </a:solidFill>
                <a:latin typeface="Arial" panose="020B0604020202020204" pitchFamily="34" charset="0"/>
                <a:cs typeface="Arial" panose="020B0604020202020204" pitchFamily="34" charset="0"/>
              </a:rPr>
              <a:t>June 2023</a:t>
            </a:r>
          </a:p>
        </p:txBody>
      </p:sp>
    </p:spTree>
    <p:extLst>
      <p:ext uri="{BB962C8B-B14F-4D97-AF65-F5344CB8AC3E}">
        <p14:creationId xmlns:p14="http://schemas.microsoft.com/office/powerpoint/2010/main" val="858286898"/>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 name="Picture 1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363200" y="6024841"/>
            <a:ext cx="1219200" cy="592531"/>
          </a:xfrm>
          <a:prstGeom prst="rect">
            <a:avLst/>
          </a:prstGeom>
        </p:spPr>
      </p:pic>
      <p:cxnSp>
        <p:nvCxnSpPr>
          <p:cNvPr id="7" name="Straight Connector 6"/>
          <p:cNvCxnSpPr/>
          <p:nvPr userDrawn="1"/>
        </p:nvCxnSpPr>
        <p:spPr>
          <a:xfrm>
            <a:off x="1097280" y="6168707"/>
            <a:ext cx="0" cy="3048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 Placeholder 45"/>
          <p:cNvSpPr txBox="1">
            <a:spLocks/>
          </p:cNvSpPr>
          <p:nvPr userDrawn="1"/>
        </p:nvSpPr>
        <p:spPr>
          <a:xfrm>
            <a:off x="1337296" y="6120525"/>
            <a:ext cx="4218517" cy="300971"/>
          </a:xfrm>
          <a:prstGeom prst="rect">
            <a:avLst/>
          </a:prstGeom>
          <a:ln>
            <a:noFill/>
          </a:ln>
        </p:spPr>
        <p:txBody>
          <a:bodyPr/>
          <a:lstStyle>
            <a:lvl1pPr marL="0" indent="0" algn="l" defTabSz="914400" rtl="0" eaLnBrk="1" latinLnBrk="0" hangingPunct="1">
              <a:lnSpc>
                <a:spcPct val="90000"/>
              </a:lnSpc>
              <a:spcBef>
                <a:spcPts val="1000"/>
              </a:spcBef>
              <a:buFont typeface="Arial" panose="020B0604020202020204" pitchFamily="34" charset="0"/>
              <a:buNone/>
              <a:defRPr lang="en-US" sz="1100" kern="1200" dirty="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333">
              <a:solidFill>
                <a:schemeClr val="tx1"/>
              </a:solidFill>
              <a:latin typeface="Arial" panose="020B0604020202020204" pitchFamily="34" charset="0"/>
              <a:cs typeface="Arial" panose="020B0604020202020204" pitchFamily="34" charset="0"/>
            </a:endParaRPr>
          </a:p>
        </p:txBody>
      </p:sp>
      <p:sp>
        <p:nvSpPr>
          <p:cNvPr id="14" name="Text Placeholder 45"/>
          <p:cNvSpPr txBox="1">
            <a:spLocks/>
          </p:cNvSpPr>
          <p:nvPr userDrawn="1"/>
        </p:nvSpPr>
        <p:spPr>
          <a:xfrm>
            <a:off x="1540496" y="6142749"/>
            <a:ext cx="4218517" cy="300971"/>
          </a:xfrm>
          <a:prstGeom prst="rect">
            <a:avLst/>
          </a:prstGeom>
          <a:ln>
            <a:noFill/>
          </a:ln>
        </p:spPr>
        <p:txBody>
          <a:bodyPr/>
          <a:lstStyle>
            <a:lvl1pPr marL="0" indent="0" algn="l" defTabSz="914400" rtl="0" eaLnBrk="1" latinLnBrk="0" hangingPunct="1">
              <a:lnSpc>
                <a:spcPct val="90000"/>
              </a:lnSpc>
              <a:spcBef>
                <a:spcPts val="1000"/>
              </a:spcBef>
              <a:buFont typeface="Arial" panose="020B0604020202020204" pitchFamily="34" charset="0"/>
              <a:buNone/>
              <a:defRPr lang="en-US" sz="1100" kern="1200" dirty="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333">
              <a:solidFill>
                <a:schemeClr val="tx1"/>
              </a:solidFill>
              <a:latin typeface="Arial" panose="020B0604020202020204" pitchFamily="34" charset="0"/>
              <a:cs typeface="Arial" panose="020B0604020202020204" pitchFamily="34" charset="0"/>
            </a:endParaRPr>
          </a:p>
        </p:txBody>
      </p:sp>
      <p:sp>
        <p:nvSpPr>
          <p:cNvPr id="10" name="TextBox 9"/>
          <p:cNvSpPr txBox="1"/>
          <p:nvPr userDrawn="1"/>
        </p:nvSpPr>
        <p:spPr>
          <a:xfrm>
            <a:off x="609600" y="6110781"/>
            <a:ext cx="508000" cy="297454"/>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fld id="{745763F2-DDEA-4923-9735-C5A6327E1624}" type="slidenum">
              <a:rPr kumimoji="0" lang="en-US" sz="1333"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914377" rtl="0" eaLnBrk="1" fontAlgn="auto" latinLnBrk="0" hangingPunct="1">
                <a:lnSpc>
                  <a:spcPct val="100000"/>
                </a:lnSpc>
                <a:spcBef>
                  <a:spcPts val="0"/>
                </a:spcBef>
                <a:spcAft>
                  <a:spcPts val="0"/>
                </a:spcAft>
                <a:buClrTx/>
                <a:buSzTx/>
                <a:buFontTx/>
                <a:buNone/>
                <a:tabLst/>
                <a:defRPr/>
              </a:pPr>
              <a:t>‹#›</a:t>
            </a:fld>
            <a:endParaRPr kumimoji="0" lang="en-US" sz="1333"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 name="Text Placeholder 45"/>
          <p:cNvSpPr txBox="1">
            <a:spLocks/>
          </p:cNvSpPr>
          <p:nvPr userDrawn="1"/>
        </p:nvSpPr>
        <p:spPr>
          <a:xfrm>
            <a:off x="1337296" y="6120525"/>
            <a:ext cx="4218517" cy="300971"/>
          </a:xfrm>
          <a:prstGeom prst="rect">
            <a:avLst/>
          </a:prstGeom>
          <a:ln>
            <a:noFill/>
          </a:ln>
        </p:spPr>
        <p:txBody>
          <a:bodyPr/>
          <a:lstStyle>
            <a:lvl1pPr marL="0" indent="0" algn="l" defTabSz="914400" rtl="0" eaLnBrk="1" latinLnBrk="0" hangingPunct="1">
              <a:lnSpc>
                <a:spcPct val="90000"/>
              </a:lnSpc>
              <a:spcBef>
                <a:spcPts val="1000"/>
              </a:spcBef>
              <a:buFont typeface="Arial" panose="020B0604020202020204" pitchFamily="34" charset="0"/>
              <a:buNone/>
              <a:defRPr lang="en-US" sz="1100" kern="1200" dirty="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kumimoji="0" lang="en-US" sz="1333"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June 2023</a:t>
            </a:r>
          </a:p>
        </p:txBody>
      </p:sp>
      <p:cxnSp>
        <p:nvCxnSpPr>
          <p:cNvPr id="15" name="Straight Connector 14"/>
          <p:cNvCxnSpPr/>
          <p:nvPr userDrawn="1"/>
        </p:nvCxnSpPr>
        <p:spPr>
          <a:xfrm>
            <a:off x="1153579" y="6082107"/>
            <a:ext cx="0" cy="4064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4130804"/>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Lst>
  <p:txStyles>
    <p:titleStyle>
      <a:lvl1pPr algn="l" defTabSz="121911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76" indent="-304776" algn="l" defTabSz="121911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32" indent="-304776" algn="l" defTabSz="121911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887" indent="-304776" algn="l" defTabSz="121911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440" indent="-304776" algn="l" defTabSz="121911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2994" indent="-304776" algn="l" defTabSz="121911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548" indent="-304776" algn="l" defTabSz="121911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104" indent="-304776" algn="l" defTabSz="121911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658" indent="-304776" algn="l" defTabSz="121911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212" indent="-304776" algn="l" defTabSz="121911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10" rtl="0" eaLnBrk="1" latinLnBrk="0" hangingPunct="1">
        <a:defRPr sz="2400" kern="1200">
          <a:solidFill>
            <a:schemeClr val="tx1"/>
          </a:solidFill>
          <a:latin typeface="+mn-lt"/>
          <a:ea typeface="+mn-ea"/>
          <a:cs typeface="+mn-cs"/>
        </a:defRPr>
      </a:lvl1pPr>
      <a:lvl2pPr marL="609555" algn="l" defTabSz="1219110" rtl="0" eaLnBrk="1" latinLnBrk="0" hangingPunct="1">
        <a:defRPr sz="2400" kern="1200">
          <a:solidFill>
            <a:schemeClr val="tx1"/>
          </a:solidFill>
          <a:latin typeface="+mn-lt"/>
          <a:ea typeface="+mn-ea"/>
          <a:cs typeface="+mn-cs"/>
        </a:defRPr>
      </a:lvl2pPr>
      <a:lvl3pPr marL="1219110" algn="l" defTabSz="1219110" rtl="0" eaLnBrk="1" latinLnBrk="0" hangingPunct="1">
        <a:defRPr sz="2400" kern="1200">
          <a:solidFill>
            <a:schemeClr val="tx1"/>
          </a:solidFill>
          <a:latin typeface="+mn-lt"/>
          <a:ea typeface="+mn-ea"/>
          <a:cs typeface="+mn-cs"/>
        </a:defRPr>
      </a:lvl3pPr>
      <a:lvl4pPr marL="1828664" algn="l" defTabSz="1219110" rtl="0" eaLnBrk="1" latinLnBrk="0" hangingPunct="1">
        <a:defRPr sz="2400" kern="1200">
          <a:solidFill>
            <a:schemeClr val="tx1"/>
          </a:solidFill>
          <a:latin typeface="+mn-lt"/>
          <a:ea typeface="+mn-ea"/>
          <a:cs typeface="+mn-cs"/>
        </a:defRPr>
      </a:lvl4pPr>
      <a:lvl5pPr marL="2438218" algn="l" defTabSz="1219110" rtl="0" eaLnBrk="1" latinLnBrk="0" hangingPunct="1">
        <a:defRPr sz="2400" kern="1200">
          <a:solidFill>
            <a:schemeClr val="tx1"/>
          </a:solidFill>
          <a:latin typeface="+mn-lt"/>
          <a:ea typeface="+mn-ea"/>
          <a:cs typeface="+mn-cs"/>
        </a:defRPr>
      </a:lvl5pPr>
      <a:lvl6pPr marL="3047772" algn="l" defTabSz="1219110" rtl="0" eaLnBrk="1" latinLnBrk="0" hangingPunct="1">
        <a:defRPr sz="2400" kern="1200">
          <a:solidFill>
            <a:schemeClr val="tx1"/>
          </a:solidFill>
          <a:latin typeface="+mn-lt"/>
          <a:ea typeface="+mn-ea"/>
          <a:cs typeface="+mn-cs"/>
        </a:defRPr>
      </a:lvl6pPr>
      <a:lvl7pPr marL="3657327" algn="l" defTabSz="1219110" rtl="0" eaLnBrk="1" latinLnBrk="0" hangingPunct="1">
        <a:defRPr sz="2400" kern="1200">
          <a:solidFill>
            <a:schemeClr val="tx1"/>
          </a:solidFill>
          <a:latin typeface="+mn-lt"/>
          <a:ea typeface="+mn-ea"/>
          <a:cs typeface="+mn-cs"/>
        </a:defRPr>
      </a:lvl7pPr>
      <a:lvl8pPr marL="4266880" algn="l" defTabSz="1219110" rtl="0" eaLnBrk="1" latinLnBrk="0" hangingPunct="1">
        <a:defRPr sz="2400" kern="1200">
          <a:solidFill>
            <a:schemeClr val="tx1"/>
          </a:solidFill>
          <a:latin typeface="+mn-lt"/>
          <a:ea typeface="+mn-ea"/>
          <a:cs typeface="+mn-cs"/>
        </a:defRPr>
      </a:lvl8pPr>
      <a:lvl9pPr marL="4876435" algn="l" defTabSz="1219110" rtl="0" eaLnBrk="1" latinLnBrk="0" hangingPunct="1">
        <a:defRPr sz="24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4" name="Straight Connector 13"/>
          <p:cNvCxnSpPr/>
          <p:nvPr userDrawn="1"/>
        </p:nvCxnSpPr>
        <p:spPr>
          <a:xfrm>
            <a:off x="1097280" y="6168707"/>
            <a:ext cx="0" cy="3048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1097280" y="6168707"/>
            <a:ext cx="0" cy="3048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0363200" y="6024841"/>
            <a:ext cx="1219200" cy="592531"/>
          </a:xfrm>
          <a:prstGeom prst="rect">
            <a:avLst/>
          </a:prstGeom>
        </p:spPr>
      </p:pic>
      <p:sp>
        <p:nvSpPr>
          <p:cNvPr id="16" name="Text Placeholder 45"/>
          <p:cNvSpPr txBox="1">
            <a:spLocks/>
          </p:cNvSpPr>
          <p:nvPr userDrawn="1"/>
        </p:nvSpPr>
        <p:spPr>
          <a:xfrm>
            <a:off x="1337296" y="6120525"/>
            <a:ext cx="4218517" cy="300971"/>
          </a:xfrm>
          <a:prstGeom prst="rect">
            <a:avLst/>
          </a:prstGeom>
          <a:ln>
            <a:noFill/>
          </a:ln>
        </p:spPr>
        <p:txBody>
          <a:bodyPr/>
          <a:lstStyle>
            <a:lvl1pPr marL="0" indent="0" algn="l" defTabSz="914400" rtl="0" eaLnBrk="1" latinLnBrk="0" hangingPunct="1">
              <a:lnSpc>
                <a:spcPct val="90000"/>
              </a:lnSpc>
              <a:spcBef>
                <a:spcPts val="1000"/>
              </a:spcBef>
              <a:buFont typeface="Arial" panose="020B0604020202020204" pitchFamily="34" charset="0"/>
              <a:buNone/>
              <a:defRPr lang="en-US" sz="1100" kern="1200" dirty="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333">
              <a:solidFill>
                <a:schemeClr val="tx1"/>
              </a:solidFill>
              <a:latin typeface="Arial" panose="020B0604020202020204" pitchFamily="34" charset="0"/>
              <a:cs typeface="Arial" panose="020B0604020202020204" pitchFamily="34" charset="0"/>
            </a:endParaRPr>
          </a:p>
        </p:txBody>
      </p:sp>
      <p:sp>
        <p:nvSpPr>
          <p:cNvPr id="12" name="TextBox 11"/>
          <p:cNvSpPr txBox="1"/>
          <p:nvPr userDrawn="1"/>
        </p:nvSpPr>
        <p:spPr>
          <a:xfrm>
            <a:off x="609600" y="6110781"/>
            <a:ext cx="508000" cy="297454"/>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fld id="{745763F2-DDEA-4923-9735-C5A6327E1624}" type="slidenum">
              <a:rPr kumimoji="0" lang="en-US" sz="1333"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914377" rtl="0" eaLnBrk="1" fontAlgn="auto" latinLnBrk="0" hangingPunct="1">
                <a:lnSpc>
                  <a:spcPct val="100000"/>
                </a:lnSpc>
                <a:spcBef>
                  <a:spcPts val="0"/>
                </a:spcBef>
                <a:spcAft>
                  <a:spcPts val="0"/>
                </a:spcAft>
                <a:buClrTx/>
                <a:buSzTx/>
                <a:buFontTx/>
                <a:buNone/>
                <a:tabLst/>
                <a:defRPr/>
              </a:pPr>
              <a:t>‹#›</a:t>
            </a:fld>
            <a:endParaRPr kumimoji="0" lang="en-US" sz="1333"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 name="Text Placeholder 45"/>
          <p:cNvSpPr txBox="1">
            <a:spLocks/>
          </p:cNvSpPr>
          <p:nvPr userDrawn="1"/>
        </p:nvSpPr>
        <p:spPr>
          <a:xfrm>
            <a:off x="1337296" y="6120525"/>
            <a:ext cx="4218517" cy="300971"/>
          </a:xfrm>
          <a:prstGeom prst="rect">
            <a:avLst/>
          </a:prstGeom>
          <a:ln>
            <a:noFill/>
          </a:ln>
        </p:spPr>
        <p:txBody>
          <a:bodyPr/>
          <a:lstStyle>
            <a:lvl1pPr marL="0" indent="0" algn="l" defTabSz="914400" rtl="0" eaLnBrk="1" latinLnBrk="0" hangingPunct="1">
              <a:lnSpc>
                <a:spcPct val="90000"/>
              </a:lnSpc>
              <a:spcBef>
                <a:spcPts val="1000"/>
              </a:spcBef>
              <a:buFont typeface="Arial" panose="020B0604020202020204" pitchFamily="34" charset="0"/>
              <a:buNone/>
              <a:defRPr lang="en-US" sz="1100" kern="1200" dirty="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kumimoji="0" lang="en-US" sz="1333"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June 2023</a:t>
            </a:r>
          </a:p>
        </p:txBody>
      </p:sp>
      <p:cxnSp>
        <p:nvCxnSpPr>
          <p:cNvPr id="17" name="Straight Connector 16"/>
          <p:cNvCxnSpPr/>
          <p:nvPr userDrawn="1"/>
        </p:nvCxnSpPr>
        <p:spPr>
          <a:xfrm>
            <a:off x="1153579" y="6082107"/>
            <a:ext cx="0" cy="4064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8729182"/>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781" r:id="rId12"/>
    <p:sldLayoutId id="2147483782" r:id="rId13"/>
    <p:sldLayoutId id="2147483783" r:id="rId14"/>
    <p:sldLayoutId id="2147483784" r:id="rId15"/>
    <p:sldLayoutId id="2147483785" r:id="rId16"/>
  </p:sldLayoutIdLst>
  <p:hf sldNum="0" hdr="0" ftr="0" dt="0"/>
  <p:txStyles>
    <p:titleStyle>
      <a:lvl1pPr algn="l" defTabSz="914377" rtl="0" eaLnBrk="1" latinLnBrk="0" hangingPunct="1">
        <a:lnSpc>
          <a:spcPct val="90000"/>
        </a:lnSpc>
        <a:spcBef>
          <a:spcPct val="0"/>
        </a:spcBef>
        <a:buNone/>
        <a:defRPr sz="3733" kern="1200">
          <a:solidFill>
            <a:schemeClr val="tx1"/>
          </a:solidFill>
          <a:latin typeface="Arial" panose="020B0604020202020204" pitchFamily="34" charset="0"/>
          <a:ea typeface="+mj-ea"/>
          <a:cs typeface="Arial" panose="020B0604020202020204" pitchFamily="34" charset="0"/>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 name="Picture 1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363200" y="6024841"/>
            <a:ext cx="1219200" cy="592531"/>
          </a:xfrm>
          <a:prstGeom prst="rect">
            <a:avLst/>
          </a:prstGeom>
        </p:spPr>
      </p:pic>
      <p:cxnSp>
        <p:nvCxnSpPr>
          <p:cNvPr id="7" name="Straight Connector 6"/>
          <p:cNvCxnSpPr/>
          <p:nvPr userDrawn="1"/>
        </p:nvCxnSpPr>
        <p:spPr>
          <a:xfrm>
            <a:off x="1097280" y="6168707"/>
            <a:ext cx="0" cy="3048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609600" y="6110781"/>
            <a:ext cx="508000" cy="297454"/>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fld id="{745763F2-DDEA-4923-9735-C5A6327E1624}" type="slidenum">
              <a:rPr kumimoji="0" lang="en-US" sz="1333"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914377" rtl="0" eaLnBrk="1" fontAlgn="auto" latinLnBrk="0" hangingPunct="1">
                <a:lnSpc>
                  <a:spcPct val="100000"/>
                </a:lnSpc>
                <a:spcBef>
                  <a:spcPts val="0"/>
                </a:spcBef>
                <a:spcAft>
                  <a:spcPts val="0"/>
                </a:spcAft>
                <a:buClrTx/>
                <a:buSzTx/>
                <a:buFontTx/>
                <a:buNone/>
                <a:tabLst/>
                <a:defRPr/>
              </a:pPr>
              <a:t>‹#›</a:t>
            </a:fld>
            <a:endParaRPr kumimoji="0" lang="en-US" sz="1333"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 Placeholder 45"/>
          <p:cNvSpPr txBox="1">
            <a:spLocks/>
          </p:cNvSpPr>
          <p:nvPr userDrawn="1"/>
        </p:nvSpPr>
        <p:spPr>
          <a:xfrm>
            <a:off x="1337296" y="6120525"/>
            <a:ext cx="4218517" cy="300971"/>
          </a:xfrm>
          <a:prstGeom prst="rect">
            <a:avLst/>
          </a:prstGeom>
          <a:ln>
            <a:noFill/>
          </a:ln>
        </p:spPr>
        <p:txBody>
          <a:bodyPr/>
          <a:lstStyle>
            <a:lvl1pPr marL="0" indent="0" algn="l" defTabSz="914400" rtl="0" eaLnBrk="1" latinLnBrk="0" hangingPunct="1">
              <a:lnSpc>
                <a:spcPct val="90000"/>
              </a:lnSpc>
              <a:spcBef>
                <a:spcPts val="1000"/>
              </a:spcBef>
              <a:buFont typeface="Arial" panose="020B0604020202020204" pitchFamily="34" charset="0"/>
              <a:buNone/>
              <a:defRPr lang="en-US" sz="1100" kern="1200" dirty="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kumimoji="0" lang="en-US" sz="1333"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June 2023</a:t>
            </a:r>
          </a:p>
        </p:txBody>
      </p:sp>
      <p:cxnSp>
        <p:nvCxnSpPr>
          <p:cNvPr id="11" name="Straight Connector 10"/>
          <p:cNvCxnSpPr/>
          <p:nvPr userDrawn="1"/>
        </p:nvCxnSpPr>
        <p:spPr>
          <a:xfrm>
            <a:off x="1153579" y="6082107"/>
            <a:ext cx="0" cy="4064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7076843"/>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8" r:id="rId3"/>
    <p:sldLayoutId id="2147483839" r:id="rId4"/>
    <p:sldLayoutId id="2147483840" r:id="rId5"/>
    <p:sldLayoutId id="2147483841" r:id="rId6"/>
  </p:sldLayoutIdLst>
  <p:txStyles>
    <p:titleStyle>
      <a:lvl1pPr algn="l" defTabSz="121914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84" indent="-304784" algn="l" defTabSz="121914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54" indent="-304784" algn="l" defTabSz="121914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25" indent="-304784" algn="l" defTabSz="121914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493"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06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63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20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77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341"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rgbClr val="58C3B4"/>
        </a:solidFill>
        <a:effectLst/>
      </p:bgPr>
    </p:bg>
    <p:spTree>
      <p:nvGrpSpPr>
        <p:cNvPr id="1" name=""/>
        <p:cNvGrpSpPr/>
        <p:nvPr/>
      </p:nvGrpSpPr>
      <p:grpSpPr>
        <a:xfrm>
          <a:off x="0" y="0"/>
          <a:ext cx="0" cy="0"/>
          <a:chOff x="0" y="0"/>
          <a:chExt cx="0" cy="0"/>
        </a:xfrm>
      </p:grpSpPr>
      <p:sp>
        <p:nvSpPr>
          <p:cNvPr id="16" name="Rectangle 15"/>
          <p:cNvSpPr/>
          <p:nvPr userDrawn="1"/>
        </p:nvSpPr>
        <p:spPr>
          <a:xfrm>
            <a:off x="4470400" y="0"/>
            <a:ext cx="77216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12" name="Picture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363200" y="6024841"/>
            <a:ext cx="1219200" cy="592531"/>
          </a:xfrm>
          <a:prstGeom prst="rect">
            <a:avLst/>
          </a:prstGeom>
        </p:spPr>
      </p:pic>
      <p:sp>
        <p:nvSpPr>
          <p:cNvPr id="6" name="TextBox 5"/>
          <p:cNvSpPr txBox="1"/>
          <p:nvPr userDrawn="1"/>
        </p:nvSpPr>
        <p:spPr>
          <a:xfrm>
            <a:off x="609600" y="6110781"/>
            <a:ext cx="508000" cy="297454"/>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fld id="{745763F2-DDEA-4923-9735-C5A6327E1624}" type="slidenum">
              <a:rPr kumimoji="0" lang="en-US" sz="1333"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914377" rtl="0" eaLnBrk="1" fontAlgn="auto" latinLnBrk="0" hangingPunct="1">
                <a:lnSpc>
                  <a:spcPct val="100000"/>
                </a:lnSpc>
                <a:spcBef>
                  <a:spcPts val="0"/>
                </a:spcBef>
                <a:spcAft>
                  <a:spcPts val="0"/>
                </a:spcAft>
                <a:buClrTx/>
                <a:buSzTx/>
                <a:buFontTx/>
                <a:buNone/>
                <a:tabLst/>
                <a:defRPr/>
              </a:pPr>
              <a:t>‹#›</a:t>
            </a:fld>
            <a:endParaRPr kumimoji="0" lang="en-US" sz="1333"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 name="Text Placeholder 45"/>
          <p:cNvSpPr txBox="1">
            <a:spLocks/>
          </p:cNvSpPr>
          <p:nvPr userDrawn="1"/>
        </p:nvSpPr>
        <p:spPr>
          <a:xfrm>
            <a:off x="1337296" y="6120525"/>
            <a:ext cx="4218517" cy="300971"/>
          </a:xfrm>
          <a:prstGeom prst="rect">
            <a:avLst/>
          </a:prstGeom>
          <a:ln>
            <a:noFill/>
          </a:ln>
        </p:spPr>
        <p:txBody>
          <a:bodyPr/>
          <a:lstStyle>
            <a:lvl1pPr marL="0" indent="0" algn="l" defTabSz="914400" rtl="0" eaLnBrk="1" latinLnBrk="0" hangingPunct="1">
              <a:lnSpc>
                <a:spcPct val="90000"/>
              </a:lnSpc>
              <a:spcBef>
                <a:spcPts val="1000"/>
              </a:spcBef>
              <a:buFont typeface="Arial" panose="020B0604020202020204" pitchFamily="34" charset="0"/>
              <a:buNone/>
              <a:defRPr lang="en-US" sz="1100" kern="1200" dirty="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kumimoji="0" lang="en-US" sz="1333"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June 2023</a:t>
            </a:r>
          </a:p>
        </p:txBody>
      </p:sp>
      <p:cxnSp>
        <p:nvCxnSpPr>
          <p:cNvPr id="10" name="Straight Connector 9"/>
          <p:cNvCxnSpPr/>
          <p:nvPr userDrawn="1"/>
        </p:nvCxnSpPr>
        <p:spPr>
          <a:xfrm>
            <a:off x="1153579" y="6082107"/>
            <a:ext cx="0" cy="4064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5224738"/>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4" name="Straight Connector 13"/>
          <p:cNvCxnSpPr/>
          <p:nvPr userDrawn="1"/>
        </p:nvCxnSpPr>
        <p:spPr>
          <a:xfrm>
            <a:off x="1097280" y="6168707"/>
            <a:ext cx="0" cy="3048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1097280" y="6168707"/>
            <a:ext cx="0" cy="3048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0363200" y="6024841"/>
            <a:ext cx="1219200" cy="592531"/>
          </a:xfrm>
          <a:prstGeom prst="rect">
            <a:avLst/>
          </a:prstGeom>
        </p:spPr>
      </p:pic>
      <p:sp>
        <p:nvSpPr>
          <p:cNvPr id="12" name="Text Placeholder 45"/>
          <p:cNvSpPr txBox="1">
            <a:spLocks/>
          </p:cNvSpPr>
          <p:nvPr userDrawn="1"/>
        </p:nvSpPr>
        <p:spPr>
          <a:xfrm>
            <a:off x="1337296" y="6120525"/>
            <a:ext cx="4218517" cy="300971"/>
          </a:xfrm>
          <a:prstGeom prst="rect">
            <a:avLst/>
          </a:prstGeom>
          <a:ln>
            <a:noFill/>
          </a:ln>
        </p:spPr>
        <p:txBody>
          <a:bodyPr/>
          <a:lstStyle>
            <a:lvl1pPr marL="0" indent="0" algn="l" defTabSz="914400" rtl="0" eaLnBrk="1" latinLnBrk="0" hangingPunct="1">
              <a:lnSpc>
                <a:spcPct val="90000"/>
              </a:lnSpc>
              <a:spcBef>
                <a:spcPts val="1000"/>
              </a:spcBef>
              <a:buFont typeface="Arial" panose="020B0604020202020204" pitchFamily="34" charset="0"/>
              <a:buNone/>
              <a:defRPr lang="en-US" sz="1100" kern="1200" dirty="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333">
              <a:solidFill>
                <a:schemeClr val="tx1"/>
              </a:solidFill>
              <a:latin typeface="Arial" panose="020B0604020202020204" pitchFamily="34" charset="0"/>
              <a:cs typeface="Arial" panose="020B0604020202020204" pitchFamily="34" charset="0"/>
            </a:endParaRPr>
          </a:p>
        </p:txBody>
      </p:sp>
      <p:sp>
        <p:nvSpPr>
          <p:cNvPr id="15" name="TextBox 14"/>
          <p:cNvSpPr txBox="1"/>
          <p:nvPr userDrawn="1"/>
        </p:nvSpPr>
        <p:spPr>
          <a:xfrm>
            <a:off x="609600" y="6110781"/>
            <a:ext cx="508000" cy="297454"/>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fld id="{745763F2-DDEA-4923-9735-C5A6327E1624}" type="slidenum">
              <a:rPr kumimoji="0" lang="en-US" sz="1333"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914377" rtl="0" eaLnBrk="1" fontAlgn="auto" latinLnBrk="0" hangingPunct="1">
                <a:lnSpc>
                  <a:spcPct val="100000"/>
                </a:lnSpc>
                <a:spcBef>
                  <a:spcPts val="0"/>
                </a:spcBef>
                <a:spcAft>
                  <a:spcPts val="0"/>
                </a:spcAft>
                <a:buClrTx/>
                <a:buSzTx/>
                <a:buFontTx/>
                <a:buNone/>
                <a:tabLst/>
                <a:defRPr/>
              </a:pPr>
              <a:t>‹#›</a:t>
            </a:fld>
            <a:endParaRPr kumimoji="0" lang="en-US" sz="1333"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6" name="Text Placeholder 45"/>
          <p:cNvSpPr txBox="1">
            <a:spLocks/>
          </p:cNvSpPr>
          <p:nvPr userDrawn="1"/>
        </p:nvSpPr>
        <p:spPr>
          <a:xfrm>
            <a:off x="1337296" y="6120525"/>
            <a:ext cx="4218517" cy="300971"/>
          </a:xfrm>
          <a:prstGeom prst="rect">
            <a:avLst/>
          </a:prstGeom>
          <a:ln>
            <a:noFill/>
          </a:ln>
        </p:spPr>
        <p:txBody>
          <a:bodyPr/>
          <a:lstStyle>
            <a:lvl1pPr marL="0" indent="0" algn="l" defTabSz="914400" rtl="0" eaLnBrk="1" latinLnBrk="0" hangingPunct="1">
              <a:lnSpc>
                <a:spcPct val="90000"/>
              </a:lnSpc>
              <a:spcBef>
                <a:spcPts val="1000"/>
              </a:spcBef>
              <a:buFont typeface="Arial" panose="020B0604020202020204" pitchFamily="34" charset="0"/>
              <a:buNone/>
              <a:defRPr lang="en-US" sz="1100" kern="1200" dirty="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kumimoji="0" lang="en-US" sz="1333"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June 2023</a:t>
            </a:r>
          </a:p>
        </p:txBody>
      </p:sp>
      <p:cxnSp>
        <p:nvCxnSpPr>
          <p:cNvPr id="17" name="Straight Connector 16"/>
          <p:cNvCxnSpPr/>
          <p:nvPr userDrawn="1"/>
        </p:nvCxnSpPr>
        <p:spPr>
          <a:xfrm>
            <a:off x="1153579" y="6082107"/>
            <a:ext cx="0" cy="4064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2861900"/>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 id="2147483827" r:id="rId12"/>
    <p:sldLayoutId id="2147483828" r:id="rId13"/>
  </p:sldLayoutIdLst>
  <p:hf sldNum="0" hdr="0" ftr="0" dt="0"/>
  <p:txStyles>
    <p:titleStyle>
      <a:lvl1pPr algn="l" defTabSz="914377" rtl="0" eaLnBrk="1" latinLnBrk="0" hangingPunct="1">
        <a:lnSpc>
          <a:spcPct val="90000"/>
        </a:lnSpc>
        <a:spcBef>
          <a:spcPct val="0"/>
        </a:spcBef>
        <a:buNone/>
        <a:defRPr sz="3733" kern="1200">
          <a:solidFill>
            <a:schemeClr val="tx1"/>
          </a:solidFill>
          <a:latin typeface="Arial" panose="020B0604020202020204" pitchFamily="34" charset="0"/>
          <a:ea typeface="+mj-ea"/>
          <a:cs typeface="Arial" panose="020B0604020202020204" pitchFamily="34" charset="0"/>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 name="Picture 1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363200" y="6024841"/>
            <a:ext cx="1219200" cy="592531"/>
          </a:xfrm>
          <a:prstGeom prst="rect">
            <a:avLst/>
          </a:prstGeom>
        </p:spPr>
      </p:pic>
      <p:sp>
        <p:nvSpPr>
          <p:cNvPr id="8" name="Text Placeholder 45"/>
          <p:cNvSpPr txBox="1">
            <a:spLocks/>
          </p:cNvSpPr>
          <p:nvPr userDrawn="1"/>
        </p:nvSpPr>
        <p:spPr>
          <a:xfrm>
            <a:off x="1337296" y="6120525"/>
            <a:ext cx="4218517" cy="300971"/>
          </a:xfrm>
          <a:prstGeom prst="rect">
            <a:avLst/>
          </a:prstGeom>
          <a:ln>
            <a:noFill/>
          </a:ln>
        </p:spPr>
        <p:txBody>
          <a:bodyPr/>
          <a:lstStyle>
            <a:lvl1pPr marL="0" indent="0" algn="l" defTabSz="914400" rtl="0" eaLnBrk="1" latinLnBrk="0" hangingPunct="1">
              <a:lnSpc>
                <a:spcPct val="90000"/>
              </a:lnSpc>
              <a:spcBef>
                <a:spcPts val="1000"/>
              </a:spcBef>
              <a:buFont typeface="Arial" panose="020B0604020202020204" pitchFamily="34" charset="0"/>
              <a:buNone/>
              <a:defRPr lang="en-US" sz="1100" kern="1200" dirty="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333">
              <a:solidFill>
                <a:schemeClr val="tx1"/>
              </a:solidFill>
              <a:latin typeface="Arial" panose="020B0604020202020204" pitchFamily="34" charset="0"/>
              <a:cs typeface="Arial" panose="020B0604020202020204" pitchFamily="34" charset="0"/>
            </a:endParaRPr>
          </a:p>
        </p:txBody>
      </p:sp>
      <p:sp>
        <p:nvSpPr>
          <p:cNvPr id="7" name="TextBox 6"/>
          <p:cNvSpPr txBox="1"/>
          <p:nvPr userDrawn="1"/>
        </p:nvSpPr>
        <p:spPr>
          <a:xfrm>
            <a:off x="609600" y="6110781"/>
            <a:ext cx="508000" cy="297454"/>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fld id="{745763F2-DDEA-4923-9735-C5A6327E1624}" type="slidenum">
              <a:rPr kumimoji="0" lang="en-US" sz="1333"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914377" rtl="0" eaLnBrk="1" fontAlgn="auto" latinLnBrk="0" hangingPunct="1">
                <a:lnSpc>
                  <a:spcPct val="100000"/>
                </a:lnSpc>
                <a:spcBef>
                  <a:spcPts val="0"/>
                </a:spcBef>
                <a:spcAft>
                  <a:spcPts val="0"/>
                </a:spcAft>
                <a:buClrTx/>
                <a:buSzTx/>
                <a:buFontTx/>
                <a:buNone/>
                <a:tabLst/>
                <a:defRPr/>
              </a:pPr>
              <a:t>‹#›</a:t>
            </a:fld>
            <a:endParaRPr kumimoji="0" lang="en-US" sz="1333"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 Placeholder 45"/>
          <p:cNvSpPr txBox="1">
            <a:spLocks/>
          </p:cNvSpPr>
          <p:nvPr userDrawn="1"/>
        </p:nvSpPr>
        <p:spPr>
          <a:xfrm>
            <a:off x="1337296" y="6120525"/>
            <a:ext cx="4218517" cy="300971"/>
          </a:xfrm>
          <a:prstGeom prst="rect">
            <a:avLst/>
          </a:prstGeom>
          <a:ln>
            <a:noFill/>
          </a:ln>
        </p:spPr>
        <p:txBody>
          <a:bodyPr/>
          <a:lstStyle>
            <a:lvl1pPr marL="0" indent="0" algn="l" defTabSz="914400" rtl="0" eaLnBrk="1" latinLnBrk="0" hangingPunct="1">
              <a:lnSpc>
                <a:spcPct val="90000"/>
              </a:lnSpc>
              <a:spcBef>
                <a:spcPts val="1000"/>
              </a:spcBef>
              <a:buFont typeface="Arial" panose="020B0604020202020204" pitchFamily="34" charset="0"/>
              <a:buNone/>
              <a:defRPr lang="en-US" sz="1100" kern="1200" dirty="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kumimoji="0" lang="en-US" sz="1333"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June 2023</a:t>
            </a:r>
          </a:p>
        </p:txBody>
      </p:sp>
      <p:cxnSp>
        <p:nvCxnSpPr>
          <p:cNvPr id="10" name="Straight Connector 9"/>
          <p:cNvCxnSpPr/>
          <p:nvPr userDrawn="1"/>
        </p:nvCxnSpPr>
        <p:spPr>
          <a:xfrm>
            <a:off x="1153579" y="6082107"/>
            <a:ext cx="0" cy="4064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647492"/>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Lst>
  <p:txStyles>
    <p:titleStyle>
      <a:lvl1pPr algn="l" defTabSz="121914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84" indent="-304784" algn="l" defTabSz="121914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54" indent="-304784" algn="l" defTabSz="121914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25" indent="-304784" algn="l" defTabSz="121914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493"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06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63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20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77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341"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 name="Picture 1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363200" y="6024841"/>
            <a:ext cx="1219200" cy="592531"/>
          </a:xfrm>
          <a:prstGeom prst="rect">
            <a:avLst/>
          </a:prstGeom>
        </p:spPr>
      </p:pic>
      <p:sp>
        <p:nvSpPr>
          <p:cNvPr id="10" name="Text Placeholder 45"/>
          <p:cNvSpPr txBox="1">
            <a:spLocks/>
          </p:cNvSpPr>
          <p:nvPr userDrawn="1"/>
        </p:nvSpPr>
        <p:spPr>
          <a:xfrm>
            <a:off x="1337296" y="6120525"/>
            <a:ext cx="4218517" cy="300971"/>
          </a:xfrm>
          <a:prstGeom prst="rect">
            <a:avLst/>
          </a:prstGeom>
          <a:ln>
            <a:noFill/>
          </a:ln>
        </p:spPr>
        <p:txBody>
          <a:bodyPr/>
          <a:lstStyle>
            <a:lvl1pPr marL="0" indent="0" algn="l" defTabSz="914400" rtl="0" eaLnBrk="1" latinLnBrk="0" hangingPunct="1">
              <a:lnSpc>
                <a:spcPct val="90000"/>
              </a:lnSpc>
              <a:spcBef>
                <a:spcPts val="1000"/>
              </a:spcBef>
              <a:buFont typeface="Arial" panose="020B0604020202020204" pitchFamily="34" charset="0"/>
              <a:buNone/>
              <a:defRPr lang="en-US" sz="1100" kern="1200" dirty="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333">
              <a:solidFill>
                <a:schemeClr val="tx1"/>
              </a:solidFill>
              <a:latin typeface="Arial" panose="020B0604020202020204" pitchFamily="34" charset="0"/>
              <a:cs typeface="Arial" panose="020B0604020202020204" pitchFamily="34" charset="0"/>
            </a:endParaRPr>
          </a:p>
        </p:txBody>
      </p:sp>
      <p:sp>
        <p:nvSpPr>
          <p:cNvPr id="7" name="TextBox 6"/>
          <p:cNvSpPr txBox="1"/>
          <p:nvPr userDrawn="1"/>
        </p:nvSpPr>
        <p:spPr>
          <a:xfrm>
            <a:off x="609600" y="6110781"/>
            <a:ext cx="508000" cy="297454"/>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fld id="{745763F2-DDEA-4923-9735-C5A6327E1624}" type="slidenum">
              <a:rPr kumimoji="0" lang="en-US" sz="1333"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914377" rtl="0" eaLnBrk="1" fontAlgn="auto" latinLnBrk="0" hangingPunct="1">
                <a:lnSpc>
                  <a:spcPct val="100000"/>
                </a:lnSpc>
                <a:spcBef>
                  <a:spcPts val="0"/>
                </a:spcBef>
                <a:spcAft>
                  <a:spcPts val="0"/>
                </a:spcAft>
                <a:buClrTx/>
                <a:buSzTx/>
                <a:buFontTx/>
                <a:buNone/>
                <a:tabLst/>
                <a:defRPr/>
              </a:pPr>
              <a:t>‹#›</a:t>
            </a:fld>
            <a:endParaRPr kumimoji="0" lang="en-US" sz="1333"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 Placeholder 45"/>
          <p:cNvSpPr txBox="1">
            <a:spLocks/>
          </p:cNvSpPr>
          <p:nvPr userDrawn="1"/>
        </p:nvSpPr>
        <p:spPr>
          <a:xfrm>
            <a:off x="1337296" y="6120525"/>
            <a:ext cx="4218517" cy="300971"/>
          </a:xfrm>
          <a:prstGeom prst="rect">
            <a:avLst/>
          </a:prstGeom>
          <a:ln>
            <a:noFill/>
          </a:ln>
        </p:spPr>
        <p:txBody>
          <a:bodyPr/>
          <a:lstStyle>
            <a:lvl1pPr marL="0" indent="0" algn="l" defTabSz="914400" rtl="0" eaLnBrk="1" latinLnBrk="0" hangingPunct="1">
              <a:lnSpc>
                <a:spcPct val="90000"/>
              </a:lnSpc>
              <a:spcBef>
                <a:spcPts val="1000"/>
              </a:spcBef>
              <a:buFont typeface="Arial" panose="020B0604020202020204" pitchFamily="34" charset="0"/>
              <a:buNone/>
              <a:defRPr lang="en-US" sz="1100" kern="1200" dirty="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kumimoji="0" lang="en-US" sz="1333"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June 2023</a:t>
            </a:r>
          </a:p>
        </p:txBody>
      </p:sp>
      <p:cxnSp>
        <p:nvCxnSpPr>
          <p:cNvPr id="11" name="Straight Connector 10"/>
          <p:cNvCxnSpPr/>
          <p:nvPr userDrawn="1"/>
        </p:nvCxnSpPr>
        <p:spPr>
          <a:xfrm>
            <a:off x="1153579" y="6082107"/>
            <a:ext cx="0" cy="4064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0002272"/>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4" r:id="rId3"/>
    <p:sldLayoutId id="2147483805" r:id="rId4"/>
    <p:sldLayoutId id="2147483806" r:id="rId5"/>
    <p:sldLayoutId id="2147483807" r:id="rId6"/>
  </p:sldLayoutIdLst>
  <p:txStyles>
    <p:titleStyle>
      <a:lvl1pPr algn="l" defTabSz="121914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84" indent="-304784" algn="l" defTabSz="121914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54" indent="-304784" algn="l" defTabSz="121914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25" indent="-304784" algn="l" defTabSz="121914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493"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06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63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20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77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341"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 name="Picture 1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363200" y="6024841"/>
            <a:ext cx="1219200" cy="592531"/>
          </a:xfrm>
          <a:prstGeom prst="rect">
            <a:avLst/>
          </a:prstGeom>
        </p:spPr>
      </p:pic>
      <p:sp>
        <p:nvSpPr>
          <p:cNvPr id="8" name="Text Placeholder 45"/>
          <p:cNvSpPr txBox="1">
            <a:spLocks/>
          </p:cNvSpPr>
          <p:nvPr userDrawn="1"/>
        </p:nvSpPr>
        <p:spPr>
          <a:xfrm>
            <a:off x="1337296" y="6120525"/>
            <a:ext cx="4218517" cy="300971"/>
          </a:xfrm>
          <a:prstGeom prst="rect">
            <a:avLst/>
          </a:prstGeom>
          <a:ln>
            <a:noFill/>
          </a:ln>
        </p:spPr>
        <p:txBody>
          <a:bodyPr/>
          <a:lstStyle>
            <a:lvl1pPr marL="0" indent="0" algn="l" defTabSz="914400" rtl="0" eaLnBrk="1" latinLnBrk="0" hangingPunct="1">
              <a:lnSpc>
                <a:spcPct val="90000"/>
              </a:lnSpc>
              <a:spcBef>
                <a:spcPts val="1000"/>
              </a:spcBef>
              <a:buFont typeface="Arial" panose="020B0604020202020204" pitchFamily="34" charset="0"/>
              <a:buNone/>
              <a:defRPr lang="en-US" sz="1100" kern="1200" dirty="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333">
              <a:solidFill>
                <a:schemeClr val="tx1"/>
              </a:solidFill>
              <a:latin typeface="Arial" panose="020B0604020202020204" pitchFamily="34" charset="0"/>
              <a:cs typeface="Arial" panose="020B0604020202020204" pitchFamily="34" charset="0"/>
            </a:endParaRPr>
          </a:p>
        </p:txBody>
      </p:sp>
      <p:sp>
        <p:nvSpPr>
          <p:cNvPr id="7" name="TextBox 6"/>
          <p:cNvSpPr txBox="1"/>
          <p:nvPr userDrawn="1"/>
        </p:nvSpPr>
        <p:spPr>
          <a:xfrm>
            <a:off x="609600" y="6110781"/>
            <a:ext cx="508000" cy="297454"/>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fld id="{745763F2-DDEA-4923-9735-C5A6327E1624}" type="slidenum">
              <a:rPr kumimoji="0" lang="en-US" sz="1333"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914377" rtl="0" eaLnBrk="1" fontAlgn="auto" latinLnBrk="0" hangingPunct="1">
                <a:lnSpc>
                  <a:spcPct val="100000"/>
                </a:lnSpc>
                <a:spcBef>
                  <a:spcPts val="0"/>
                </a:spcBef>
                <a:spcAft>
                  <a:spcPts val="0"/>
                </a:spcAft>
                <a:buClrTx/>
                <a:buSzTx/>
                <a:buFontTx/>
                <a:buNone/>
                <a:tabLst/>
                <a:defRPr/>
              </a:pPr>
              <a:t>‹#›</a:t>
            </a:fld>
            <a:endParaRPr kumimoji="0" lang="en-US" sz="1333"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 Placeholder 45"/>
          <p:cNvSpPr txBox="1">
            <a:spLocks/>
          </p:cNvSpPr>
          <p:nvPr userDrawn="1"/>
        </p:nvSpPr>
        <p:spPr>
          <a:xfrm>
            <a:off x="1337296" y="6120525"/>
            <a:ext cx="4218517" cy="300971"/>
          </a:xfrm>
          <a:prstGeom prst="rect">
            <a:avLst/>
          </a:prstGeom>
          <a:ln>
            <a:noFill/>
          </a:ln>
        </p:spPr>
        <p:txBody>
          <a:bodyPr/>
          <a:lstStyle>
            <a:lvl1pPr marL="0" indent="0" algn="l" defTabSz="914400" rtl="0" eaLnBrk="1" latinLnBrk="0" hangingPunct="1">
              <a:lnSpc>
                <a:spcPct val="90000"/>
              </a:lnSpc>
              <a:spcBef>
                <a:spcPts val="1000"/>
              </a:spcBef>
              <a:buFont typeface="Arial" panose="020B0604020202020204" pitchFamily="34" charset="0"/>
              <a:buNone/>
              <a:defRPr lang="en-US" sz="1100" kern="1200" dirty="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kumimoji="0" lang="en-US" sz="1333"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June 2023</a:t>
            </a:r>
          </a:p>
        </p:txBody>
      </p:sp>
      <p:cxnSp>
        <p:nvCxnSpPr>
          <p:cNvPr id="10" name="Straight Connector 9"/>
          <p:cNvCxnSpPr/>
          <p:nvPr userDrawn="1"/>
        </p:nvCxnSpPr>
        <p:spPr>
          <a:xfrm>
            <a:off x="1153579" y="6082107"/>
            <a:ext cx="0" cy="4064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357676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8" r:id="rId4"/>
  </p:sldLayoutIdLst>
  <p:txStyles>
    <p:titleStyle>
      <a:lvl1pPr algn="l" defTabSz="121914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84" indent="-304784" algn="l" defTabSz="121914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54" indent="-304784" algn="l" defTabSz="121914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25" indent="-304784" algn="l" defTabSz="121914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493"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06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63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20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77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341"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 name="Picture 1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363200" y="6024841"/>
            <a:ext cx="1219200" cy="592531"/>
          </a:xfrm>
          <a:prstGeom prst="rect">
            <a:avLst/>
          </a:prstGeom>
        </p:spPr>
      </p:pic>
      <p:sp>
        <p:nvSpPr>
          <p:cNvPr id="5" name="TextBox 4"/>
          <p:cNvSpPr txBox="1"/>
          <p:nvPr userDrawn="1"/>
        </p:nvSpPr>
        <p:spPr>
          <a:xfrm>
            <a:off x="609600" y="6110781"/>
            <a:ext cx="508000" cy="297454"/>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fld id="{745763F2-DDEA-4923-9735-C5A6327E1624}" type="slidenum">
              <a:rPr kumimoji="0" lang="en-US" sz="1333"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914377" rtl="0" eaLnBrk="1" fontAlgn="auto" latinLnBrk="0" hangingPunct="1">
                <a:lnSpc>
                  <a:spcPct val="100000"/>
                </a:lnSpc>
                <a:spcBef>
                  <a:spcPts val="0"/>
                </a:spcBef>
                <a:spcAft>
                  <a:spcPts val="0"/>
                </a:spcAft>
                <a:buClrTx/>
                <a:buSzTx/>
                <a:buFontTx/>
                <a:buNone/>
                <a:tabLst/>
                <a:defRPr/>
              </a:pPr>
              <a:t>‹#›</a:t>
            </a:fld>
            <a:endParaRPr kumimoji="0" lang="en-US" sz="1333"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Text Placeholder 45"/>
          <p:cNvSpPr txBox="1">
            <a:spLocks/>
          </p:cNvSpPr>
          <p:nvPr userDrawn="1"/>
        </p:nvSpPr>
        <p:spPr>
          <a:xfrm>
            <a:off x="1337296" y="6120525"/>
            <a:ext cx="4218517" cy="300971"/>
          </a:xfrm>
          <a:prstGeom prst="rect">
            <a:avLst/>
          </a:prstGeom>
          <a:ln>
            <a:noFill/>
          </a:ln>
        </p:spPr>
        <p:txBody>
          <a:bodyPr/>
          <a:lstStyle>
            <a:lvl1pPr marL="0" indent="0" algn="l" defTabSz="914400" rtl="0" eaLnBrk="1" latinLnBrk="0" hangingPunct="1">
              <a:lnSpc>
                <a:spcPct val="90000"/>
              </a:lnSpc>
              <a:spcBef>
                <a:spcPts val="1000"/>
              </a:spcBef>
              <a:buFont typeface="Arial" panose="020B0604020202020204" pitchFamily="34" charset="0"/>
              <a:buNone/>
              <a:defRPr lang="en-US" sz="1100" kern="1200" dirty="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kumimoji="0" lang="en-US" sz="1333"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June 2023</a:t>
            </a:r>
          </a:p>
        </p:txBody>
      </p:sp>
      <p:cxnSp>
        <p:nvCxnSpPr>
          <p:cNvPr id="7" name="Straight Connector 6"/>
          <p:cNvCxnSpPr/>
          <p:nvPr userDrawn="1"/>
        </p:nvCxnSpPr>
        <p:spPr>
          <a:xfrm>
            <a:off x="1153579" y="6082107"/>
            <a:ext cx="0" cy="4064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6409277"/>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9" r:id="rId5"/>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 name="Picture 1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363200" y="6024841"/>
            <a:ext cx="1219200" cy="592531"/>
          </a:xfrm>
          <a:prstGeom prst="rect">
            <a:avLst/>
          </a:prstGeom>
        </p:spPr>
      </p:pic>
      <p:sp>
        <p:nvSpPr>
          <p:cNvPr id="8" name="Text Placeholder 45"/>
          <p:cNvSpPr txBox="1">
            <a:spLocks/>
          </p:cNvSpPr>
          <p:nvPr userDrawn="1"/>
        </p:nvSpPr>
        <p:spPr>
          <a:xfrm>
            <a:off x="1337296" y="6120525"/>
            <a:ext cx="4218517" cy="300971"/>
          </a:xfrm>
          <a:prstGeom prst="rect">
            <a:avLst/>
          </a:prstGeom>
          <a:ln>
            <a:noFill/>
          </a:ln>
        </p:spPr>
        <p:txBody>
          <a:bodyPr/>
          <a:lstStyle>
            <a:lvl1pPr marL="0" indent="0" algn="l" defTabSz="914400" rtl="0" eaLnBrk="1" latinLnBrk="0" hangingPunct="1">
              <a:lnSpc>
                <a:spcPct val="90000"/>
              </a:lnSpc>
              <a:spcBef>
                <a:spcPts val="1000"/>
              </a:spcBef>
              <a:buFont typeface="Arial" panose="020B0604020202020204" pitchFamily="34" charset="0"/>
              <a:buNone/>
              <a:defRPr lang="en-US" sz="1100" kern="1200" dirty="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333">
              <a:solidFill>
                <a:schemeClr val="tx1"/>
              </a:solidFill>
              <a:latin typeface="Arial" panose="020B0604020202020204" pitchFamily="34" charset="0"/>
              <a:cs typeface="Arial" panose="020B0604020202020204" pitchFamily="34" charset="0"/>
            </a:endParaRPr>
          </a:p>
        </p:txBody>
      </p:sp>
      <p:sp>
        <p:nvSpPr>
          <p:cNvPr id="7" name="TextBox 6"/>
          <p:cNvSpPr txBox="1"/>
          <p:nvPr userDrawn="1"/>
        </p:nvSpPr>
        <p:spPr>
          <a:xfrm>
            <a:off x="609600" y="6110781"/>
            <a:ext cx="508000" cy="297454"/>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fld id="{745763F2-DDEA-4923-9735-C5A6327E1624}" type="slidenum">
              <a:rPr kumimoji="0" lang="en-US" sz="1333"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914377" rtl="0" eaLnBrk="1" fontAlgn="auto" latinLnBrk="0" hangingPunct="1">
                <a:lnSpc>
                  <a:spcPct val="100000"/>
                </a:lnSpc>
                <a:spcBef>
                  <a:spcPts val="0"/>
                </a:spcBef>
                <a:spcAft>
                  <a:spcPts val="0"/>
                </a:spcAft>
                <a:buClrTx/>
                <a:buSzTx/>
                <a:buFontTx/>
                <a:buNone/>
                <a:tabLst/>
                <a:defRPr/>
              </a:pPr>
              <a:t>‹#›</a:t>
            </a:fld>
            <a:endParaRPr kumimoji="0" lang="en-US" sz="1333"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 Placeholder 45"/>
          <p:cNvSpPr txBox="1">
            <a:spLocks/>
          </p:cNvSpPr>
          <p:nvPr userDrawn="1"/>
        </p:nvSpPr>
        <p:spPr>
          <a:xfrm>
            <a:off x="1337296" y="6120525"/>
            <a:ext cx="4218517" cy="300971"/>
          </a:xfrm>
          <a:prstGeom prst="rect">
            <a:avLst/>
          </a:prstGeom>
          <a:ln>
            <a:noFill/>
          </a:ln>
        </p:spPr>
        <p:txBody>
          <a:bodyPr/>
          <a:lstStyle>
            <a:lvl1pPr marL="0" indent="0" algn="l" defTabSz="914400" rtl="0" eaLnBrk="1" latinLnBrk="0" hangingPunct="1">
              <a:lnSpc>
                <a:spcPct val="90000"/>
              </a:lnSpc>
              <a:spcBef>
                <a:spcPts val="1000"/>
              </a:spcBef>
              <a:buFont typeface="Arial" panose="020B0604020202020204" pitchFamily="34" charset="0"/>
              <a:buNone/>
              <a:defRPr lang="en-US" sz="1100" kern="1200" dirty="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kumimoji="0" lang="en-US" sz="1333"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June 2023</a:t>
            </a:r>
          </a:p>
        </p:txBody>
      </p:sp>
      <p:cxnSp>
        <p:nvCxnSpPr>
          <p:cNvPr id="10" name="Straight Connector 9"/>
          <p:cNvCxnSpPr/>
          <p:nvPr userDrawn="1"/>
        </p:nvCxnSpPr>
        <p:spPr>
          <a:xfrm>
            <a:off x="1153579" y="6082107"/>
            <a:ext cx="0" cy="4064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744289"/>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Lst>
  <p:txStyles>
    <p:titleStyle>
      <a:lvl1pPr algn="l" defTabSz="121914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84" indent="-304784" algn="l" defTabSz="121914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54" indent="-304784" algn="l" defTabSz="121914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25" indent="-304784" algn="l" defTabSz="121914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493"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06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63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20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77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341"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92B488-CE3E-4D24-8263-29B7641D6346}" type="datetimeFigureOut">
              <a:rPr lang="en-US" smtClean="0"/>
              <a:t>6/20/2023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A22188-0F3A-4A62-8157-9E2F9FB13597}" type="slidenum">
              <a:rPr lang="en-US" smtClean="0"/>
              <a:t>‹#›</a:t>
            </a:fld>
            <a:endParaRPr lang="en-US"/>
          </a:p>
        </p:txBody>
      </p:sp>
      <p:pic>
        <p:nvPicPr>
          <p:cNvPr id="7" name="Picture 6"/>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363200" y="6024841"/>
            <a:ext cx="1219200" cy="592531"/>
          </a:xfrm>
          <a:prstGeom prst="rect">
            <a:avLst/>
          </a:prstGeom>
        </p:spPr>
      </p:pic>
    </p:spTree>
    <p:extLst>
      <p:ext uri="{BB962C8B-B14F-4D97-AF65-F5344CB8AC3E}">
        <p14:creationId xmlns:p14="http://schemas.microsoft.com/office/powerpoint/2010/main" val="3132668902"/>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 id="214748385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4" name="Straight Connector 13"/>
          <p:cNvCxnSpPr/>
          <p:nvPr userDrawn="1"/>
        </p:nvCxnSpPr>
        <p:spPr>
          <a:xfrm>
            <a:off x="1097280" y="6168707"/>
            <a:ext cx="0" cy="3048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1097280" y="6168707"/>
            <a:ext cx="0" cy="3048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1153579" y="6082107"/>
            <a:ext cx="0" cy="4064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0363200" y="6024841"/>
            <a:ext cx="1219200" cy="592531"/>
          </a:xfrm>
          <a:prstGeom prst="rect">
            <a:avLst/>
          </a:prstGeom>
        </p:spPr>
      </p:pic>
      <p:sp>
        <p:nvSpPr>
          <p:cNvPr id="13" name="TextBox 12"/>
          <p:cNvSpPr txBox="1"/>
          <p:nvPr userDrawn="1"/>
        </p:nvSpPr>
        <p:spPr>
          <a:xfrm>
            <a:off x="609600" y="6110781"/>
            <a:ext cx="508000" cy="297454"/>
          </a:xfrm>
          <a:prstGeom prst="rect">
            <a:avLst/>
          </a:prstGeom>
          <a:noFill/>
        </p:spPr>
        <p:txBody>
          <a:bodyPr wrap="square" rtlCol="0">
            <a:spAutoFit/>
          </a:bodyPr>
          <a:lstStyle/>
          <a:p>
            <a:fld id="{745763F2-DDEA-4923-9735-C5A6327E1624}" type="slidenum">
              <a:rPr lang="en-US" sz="1333" smtClean="0">
                <a:solidFill>
                  <a:schemeClr val="tx1"/>
                </a:solidFill>
                <a:latin typeface="Arial" panose="020B0604020202020204" pitchFamily="34" charset="0"/>
                <a:cs typeface="Arial" panose="020B0604020202020204" pitchFamily="34" charset="0"/>
              </a:rPr>
              <a:t>‹#›</a:t>
            </a:fld>
            <a:endParaRPr lang="en-US" sz="1333">
              <a:solidFill>
                <a:schemeClr val="tx1"/>
              </a:solidFill>
              <a:latin typeface="Arial" panose="020B0604020202020204" pitchFamily="34" charset="0"/>
              <a:cs typeface="Arial" panose="020B0604020202020204" pitchFamily="34" charset="0"/>
            </a:endParaRPr>
          </a:p>
        </p:txBody>
      </p:sp>
      <p:sp>
        <p:nvSpPr>
          <p:cNvPr id="12" name="Text Placeholder 45"/>
          <p:cNvSpPr txBox="1">
            <a:spLocks/>
          </p:cNvSpPr>
          <p:nvPr userDrawn="1"/>
        </p:nvSpPr>
        <p:spPr>
          <a:xfrm>
            <a:off x="1337296" y="6120525"/>
            <a:ext cx="4218517" cy="300971"/>
          </a:xfrm>
          <a:prstGeom prst="rect">
            <a:avLst/>
          </a:prstGeom>
          <a:ln>
            <a:noFill/>
          </a:ln>
        </p:spPr>
        <p:txBody>
          <a:bodyPr/>
          <a:lstStyle>
            <a:lvl1pPr marL="0" indent="0" algn="l" defTabSz="914400" rtl="0" eaLnBrk="1" latinLnBrk="0" hangingPunct="1">
              <a:lnSpc>
                <a:spcPct val="90000"/>
              </a:lnSpc>
              <a:spcBef>
                <a:spcPts val="1000"/>
              </a:spcBef>
              <a:buFont typeface="Arial" panose="020B0604020202020204" pitchFamily="34" charset="0"/>
              <a:buNone/>
              <a:defRPr lang="en-US" sz="1100" kern="1200" dirty="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333">
                <a:solidFill>
                  <a:schemeClr val="tx1"/>
                </a:solidFill>
                <a:latin typeface="Arial" panose="020B0604020202020204" pitchFamily="34" charset="0"/>
                <a:cs typeface="Arial" panose="020B0604020202020204" pitchFamily="34" charset="0"/>
              </a:rPr>
              <a:t>June 2023</a:t>
            </a:r>
          </a:p>
        </p:txBody>
      </p:sp>
    </p:spTree>
    <p:extLst>
      <p:ext uri="{BB962C8B-B14F-4D97-AF65-F5344CB8AC3E}">
        <p14:creationId xmlns:p14="http://schemas.microsoft.com/office/powerpoint/2010/main" val="817990595"/>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 id="2147483868" r:id="rId12"/>
    <p:sldLayoutId id="2147483869" r:id="rId13"/>
  </p:sldLayoutIdLst>
  <p:hf sldNum="0" hdr="0" ftr="0" dt="0"/>
  <p:txStyles>
    <p:titleStyle>
      <a:lvl1pPr algn="l" defTabSz="914377" rtl="0" eaLnBrk="1" latinLnBrk="0" hangingPunct="1">
        <a:lnSpc>
          <a:spcPct val="90000"/>
        </a:lnSpc>
        <a:spcBef>
          <a:spcPct val="0"/>
        </a:spcBef>
        <a:buNone/>
        <a:defRPr sz="3733" kern="1200">
          <a:solidFill>
            <a:schemeClr val="tx1"/>
          </a:solidFill>
          <a:latin typeface="Arial" panose="020B0604020202020204" pitchFamily="34" charset="0"/>
          <a:ea typeface="+mj-ea"/>
          <a:cs typeface="Arial" panose="020B0604020202020204" pitchFamily="34" charset="0"/>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 name="Picture 1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363200" y="6024841"/>
            <a:ext cx="1219200" cy="592531"/>
          </a:xfrm>
          <a:prstGeom prst="rect">
            <a:avLst/>
          </a:prstGeom>
        </p:spPr>
      </p:pic>
      <p:cxnSp>
        <p:nvCxnSpPr>
          <p:cNvPr id="5" name="Straight Connector 4"/>
          <p:cNvCxnSpPr/>
          <p:nvPr userDrawn="1"/>
        </p:nvCxnSpPr>
        <p:spPr>
          <a:xfrm>
            <a:off x="1153579" y="6082107"/>
            <a:ext cx="0" cy="4064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609600" y="6110782"/>
            <a:ext cx="508000" cy="297454"/>
          </a:xfrm>
          <a:prstGeom prst="rect">
            <a:avLst/>
          </a:prstGeom>
          <a:noFill/>
        </p:spPr>
        <p:txBody>
          <a:bodyPr wrap="square" rtlCol="0">
            <a:spAutoFit/>
          </a:bodyPr>
          <a:lstStyle/>
          <a:p>
            <a:fld id="{745763F2-DDEA-4923-9735-C5A6327E1624}" type="slidenum">
              <a:rPr lang="en-US" sz="1333" smtClean="0">
                <a:solidFill>
                  <a:schemeClr val="tx1"/>
                </a:solidFill>
                <a:latin typeface="Arial" panose="020B0604020202020204" pitchFamily="34" charset="0"/>
                <a:cs typeface="Arial" panose="020B0604020202020204" pitchFamily="34" charset="0"/>
              </a:rPr>
              <a:t>‹#›</a:t>
            </a:fld>
            <a:endParaRPr lang="en-US" sz="1333">
              <a:solidFill>
                <a:schemeClr val="tx1"/>
              </a:solidFill>
              <a:latin typeface="Arial" panose="020B0604020202020204" pitchFamily="34" charset="0"/>
              <a:cs typeface="Arial" panose="020B0604020202020204" pitchFamily="34" charset="0"/>
            </a:endParaRPr>
          </a:p>
        </p:txBody>
      </p:sp>
      <p:sp>
        <p:nvSpPr>
          <p:cNvPr id="7" name="TextBox 6"/>
          <p:cNvSpPr txBox="1"/>
          <p:nvPr userDrawn="1"/>
        </p:nvSpPr>
        <p:spPr>
          <a:xfrm>
            <a:off x="2265930" y="6516608"/>
            <a:ext cx="7401468" cy="276999"/>
          </a:xfrm>
          <a:prstGeom prst="rect">
            <a:avLst/>
          </a:prstGeom>
          <a:noFill/>
        </p:spPr>
        <p:txBody>
          <a:bodyPr wrap="square" rtlCol="0">
            <a:spAutoFit/>
          </a:bodyPr>
          <a:lstStyle/>
          <a:p>
            <a:pPr algn="ctr"/>
            <a:r>
              <a:rPr lang="en-US" sz="1200" i="1">
                <a:latin typeface="Arial" panose="020B0604020202020204" pitchFamily="34" charset="0"/>
                <a:cs typeface="Arial" panose="020B0604020202020204" pitchFamily="34" charset="0"/>
              </a:rPr>
              <a:t>This session is being recorded by Puget Sound Energy. Third-party</a:t>
            </a:r>
            <a:r>
              <a:rPr lang="en-US" sz="1200" i="1" baseline="0">
                <a:latin typeface="Arial" panose="020B0604020202020204" pitchFamily="34" charset="0"/>
                <a:cs typeface="Arial" panose="020B0604020202020204" pitchFamily="34" charset="0"/>
              </a:rPr>
              <a:t> recording is not permitted.</a:t>
            </a:r>
            <a:endParaRPr lang="en-US" sz="1200" i="1">
              <a:latin typeface="Arial" panose="020B0604020202020204" pitchFamily="34" charset="0"/>
              <a:cs typeface="Arial" panose="020B0604020202020204" pitchFamily="34" charset="0"/>
            </a:endParaRPr>
          </a:p>
        </p:txBody>
      </p:sp>
      <p:sp>
        <p:nvSpPr>
          <p:cNvPr id="8" name="Text Placeholder 45"/>
          <p:cNvSpPr txBox="1">
            <a:spLocks/>
          </p:cNvSpPr>
          <p:nvPr userDrawn="1"/>
        </p:nvSpPr>
        <p:spPr>
          <a:xfrm>
            <a:off x="1337296" y="6120525"/>
            <a:ext cx="4218517" cy="300971"/>
          </a:xfrm>
          <a:prstGeom prst="rect">
            <a:avLst/>
          </a:prstGeom>
          <a:ln>
            <a:noFill/>
          </a:ln>
        </p:spPr>
        <p:txBody>
          <a:bodyPr/>
          <a:lstStyle>
            <a:lvl1pPr marL="0" indent="0" algn="l" defTabSz="914400" rtl="0" eaLnBrk="1" latinLnBrk="0" hangingPunct="1">
              <a:lnSpc>
                <a:spcPct val="90000"/>
              </a:lnSpc>
              <a:spcBef>
                <a:spcPts val="1000"/>
              </a:spcBef>
              <a:buFont typeface="Arial" panose="020B0604020202020204" pitchFamily="34" charset="0"/>
              <a:buNone/>
              <a:defRPr lang="en-US" sz="1100" kern="1200" dirty="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333">
                <a:solidFill>
                  <a:schemeClr val="tx1"/>
                </a:solidFill>
                <a:latin typeface="Arial" panose="020B0604020202020204" pitchFamily="34" charset="0"/>
                <a:cs typeface="Arial" panose="020B0604020202020204" pitchFamily="34" charset="0"/>
              </a:rPr>
              <a:t>March 14, 2023</a:t>
            </a:r>
          </a:p>
        </p:txBody>
      </p:sp>
    </p:spTree>
    <p:extLst>
      <p:ext uri="{BB962C8B-B14F-4D97-AF65-F5344CB8AC3E}">
        <p14:creationId xmlns:p14="http://schemas.microsoft.com/office/powerpoint/2010/main" val="3826816116"/>
      </p:ext>
    </p:extLst>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6" r:id="rId4"/>
    <p:sldLayoutId id="2147483877" r:id="rId5"/>
  </p:sldLayoutIdLst>
  <p:txStyles>
    <p:titleStyle>
      <a:lvl1pPr algn="l" defTabSz="121914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84" indent="-304784" algn="l" defTabSz="121914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54" indent="-304784" algn="l" defTabSz="121914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25" indent="-304784" algn="l" defTabSz="121914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493"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06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63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20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77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341"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8" name="TextBox 17"/>
          <p:cNvSpPr txBox="1"/>
          <p:nvPr/>
        </p:nvSpPr>
        <p:spPr>
          <a:xfrm>
            <a:off x="609600" y="6156961"/>
            <a:ext cx="508000" cy="297454"/>
          </a:xfrm>
          <a:prstGeom prst="rect">
            <a:avLst/>
          </a:prstGeom>
          <a:noFill/>
        </p:spPr>
        <p:txBody>
          <a:bodyPr wrap="square" rtlCol="0">
            <a:spAutoFit/>
          </a:bodyPr>
          <a:lstStyle/>
          <a:p>
            <a:fld id="{745763F2-DDEA-4923-9735-C5A6327E1624}" type="slidenum">
              <a:rPr lang="en-US" sz="1333" smtClean="0">
                <a:solidFill>
                  <a:schemeClr val="tx1"/>
                </a:solidFill>
              </a:rPr>
              <a:t>‹#›</a:t>
            </a:fld>
            <a:endParaRPr lang="en-US" sz="1333">
              <a:solidFill>
                <a:schemeClr val="tx1"/>
              </a:solidFill>
            </a:endParaRPr>
          </a:p>
        </p:txBody>
      </p:sp>
      <p:cxnSp>
        <p:nvCxnSpPr>
          <p:cNvPr id="19" name="Straight Connector 18"/>
          <p:cNvCxnSpPr/>
          <p:nvPr/>
        </p:nvCxnSpPr>
        <p:spPr>
          <a:xfrm>
            <a:off x="1097280" y="6168707"/>
            <a:ext cx="0" cy="3048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20" name="Picture 1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363200" y="6024841"/>
            <a:ext cx="1219200" cy="592531"/>
          </a:xfrm>
          <a:prstGeom prst="rect">
            <a:avLst/>
          </a:prstGeom>
        </p:spPr>
      </p:pic>
    </p:spTree>
    <p:extLst>
      <p:ext uri="{BB962C8B-B14F-4D97-AF65-F5344CB8AC3E}">
        <p14:creationId xmlns:p14="http://schemas.microsoft.com/office/powerpoint/2010/main" val="336723264"/>
      </p:ext>
    </p:extLst>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 name="Picture 1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363200" y="6024841"/>
            <a:ext cx="1219200" cy="592531"/>
          </a:xfrm>
          <a:prstGeom prst="rect">
            <a:avLst/>
          </a:prstGeom>
        </p:spPr>
      </p:pic>
      <p:sp>
        <p:nvSpPr>
          <p:cNvPr id="5" name="TextBox 4"/>
          <p:cNvSpPr txBox="1"/>
          <p:nvPr userDrawn="1"/>
        </p:nvSpPr>
        <p:spPr>
          <a:xfrm>
            <a:off x="609600" y="6110781"/>
            <a:ext cx="508000" cy="297454"/>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fld id="{745763F2-DDEA-4923-9735-C5A6327E1624}" type="slidenum">
              <a:rPr kumimoji="0" lang="en-US" sz="1333"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914377" rtl="0" eaLnBrk="1" fontAlgn="auto" latinLnBrk="0" hangingPunct="1">
                <a:lnSpc>
                  <a:spcPct val="100000"/>
                </a:lnSpc>
                <a:spcBef>
                  <a:spcPts val="0"/>
                </a:spcBef>
                <a:spcAft>
                  <a:spcPts val="0"/>
                </a:spcAft>
                <a:buClrTx/>
                <a:buSzTx/>
                <a:buFontTx/>
                <a:buNone/>
                <a:tabLst/>
                <a:defRPr/>
              </a:pPr>
              <a:t>‹#›</a:t>
            </a:fld>
            <a:endParaRPr kumimoji="0" lang="en-US" sz="1333"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Text Placeholder 45"/>
          <p:cNvSpPr txBox="1">
            <a:spLocks/>
          </p:cNvSpPr>
          <p:nvPr userDrawn="1"/>
        </p:nvSpPr>
        <p:spPr>
          <a:xfrm>
            <a:off x="1337296" y="6120525"/>
            <a:ext cx="4218517" cy="300971"/>
          </a:xfrm>
          <a:prstGeom prst="rect">
            <a:avLst/>
          </a:prstGeom>
          <a:ln>
            <a:noFill/>
          </a:ln>
        </p:spPr>
        <p:txBody>
          <a:bodyPr/>
          <a:lstStyle>
            <a:lvl1pPr marL="0" indent="0" algn="l" defTabSz="914400" rtl="0" eaLnBrk="1" latinLnBrk="0" hangingPunct="1">
              <a:lnSpc>
                <a:spcPct val="90000"/>
              </a:lnSpc>
              <a:spcBef>
                <a:spcPts val="1000"/>
              </a:spcBef>
              <a:buFont typeface="Arial" panose="020B0604020202020204" pitchFamily="34" charset="0"/>
              <a:buNone/>
              <a:defRPr lang="en-US" sz="1100" kern="1200" dirty="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kumimoji="0" lang="en-US" sz="1333"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June 2023</a:t>
            </a:r>
          </a:p>
        </p:txBody>
      </p:sp>
      <p:cxnSp>
        <p:nvCxnSpPr>
          <p:cNvPr id="7" name="Straight Connector 6"/>
          <p:cNvCxnSpPr/>
          <p:nvPr userDrawn="1"/>
        </p:nvCxnSpPr>
        <p:spPr>
          <a:xfrm>
            <a:off x="1153579" y="6082107"/>
            <a:ext cx="0" cy="4064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1044289"/>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4" r:id="rId4"/>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 name="Picture 1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363200" y="6024841"/>
            <a:ext cx="1219200" cy="592531"/>
          </a:xfrm>
          <a:prstGeom prst="rect">
            <a:avLst/>
          </a:prstGeom>
        </p:spPr>
      </p:pic>
      <p:sp>
        <p:nvSpPr>
          <p:cNvPr id="8" name="Text Placeholder 45"/>
          <p:cNvSpPr txBox="1">
            <a:spLocks/>
          </p:cNvSpPr>
          <p:nvPr userDrawn="1"/>
        </p:nvSpPr>
        <p:spPr>
          <a:xfrm>
            <a:off x="1337296" y="6120525"/>
            <a:ext cx="4218517" cy="300971"/>
          </a:xfrm>
          <a:prstGeom prst="rect">
            <a:avLst/>
          </a:prstGeom>
          <a:ln>
            <a:noFill/>
          </a:ln>
        </p:spPr>
        <p:txBody>
          <a:bodyPr/>
          <a:lstStyle>
            <a:lvl1pPr marL="0" indent="0" algn="l" defTabSz="914400" rtl="0" eaLnBrk="1" latinLnBrk="0" hangingPunct="1">
              <a:lnSpc>
                <a:spcPct val="90000"/>
              </a:lnSpc>
              <a:spcBef>
                <a:spcPts val="1000"/>
              </a:spcBef>
              <a:buFont typeface="Arial" panose="020B0604020202020204" pitchFamily="34" charset="0"/>
              <a:buNone/>
              <a:defRPr lang="en-US" sz="1100" kern="1200" dirty="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333">
              <a:solidFill>
                <a:schemeClr val="tx1"/>
              </a:solidFill>
              <a:latin typeface="Arial" panose="020B0604020202020204" pitchFamily="34" charset="0"/>
              <a:cs typeface="Arial" panose="020B0604020202020204" pitchFamily="34" charset="0"/>
            </a:endParaRPr>
          </a:p>
        </p:txBody>
      </p:sp>
      <p:sp>
        <p:nvSpPr>
          <p:cNvPr id="7" name="TextBox 6"/>
          <p:cNvSpPr txBox="1"/>
          <p:nvPr userDrawn="1"/>
        </p:nvSpPr>
        <p:spPr>
          <a:xfrm>
            <a:off x="609600" y="6110781"/>
            <a:ext cx="508000" cy="297454"/>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fld id="{745763F2-DDEA-4923-9735-C5A6327E1624}" type="slidenum">
              <a:rPr kumimoji="0" lang="en-US" sz="1333"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914377" rtl="0" eaLnBrk="1" fontAlgn="auto" latinLnBrk="0" hangingPunct="1">
                <a:lnSpc>
                  <a:spcPct val="100000"/>
                </a:lnSpc>
                <a:spcBef>
                  <a:spcPts val="0"/>
                </a:spcBef>
                <a:spcAft>
                  <a:spcPts val="0"/>
                </a:spcAft>
                <a:buClrTx/>
                <a:buSzTx/>
                <a:buFontTx/>
                <a:buNone/>
                <a:tabLst/>
                <a:defRPr/>
              </a:pPr>
              <a:t>‹#›</a:t>
            </a:fld>
            <a:endParaRPr kumimoji="0" lang="en-US" sz="1333"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 Placeholder 45"/>
          <p:cNvSpPr txBox="1">
            <a:spLocks/>
          </p:cNvSpPr>
          <p:nvPr userDrawn="1"/>
        </p:nvSpPr>
        <p:spPr>
          <a:xfrm>
            <a:off x="1337296" y="6120525"/>
            <a:ext cx="4218517" cy="300971"/>
          </a:xfrm>
          <a:prstGeom prst="rect">
            <a:avLst/>
          </a:prstGeom>
          <a:ln>
            <a:noFill/>
          </a:ln>
        </p:spPr>
        <p:txBody>
          <a:bodyPr/>
          <a:lstStyle>
            <a:lvl1pPr marL="0" indent="0" algn="l" defTabSz="914400" rtl="0" eaLnBrk="1" latinLnBrk="0" hangingPunct="1">
              <a:lnSpc>
                <a:spcPct val="90000"/>
              </a:lnSpc>
              <a:spcBef>
                <a:spcPts val="1000"/>
              </a:spcBef>
              <a:buFont typeface="Arial" panose="020B0604020202020204" pitchFamily="34" charset="0"/>
              <a:buNone/>
              <a:defRPr lang="en-US" sz="1100" kern="1200" dirty="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kumimoji="0" lang="en-US" sz="1333"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June 2023</a:t>
            </a:r>
          </a:p>
        </p:txBody>
      </p:sp>
      <p:cxnSp>
        <p:nvCxnSpPr>
          <p:cNvPr id="10" name="Straight Connector 9"/>
          <p:cNvCxnSpPr/>
          <p:nvPr userDrawn="1"/>
        </p:nvCxnSpPr>
        <p:spPr>
          <a:xfrm>
            <a:off x="1153579" y="6082107"/>
            <a:ext cx="0" cy="4064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1787690"/>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1" r:id="rId4"/>
    <p:sldLayoutId id="2147483692" r:id="rId5"/>
  </p:sldLayoutIdLst>
  <p:txStyles>
    <p:titleStyle>
      <a:lvl1pPr algn="l" defTabSz="121914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84" indent="-304784" algn="l" defTabSz="121914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54" indent="-304784" algn="l" defTabSz="121914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25" indent="-304784" algn="l" defTabSz="121914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493"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06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63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20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77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341"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 name="Picture 19"/>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363200" y="6024841"/>
            <a:ext cx="1219200" cy="592531"/>
          </a:xfrm>
          <a:prstGeom prst="rect">
            <a:avLst/>
          </a:prstGeom>
        </p:spPr>
      </p:pic>
      <p:cxnSp>
        <p:nvCxnSpPr>
          <p:cNvPr id="7" name="Straight Connector 6"/>
          <p:cNvCxnSpPr/>
          <p:nvPr userDrawn="1"/>
        </p:nvCxnSpPr>
        <p:spPr>
          <a:xfrm>
            <a:off x="1097280" y="6168707"/>
            <a:ext cx="0" cy="3048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 Placeholder 45"/>
          <p:cNvSpPr txBox="1">
            <a:spLocks/>
          </p:cNvSpPr>
          <p:nvPr userDrawn="1"/>
        </p:nvSpPr>
        <p:spPr>
          <a:xfrm>
            <a:off x="1337296" y="6120525"/>
            <a:ext cx="4218517" cy="300971"/>
          </a:xfrm>
          <a:prstGeom prst="rect">
            <a:avLst/>
          </a:prstGeom>
          <a:ln>
            <a:noFill/>
          </a:ln>
        </p:spPr>
        <p:txBody>
          <a:bodyPr/>
          <a:lstStyle>
            <a:lvl1pPr marL="0" indent="0" algn="l" defTabSz="914400" rtl="0" eaLnBrk="1" latinLnBrk="0" hangingPunct="1">
              <a:lnSpc>
                <a:spcPct val="90000"/>
              </a:lnSpc>
              <a:spcBef>
                <a:spcPts val="1000"/>
              </a:spcBef>
              <a:buFont typeface="Arial" panose="020B0604020202020204" pitchFamily="34" charset="0"/>
              <a:buNone/>
              <a:defRPr lang="en-US" sz="1100" kern="1200" dirty="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333">
              <a:solidFill>
                <a:schemeClr val="tx1"/>
              </a:solidFill>
              <a:latin typeface="Arial" panose="020B0604020202020204" pitchFamily="34" charset="0"/>
              <a:cs typeface="Arial" panose="020B0604020202020204" pitchFamily="34" charset="0"/>
            </a:endParaRPr>
          </a:p>
        </p:txBody>
      </p:sp>
      <p:sp>
        <p:nvSpPr>
          <p:cNvPr id="14" name="Text Placeholder 45"/>
          <p:cNvSpPr txBox="1">
            <a:spLocks/>
          </p:cNvSpPr>
          <p:nvPr userDrawn="1"/>
        </p:nvSpPr>
        <p:spPr>
          <a:xfrm>
            <a:off x="1540496" y="6142749"/>
            <a:ext cx="4218517" cy="300971"/>
          </a:xfrm>
          <a:prstGeom prst="rect">
            <a:avLst/>
          </a:prstGeom>
          <a:ln>
            <a:noFill/>
          </a:ln>
        </p:spPr>
        <p:txBody>
          <a:bodyPr/>
          <a:lstStyle>
            <a:lvl1pPr marL="0" indent="0" algn="l" defTabSz="914400" rtl="0" eaLnBrk="1" latinLnBrk="0" hangingPunct="1">
              <a:lnSpc>
                <a:spcPct val="90000"/>
              </a:lnSpc>
              <a:spcBef>
                <a:spcPts val="1000"/>
              </a:spcBef>
              <a:buFont typeface="Arial" panose="020B0604020202020204" pitchFamily="34" charset="0"/>
              <a:buNone/>
              <a:defRPr lang="en-US" sz="1100" kern="1200" dirty="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333">
              <a:solidFill>
                <a:schemeClr val="tx1"/>
              </a:solidFill>
              <a:latin typeface="Arial" panose="020B0604020202020204" pitchFamily="34" charset="0"/>
              <a:cs typeface="Arial" panose="020B0604020202020204" pitchFamily="34" charset="0"/>
            </a:endParaRPr>
          </a:p>
        </p:txBody>
      </p:sp>
      <p:sp>
        <p:nvSpPr>
          <p:cNvPr id="10" name="TextBox 9"/>
          <p:cNvSpPr txBox="1"/>
          <p:nvPr userDrawn="1"/>
        </p:nvSpPr>
        <p:spPr>
          <a:xfrm>
            <a:off x="609600" y="6110781"/>
            <a:ext cx="508000" cy="297454"/>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fld id="{745763F2-DDEA-4923-9735-C5A6327E1624}" type="slidenum">
              <a:rPr kumimoji="0" lang="en-US" sz="1333"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914377" rtl="0" eaLnBrk="1" fontAlgn="auto" latinLnBrk="0" hangingPunct="1">
                <a:lnSpc>
                  <a:spcPct val="100000"/>
                </a:lnSpc>
                <a:spcBef>
                  <a:spcPts val="0"/>
                </a:spcBef>
                <a:spcAft>
                  <a:spcPts val="0"/>
                </a:spcAft>
                <a:buClrTx/>
                <a:buSzTx/>
                <a:buFontTx/>
                <a:buNone/>
                <a:tabLst/>
                <a:defRPr/>
              </a:pPr>
              <a:t>‹#›</a:t>
            </a:fld>
            <a:endParaRPr kumimoji="0" lang="en-US" sz="1333"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 name="Text Placeholder 45"/>
          <p:cNvSpPr txBox="1">
            <a:spLocks/>
          </p:cNvSpPr>
          <p:nvPr userDrawn="1"/>
        </p:nvSpPr>
        <p:spPr>
          <a:xfrm>
            <a:off x="1337296" y="6120525"/>
            <a:ext cx="4218517" cy="300971"/>
          </a:xfrm>
          <a:prstGeom prst="rect">
            <a:avLst/>
          </a:prstGeom>
          <a:ln>
            <a:noFill/>
          </a:ln>
        </p:spPr>
        <p:txBody>
          <a:bodyPr/>
          <a:lstStyle>
            <a:lvl1pPr marL="0" indent="0" algn="l" defTabSz="914400" rtl="0" eaLnBrk="1" latinLnBrk="0" hangingPunct="1">
              <a:lnSpc>
                <a:spcPct val="90000"/>
              </a:lnSpc>
              <a:spcBef>
                <a:spcPts val="1000"/>
              </a:spcBef>
              <a:buFont typeface="Arial" panose="020B0604020202020204" pitchFamily="34" charset="0"/>
              <a:buNone/>
              <a:defRPr lang="en-US" sz="1100" kern="1200" dirty="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kumimoji="0" lang="en-US" sz="1333"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June 2023</a:t>
            </a:r>
          </a:p>
        </p:txBody>
      </p:sp>
      <p:cxnSp>
        <p:nvCxnSpPr>
          <p:cNvPr id="15" name="Straight Connector 14"/>
          <p:cNvCxnSpPr/>
          <p:nvPr userDrawn="1"/>
        </p:nvCxnSpPr>
        <p:spPr>
          <a:xfrm>
            <a:off x="1153579" y="6082107"/>
            <a:ext cx="0" cy="4064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658867"/>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870" r:id="rId4"/>
    <p:sldLayoutId id="2147483698" r:id="rId5"/>
    <p:sldLayoutId id="2147483699" r:id="rId6"/>
    <p:sldLayoutId id="2147483855" r:id="rId7"/>
  </p:sldLayoutIdLst>
  <p:txStyles>
    <p:titleStyle>
      <a:lvl1pPr algn="l" defTabSz="121911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76" indent="-304776" algn="l" defTabSz="121911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32" indent="-304776" algn="l" defTabSz="121911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887" indent="-304776" algn="l" defTabSz="121911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440" indent="-304776" algn="l" defTabSz="121911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2994" indent="-304776" algn="l" defTabSz="121911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548" indent="-304776" algn="l" defTabSz="121911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104" indent="-304776" algn="l" defTabSz="121911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658" indent="-304776" algn="l" defTabSz="121911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212" indent="-304776" algn="l" defTabSz="121911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10" rtl="0" eaLnBrk="1" latinLnBrk="0" hangingPunct="1">
        <a:defRPr sz="2400" kern="1200">
          <a:solidFill>
            <a:schemeClr val="tx1"/>
          </a:solidFill>
          <a:latin typeface="+mn-lt"/>
          <a:ea typeface="+mn-ea"/>
          <a:cs typeface="+mn-cs"/>
        </a:defRPr>
      </a:lvl1pPr>
      <a:lvl2pPr marL="609555" algn="l" defTabSz="1219110" rtl="0" eaLnBrk="1" latinLnBrk="0" hangingPunct="1">
        <a:defRPr sz="2400" kern="1200">
          <a:solidFill>
            <a:schemeClr val="tx1"/>
          </a:solidFill>
          <a:latin typeface="+mn-lt"/>
          <a:ea typeface="+mn-ea"/>
          <a:cs typeface="+mn-cs"/>
        </a:defRPr>
      </a:lvl2pPr>
      <a:lvl3pPr marL="1219110" algn="l" defTabSz="1219110" rtl="0" eaLnBrk="1" latinLnBrk="0" hangingPunct="1">
        <a:defRPr sz="2400" kern="1200">
          <a:solidFill>
            <a:schemeClr val="tx1"/>
          </a:solidFill>
          <a:latin typeface="+mn-lt"/>
          <a:ea typeface="+mn-ea"/>
          <a:cs typeface="+mn-cs"/>
        </a:defRPr>
      </a:lvl3pPr>
      <a:lvl4pPr marL="1828664" algn="l" defTabSz="1219110" rtl="0" eaLnBrk="1" latinLnBrk="0" hangingPunct="1">
        <a:defRPr sz="2400" kern="1200">
          <a:solidFill>
            <a:schemeClr val="tx1"/>
          </a:solidFill>
          <a:latin typeface="+mn-lt"/>
          <a:ea typeface="+mn-ea"/>
          <a:cs typeface="+mn-cs"/>
        </a:defRPr>
      </a:lvl4pPr>
      <a:lvl5pPr marL="2438218" algn="l" defTabSz="1219110" rtl="0" eaLnBrk="1" latinLnBrk="0" hangingPunct="1">
        <a:defRPr sz="2400" kern="1200">
          <a:solidFill>
            <a:schemeClr val="tx1"/>
          </a:solidFill>
          <a:latin typeface="+mn-lt"/>
          <a:ea typeface="+mn-ea"/>
          <a:cs typeface="+mn-cs"/>
        </a:defRPr>
      </a:lvl5pPr>
      <a:lvl6pPr marL="3047772" algn="l" defTabSz="1219110" rtl="0" eaLnBrk="1" latinLnBrk="0" hangingPunct="1">
        <a:defRPr sz="2400" kern="1200">
          <a:solidFill>
            <a:schemeClr val="tx1"/>
          </a:solidFill>
          <a:latin typeface="+mn-lt"/>
          <a:ea typeface="+mn-ea"/>
          <a:cs typeface="+mn-cs"/>
        </a:defRPr>
      </a:lvl6pPr>
      <a:lvl7pPr marL="3657327" algn="l" defTabSz="1219110" rtl="0" eaLnBrk="1" latinLnBrk="0" hangingPunct="1">
        <a:defRPr sz="2400" kern="1200">
          <a:solidFill>
            <a:schemeClr val="tx1"/>
          </a:solidFill>
          <a:latin typeface="+mn-lt"/>
          <a:ea typeface="+mn-ea"/>
          <a:cs typeface="+mn-cs"/>
        </a:defRPr>
      </a:lvl7pPr>
      <a:lvl8pPr marL="4266880" algn="l" defTabSz="1219110" rtl="0" eaLnBrk="1" latinLnBrk="0" hangingPunct="1">
        <a:defRPr sz="2400" kern="1200">
          <a:solidFill>
            <a:schemeClr val="tx1"/>
          </a:solidFill>
          <a:latin typeface="+mn-lt"/>
          <a:ea typeface="+mn-ea"/>
          <a:cs typeface="+mn-cs"/>
        </a:defRPr>
      </a:lvl8pPr>
      <a:lvl9pPr marL="4876435" algn="l" defTabSz="121911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58C3B4"/>
        </a:solidFill>
        <a:effectLst/>
      </p:bgPr>
    </p:bg>
    <p:spTree>
      <p:nvGrpSpPr>
        <p:cNvPr id="1" name=""/>
        <p:cNvGrpSpPr/>
        <p:nvPr/>
      </p:nvGrpSpPr>
      <p:grpSpPr>
        <a:xfrm>
          <a:off x="0" y="0"/>
          <a:ext cx="0" cy="0"/>
          <a:chOff x="0" y="0"/>
          <a:chExt cx="0" cy="0"/>
        </a:xfrm>
      </p:grpSpPr>
      <p:sp>
        <p:nvSpPr>
          <p:cNvPr id="16" name="Rectangle 15"/>
          <p:cNvSpPr/>
          <p:nvPr userDrawn="1"/>
        </p:nvSpPr>
        <p:spPr>
          <a:xfrm>
            <a:off x="4470400" y="0"/>
            <a:ext cx="77216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12" name="Picture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363200" y="6024841"/>
            <a:ext cx="1219200" cy="592531"/>
          </a:xfrm>
          <a:prstGeom prst="rect">
            <a:avLst/>
          </a:prstGeom>
        </p:spPr>
      </p:pic>
      <p:sp>
        <p:nvSpPr>
          <p:cNvPr id="6" name="TextBox 5"/>
          <p:cNvSpPr txBox="1"/>
          <p:nvPr userDrawn="1"/>
        </p:nvSpPr>
        <p:spPr>
          <a:xfrm>
            <a:off x="609600" y="6110781"/>
            <a:ext cx="508000" cy="297454"/>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fld id="{745763F2-DDEA-4923-9735-C5A6327E1624}" type="slidenum">
              <a:rPr kumimoji="0" lang="en-US" sz="1333"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914377" rtl="0" eaLnBrk="1" fontAlgn="auto" latinLnBrk="0" hangingPunct="1">
                <a:lnSpc>
                  <a:spcPct val="100000"/>
                </a:lnSpc>
                <a:spcBef>
                  <a:spcPts val="0"/>
                </a:spcBef>
                <a:spcAft>
                  <a:spcPts val="0"/>
                </a:spcAft>
                <a:buClrTx/>
                <a:buSzTx/>
                <a:buFontTx/>
                <a:buNone/>
                <a:tabLst/>
                <a:defRPr/>
              </a:pPr>
              <a:t>‹#›</a:t>
            </a:fld>
            <a:endParaRPr kumimoji="0" lang="en-US" sz="1333"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 name="Text Placeholder 45"/>
          <p:cNvSpPr txBox="1">
            <a:spLocks/>
          </p:cNvSpPr>
          <p:nvPr userDrawn="1"/>
        </p:nvSpPr>
        <p:spPr>
          <a:xfrm>
            <a:off x="1337296" y="6120525"/>
            <a:ext cx="4218517" cy="300971"/>
          </a:xfrm>
          <a:prstGeom prst="rect">
            <a:avLst/>
          </a:prstGeom>
          <a:ln>
            <a:noFill/>
          </a:ln>
        </p:spPr>
        <p:txBody>
          <a:bodyPr/>
          <a:lstStyle>
            <a:lvl1pPr marL="0" indent="0" algn="l" defTabSz="914400" rtl="0" eaLnBrk="1" latinLnBrk="0" hangingPunct="1">
              <a:lnSpc>
                <a:spcPct val="90000"/>
              </a:lnSpc>
              <a:spcBef>
                <a:spcPts val="1000"/>
              </a:spcBef>
              <a:buFont typeface="Arial" panose="020B0604020202020204" pitchFamily="34" charset="0"/>
              <a:buNone/>
              <a:defRPr lang="en-US" sz="1100" kern="1200" dirty="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kumimoji="0" lang="en-US" sz="1333"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June 2023</a:t>
            </a:r>
          </a:p>
        </p:txBody>
      </p:sp>
      <p:cxnSp>
        <p:nvCxnSpPr>
          <p:cNvPr id="10" name="Straight Connector 9"/>
          <p:cNvCxnSpPr/>
          <p:nvPr userDrawn="1"/>
        </p:nvCxnSpPr>
        <p:spPr>
          <a:xfrm>
            <a:off x="1153579" y="6082107"/>
            <a:ext cx="0" cy="4064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4465112"/>
      </p:ext>
    </p:extLst>
  </p:cSld>
  <p:clrMap bg1="lt1" tx1="dk1" bg2="lt2" tx2="dk2" accent1="accent1" accent2="accent2" accent3="accent3" accent4="accent4" accent5="accent5" accent6="accent6" hlink="hlink" folHlink="folHlink"/>
  <p:sldLayoutIdLst>
    <p:sldLayoutId id="2147483701" r:id="rId1"/>
    <p:sldLayoutId id="2147483703" r:id="rId2"/>
    <p:sldLayoutId id="2147483704" r:id="rId3"/>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58C3B4"/>
        </a:solidFill>
        <a:effectLst/>
      </p:bgPr>
    </p:bg>
    <p:spTree>
      <p:nvGrpSpPr>
        <p:cNvPr id="1" name=""/>
        <p:cNvGrpSpPr/>
        <p:nvPr/>
      </p:nvGrpSpPr>
      <p:grpSpPr>
        <a:xfrm>
          <a:off x="0" y="0"/>
          <a:ext cx="0" cy="0"/>
          <a:chOff x="0" y="0"/>
          <a:chExt cx="0" cy="0"/>
        </a:xfrm>
      </p:grpSpPr>
      <p:sp>
        <p:nvSpPr>
          <p:cNvPr id="16" name="Rectangle 15"/>
          <p:cNvSpPr/>
          <p:nvPr userDrawn="1"/>
        </p:nvSpPr>
        <p:spPr>
          <a:xfrm>
            <a:off x="4470400" y="0"/>
            <a:ext cx="77216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12" name="Picture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363200" y="6024841"/>
            <a:ext cx="1219200" cy="592531"/>
          </a:xfrm>
          <a:prstGeom prst="rect">
            <a:avLst/>
          </a:prstGeom>
        </p:spPr>
      </p:pic>
      <p:sp>
        <p:nvSpPr>
          <p:cNvPr id="11" name="Text Placeholder 45"/>
          <p:cNvSpPr txBox="1">
            <a:spLocks/>
          </p:cNvSpPr>
          <p:nvPr userDrawn="1"/>
        </p:nvSpPr>
        <p:spPr>
          <a:xfrm>
            <a:off x="1337296" y="6120525"/>
            <a:ext cx="4218517" cy="300971"/>
          </a:xfrm>
          <a:prstGeom prst="rect">
            <a:avLst/>
          </a:prstGeom>
          <a:ln>
            <a:noFill/>
          </a:ln>
        </p:spPr>
        <p:txBody>
          <a:bodyPr/>
          <a:lstStyle>
            <a:lvl1pPr marL="0" indent="0" algn="l" defTabSz="914400" rtl="0" eaLnBrk="1" latinLnBrk="0" hangingPunct="1">
              <a:lnSpc>
                <a:spcPct val="90000"/>
              </a:lnSpc>
              <a:spcBef>
                <a:spcPts val="1000"/>
              </a:spcBef>
              <a:buFont typeface="Arial" panose="020B0604020202020204" pitchFamily="34" charset="0"/>
              <a:buNone/>
              <a:defRPr lang="en-US" sz="1100" kern="1200" dirty="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333">
              <a:solidFill>
                <a:schemeClr val="tx1"/>
              </a:solidFill>
              <a:latin typeface="Arial" panose="020B0604020202020204" pitchFamily="34" charset="0"/>
              <a:cs typeface="Arial" panose="020B0604020202020204" pitchFamily="34" charset="0"/>
            </a:endParaRPr>
          </a:p>
        </p:txBody>
      </p:sp>
      <p:sp>
        <p:nvSpPr>
          <p:cNvPr id="8" name="TextBox 7"/>
          <p:cNvSpPr txBox="1"/>
          <p:nvPr userDrawn="1"/>
        </p:nvSpPr>
        <p:spPr>
          <a:xfrm>
            <a:off x="609600" y="6110781"/>
            <a:ext cx="508000" cy="297454"/>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fld id="{745763F2-DDEA-4923-9735-C5A6327E1624}" type="slidenum">
              <a:rPr kumimoji="0" lang="en-US" sz="1333"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914377" rtl="0" eaLnBrk="1" fontAlgn="auto" latinLnBrk="0" hangingPunct="1">
                <a:lnSpc>
                  <a:spcPct val="100000"/>
                </a:lnSpc>
                <a:spcBef>
                  <a:spcPts val="0"/>
                </a:spcBef>
                <a:spcAft>
                  <a:spcPts val="0"/>
                </a:spcAft>
                <a:buClrTx/>
                <a:buSzTx/>
                <a:buFontTx/>
                <a:buNone/>
                <a:tabLst/>
                <a:defRPr/>
              </a:pPr>
              <a:t>‹#›</a:t>
            </a:fld>
            <a:endParaRPr kumimoji="0" lang="en-US" sz="1333"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 name="Text Placeholder 45"/>
          <p:cNvSpPr txBox="1">
            <a:spLocks/>
          </p:cNvSpPr>
          <p:nvPr userDrawn="1"/>
        </p:nvSpPr>
        <p:spPr>
          <a:xfrm>
            <a:off x="1337296" y="6120525"/>
            <a:ext cx="4218517" cy="300971"/>
          </a:xfrm>
          <a:prstGeom prst="rect">
            <a:avLst/>
          </a:prstGeom>
          <a:ln>
            <a:noFill/>
          </a:ln>
        </p:spPr>
        <p:txBody>
          <a:bodyPr/>
          <a:lstStyle>
            <a:lvl1pPr marL="0" indent="0" algn="l" defTabSz="914400" rtl="0" eaLnBrk="1" latinLnBrk="0" hangingPunct="1">
              <a:lnSpc>
                <a:spcPct val="90000"/>
              </a:lnSpc>
              <a:spcBef>
                <a:spcPts val="1000"/>
              </a:spcBef>
              <a:buFont typeface="Arial" panose="020B0604020202020204" pitchFamily="34" charset="0"/>
              <a:buNone/>
              <a:defRPr lang="en-US" sz="1100" kern="1200" dirty="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kumimoji="0" lang="en-US" sz="1333"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June 2023</a:t>
            </a:r>
          </a:p>
        </p:txBody>
      </p:sp>
      <p:cxnSp>
        <p:nvCxnSpPr>
          <p:cNvPr id="13" name="Straight Connector 12"/>
          <p:cNvCxnSpPr/>
          <p:nvPr userDrawn="1"/>
        </p:nvCxnSpPr>
        <p:spPr>
          <a:xfrm>
            <a:off x="1153579" y="6082107"/>
            <a:ext cx="0" cy="4064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1673442"/>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 name="Picture 1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363200" y="6024841"/>
            <a:ext cx="1219200" cy="592531"/>
          </a:xfrm>
          <a:prstGeom prst="rect">
            <a:avLst/>
          </a:prstGeom>
        </p:spPr>
      </p:pic>
      <p:sp>
        <p:nvSpPr>
          <p:cNvPr id="10" name="Text Placeholder 45"/>
          <p:cNvSpPr txBox="1">
            <a:spLocks/>
          </p:cNvSpPr>
          <p:nvPr userDrawn="1"/>
        </p:nvSpPr>
        <p:spPr>
          <a:xfrm>
            <a:off x="1337296" y="6120525"/>
            <a:ext cx="4218517" cy="300971"/>
          </a:xfrm>
          <a:prstGeom prst="rect">
            <a:avLst/>
          </a:prstGeom>
          <a:ln>
            <a:noFill/>
          </a:ln>
        </p:spPr>
        <p:txBody>
          <a:bodyPr/>
          <a:lstStyle>
            <a:lvl1pPr marL="0" indent="0" algn="l" defTabSz="914400" rtl="0" eaLnBrk="1" latinLnBrk="0" hangingPunct="1">
              <a:lnSpc>
                <a:spcPct val="90000"/>
              </a:lnSpc>
              <a:spcBef>
                <a:spcPts val="1000"/>
              </a:spcBef>
              <a:buFont typeface="Arial" panose="020B0604020202020204" pitchFamily="34" charset="0"/>
              <a:buNone/>
              <a:defRPr lang="en-US" sz="1100" kern="1200" dirty="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333">
              <a:solidFill>
                <a:schemeClr val="tx1"/>
              </a:solidFill>
              <a:latin typeface="Arial" panose="020B0604020202020204" pitchFamily="34" charset="0"/>
              <a:cs typeface="Arial" panose="020B0604020202020204" pitchFamily="34" charset="0"/>
            </a:endParaRPr>
          </a:p>
        </p:txBody>
      </p:sp>
      <p:sp>
        <p:nvSpPr>
          <p:cNvPr id="7" name="TextBox 6"/>
          <p:cNvSpPr txBox="1"/>
          <p:nvPr userDrawn="1"/>
        </p:nvSpPr>
        <p:spPr>
          <a:xfrm>
            <a:off x="609600" y="6110781"/>
            <a:ext cx="508000" cy="297454"/>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fld id="{745763F2-DDEA-4923-9735-C5A6327E1624}" type="slidenum">
              <a:rPr kumimoji="0" lang="en-US" sz="1333"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914377" rtl="0" eaLnBrk="1" fontAlgn="auto" latinLnBrk="0" hangingPunct="1">
                <a:lnSpc>
                  <a:spcPct val="100000"/>
                </a:lnSpc>
                <a:spcBef>
                  <a:spcPts val="0"/>
                </a:spcBef>
                <a:spcAft>
                  <a:spcPts val="0"/>
                </a:spcAft>
                <a:buClrTx/>
                <a:buSzTx/>
                <a:buFontTx/>
                <a:buNone/>
                <a:tabLst/>
                <a:defRPr/>
              </a:pPr>
              <a:t>‹#›</a:t>
            </a:fld>
            <a:endParaRPr kumimoji="0" lang="en-US" sz="1333"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 Placeholder 45"/>
          <p:cNvSpPr txBox="1">
            <a:spLocks/>
          </p:cNvSpPr>
          <p:nvPr userDrawn="1"/>
        </p:nvSpPr>
        <p:spPr>
          <a:xfrm>
            <a:off x="1337296" y="6120525"/>
            <a:ext cx="4218517" cy="300971"/>
          </a:xfrm>
          <a:prstGeom prst="rect">
            <a:avLst/>
          </a:prstGeom>
          <a:ln>
            <a:noFill/>
          </a:ln>
        </p:spPr>
        <p:txBody>
          <a:bodyPr/>
          <a:lstStyle>
            <a:lvl1pPr marL="0" indent="0" algn="l" defTabSz="914400" rtl="0" eaLnBrk="1" latinLnBrk="0" hangingPunct="1">
              <a:lnSpc>
                <a:spcPct val="90000"/>
              </a:lnSpc>
              <a:spcBef>
                <a:spcPts val="1000"/>
              </a:spcBef>
              <a:buFont typeface="Arial" panose="020B0604020202020204" pitchFamily="34" charset="0"/>
              <a:buNone/>
              <a:defRPr lang="en-US" sz="1100" kern="1200" dirty="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kumimoji="0" lang="en-US" sz="1333"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June 2023</a:t>
            </a:r>
          </a:p>
        </p:txBody>
      </p:sp>
      <p:cxnSp>
        <p:nvCxnSpPr>
          <p:cNvPr id="11" name="Straight Connector 10"/>
          <p:cNvCxnSpPr/>
          <p:nvPr userDrawn="1"/>
        </p:nvCxnSpPr>
        <p:spPr>
          <a:xfrm>
            <a:off x="1153579" y="6082107"/>
            <a:ext cx="0" cy="4064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6356880"/>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4" r:id="rId3"/>
    <p:sldLayoutId id="2147483716" r:id="rId4"/>
    <p:sldLayoutId id="2147483717" r:id="rId5"/>
  </p:sldLayoutIdLst>
  <p:txStyles>
    <p:titleStyle>
      <a:lvl1pPr algn="l" defTabSz="121914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84" indent="-304784" algn="l" defTabSz="121914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54" indent="-304784" algn="l" defTabSz="121914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25" indent="-304784" algn="l" defTabSz="121914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493"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06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63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20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77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341"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4" name="Straight Connector 13"/>
          <p:cNvCxnSpPr/>
          <p:nvPr userDrawn="1"/>
        </p:nvCxnSpPr>
        <p:spPr>
          <a:xfrm>
            <a:off x="1097280" y="6168707"/>
            <a:ext cx="0" cy="3048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1097280" y="6168707"/>
            <a:ext cx="0" cy="3048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0363200" y="6024841"/>
            <a:ext cx="1219200" cy="592531"/>
          </a:xfrm>
          <a:prstGeom prst="rect">
            <a:avLst/>
          </a:prstGeom>
        </p:spPr>
      </p:pic>
      <p:sp>
        <p:nvSpPr>
          <p:cNvPr id="16" name="Text Placeholder 45"/>
          <p:cNvSpPr txBox="1">
            <a:spLocks/>
          </p:cNvSpPr>
          <p:nvPr userDrawn="1"/>
        </p:nvSpPr>
        <p:spPr>
          <a:xfrm>
            <a:off x="1337296" y="6120525"/>
            <a:ext cx="4218517" cy="300971"/>
          </a:xfrm>
          <a:prstGeom prst="rect">
            <a:avLst/>
          </a:prstGeom>
          <a:ln>
            <a:noFill/>
          </a:ln>
        </p:spPr>
        <p:txBody>
          <a:bodyPr/>
          <a:lstStyle>
            <a:lvl1pPr marL="0" indent="0" algn="l" defTabSz="914400" rtl="0" eaLnBrk="1" latinLnBrk="0" hangingPunct="1">
              <a:lnSpc>
                <a:spcPct val="90000"/>
              </a:lnSpc>
              <a:spcBef>
                <a:spcPts val="1000"/>
              </a:spcBef>
              <a:buFont typeface="Arial" panose="020B0604020202020204" pitchFamily="34" charset="0"/>
              <a:buNone/>
              <a:defRPr lang="en-US" sz="1100" kern="1200" dirty="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333">
              <a:solidFill>
                <a:schemeClr val="tx1"/>
              </a:solidFill>
              <a:latin typeface="Arial" panose="020B0604020202020204" pitchFamily="34" charset="0"/>
              <a:cs typeface="Arial" panose="020B0604020202020204" pitchFamily="34" charset="0"/>
            </a:endParaRPr>
          </a:p>
        </p:txBody>
      </p:sp>
      <p:sp>
        <p:nvSpPr>
          <p:cNvPr id="12" name="TextBox 11"/>
          <p:cNvSpPr txBox="1"/>
          <p:nvPr userDrawn="1"/>
        </p:nvSpPr>
        <p:spPr>
          <a:xfrm>
            <a:off x="609600" y="6110781"/>
            <a:ext cx="508000" cy="297454"/>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fld id="{745763F2-DDEA-4923-9735-C5A6327E1624}" type="slidenum">
              <a:rPr kumimoji="0" lang="en-US" sz="1333"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914377" rtl="0" eaLnBrk="1" fontAlgn="auto" latinLnBrk="0" hangingPunct="1">
                <a:lnSpc>
                  <a:spcPct val="100000"/>
                </a:lnSpc>
                <a:spcBef>
                  <a:spcPts val="0"/>
                </a:spcBef>
                <a:spcAft>
                  <a:spcPts val="0"/>
                </a:spcAft>
                <a:buClrTx/>
                <a:buSzTx/>
                <a:buFontTx/>
                <a:buNone/>
                <a:tabLst/>
                <a:defRPr/>
              </a:pPr>
              <a:t>‹#›</a:t>
            </a:fld>
            <a:endParaRPr kumimoji="0" lang="en-US" sz="1333"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 name="Text Placeholder 45"/>
          <p:cNvSpPr txBox="1">
            <a:spLocks/>
          </p:cNvSpPr>
          <p:nvPr userDrawn="1"/>
        </p:nvSpPr>
        <p:spPr>
          <a:xfrm>
            <a:off x="1337296" y="6120525"/>
            <a:ext cx="4218517" cy="300971"/>
          </a:xfrm>
          <a:prstGeom prst="rect">
            <a:avLst/>
          </a:prstGeom>
          <a:ln>
            <a:noFill/>
          </a:ln>
        </p:spPr>
        <p:txBody>
          <a:bodyPr/>
          <a:lstStyle>
            <a:lvl1pPr marL="0" indent="0" algn="l" defTabSz="914400" rtl="0" eaLnBrk="1" latinLnBrk="0" hangingPunct="1">
              <a:lnSpc>
                <a:spcPct val="90000"/>
              </a:lnSpc>
              <a:spcBef>
                <a:spcPts val="1000"/>
              </a:spcBef>
              <a:buFont typeface="Arial" panose="020B0604020202020204" pitchFamily="34" charset="0"/>
              <a:buNone/>
              <a:defRPr lang="en-US" sz="1100" kern="1200" dirty="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kumimoji="0" lang="en-US" sz="1333"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June 2023</a:t>
            </a:r>
          </a:p>
        </p:txBody>
      </p:sp>
      <p:cxnSp>
        <p:nvCxnSpPr>
          <p:cNvPr id="17" name="Straight Connector 16"/>
          <p:cNvCxnSpPr/>
          <p:nvPr userDrawn="1"/>
        </p:nvCxnSpPr>
        <p:spPr>
          <a:xfrm>
            <a:off x="1153579" y="6082107"/>
            <a:ext cx="0" cy="4064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2463172"/>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3" r:id="rId14"/>
    <p:sldLayoutId id="2147483734" r:id="rId15"/>
  </p:sldLayoutIdLst>
  <p:hf sldNum="0" hdr="0" ftr="0" dt="0"/>
  <p:txStyles>
    <p:titleStyle>
      <a:lvl1pPr algn="l" defTabSz="914377" rtl="0" eaLnBrk="1" latinLnBrk="0" hangingPunct="1">
        <a:lnSpc>
          <a:spcPct val="90000"/>
        </a:lnSpc>
        <a:spcBef>
          <a:spcPct val="0"/>
        </a:spcBef>
        <a:buNone/>
        <a:defRPr sz="3733" kern="1200">
          <a:solidFill>
            <a:schemeClr val="tx1"/>
          </a:solidFill>
          <a:latin typeface="Arial" panose="020B0604020202020204" pitchFamily="34" charset="0"/>
          <a:ea typeface="+mj-ea"/>
          <a:cs typeface="Arial" panose="020B0604020202020204" pitchFamily="34" charset="0"/>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3.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41.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67.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8.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8.xml"/></Relationships>
</file>

<file path=ppt/slides/_rels/slide1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35.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00.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jpeg"/><Relationship Id="rId1" Type="http://schemas.openxmlformats.org/officeDocument/2006/relationships/slideLayout" Target="../slideLayouts/slideLayout14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4.xml"/></Relationships>
</file>

<file path=ppt/slides/_rels/slide2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3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5.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8.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3" Type="http://schemas.openxmlformats.org/officeDocument/2006/relationships/hyperlink" Target="http://www.nwcouncil.org/2021powerplan_summary-climate-change-scenarios" TargetMode="External"/><Relationship Id="rId2" Type="http://schemas.openxmlformats.org/officeDocument/2006/relationships/notesSlide" Target="../notesSlides/notesSlide8.xml"/><Relationship Id="rId1" Type="http://schemas.openxmlformats.org/officeDocument/2006/relationships/slideLayout" Target="../slideLayouts/slideLayout23.xml"/><Relationship Id="rId5" Type="http://schemas.openxmlformats.org/officeDocument/2006/relationships/image" Target="../media/image23.png"/><Relationship Id="rId4" Type="http://schemas.openxmlformats.org/officeDocument/2006/relationships/hyperlink" Target="https://www.nwcouncil.org/2021-northwest-power-plan"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3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23.xml"/><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4.jpeg"/><Relationship Id="rId1" Type="http://schemas.openxmlformats.org/officeDocument/2006/relationships/slideLayout" Target="../slideLayouts/slideLayout135.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5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5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5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5.xml"/></Relationships>
</file>

<file path=ppt/slides/_rels/slide4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78.xml"/><Relationship Id="rId5" Type="http://schemas.openxmlformats.org/officeDocument/2006/relationships/hyperlink" Target="https://www.pse.com/irp" TargetMode="External"/><Relationship Id="rId4" Type="http://schemas.openxmlformats.org/officeDocument/2006/relationships/hyperlink" Target="mailto:irp@pse.com"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Layout" Target="../diagrams/layout3.xml"/><Relationship Id="rId7" Type="http://schemas.openxmlformats.org/officeDocument/2006/relationships/image" Target="../media/image14.png"/><Relationship Id="rId2" Type="http://schemas.openxmlformats.org/officeDocument/2006/relationships/diagramData" Target="../diagrams/data3.xml"/><Relationship Id="rId1" Type="http://schemas.openxmlformats.org/officeDocument/2006/relationships/slideLayout" Target="../slideLayouts/slideLayout129.xml"/><Relationship Id="rId6" Type="http://schemas.microsoft.com/office/2007/relationships/diagramDrawing" Target="../diagrams/drawing3.xml"/><Relationship Id="rId11" Type="http://schemas.openxmlformats.org/officeDocument/2006/relationships/image" Target="../media/image18.png"/><Relationship Id="rId5" Type="http://schemas.openxmlformats.org/officeDocument/2006/relationships/diagramColors" Target="../diagrams/colors3.xml"/><Relationship Id="rId10" Type="http://schemas.openxmlformats.org/officeDocument/2006/relationships/image" Target="../media/image17.png"/><Relationship Id="rId4" Type="http://schemas.openxmlformats.org/officeDocument/2006/relationships/diagramQuickStyle" Target="../diagrams/quickStyle3.xml"/><Relationship Id="rId9"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78.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2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667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50709" y="2082811"/>
            <a:ext cx="9144000" cy="1863725"/>
          </a:xfrm>
        </p:spPr>
        <p:txBody>
          <a:bodyPr lIns="91440" tIns="45720" rIns="91440" bIns="45720" anchor="b"/>
          <a:lstStyle/>
          <a:p>
            <a:pPr algn="l"/>
            <a:r>
              <a:rPr lang="en-US" sz="4800" b="1">
                <a:solidFill>
                  <a:schemeClr val="bg1"/>
                </a:solidFill>
                <a:latin typeface="Arial"/>
                <a:cs typeface="Arial"/>
              </a:rPr>
              <a:t>2023 Electric Progress Report</a:t>
            </a:r>
            <a:endParaRPr lang="en-US" sz="4800" b="1">
              <a:solidFill>
                <a:schemeClr val="bg1"/>
              </a:solidFill>
            </a:endParaRPr>
          </a:p>
        </p:txBody>
      </p:sp>
      <p:sp>
        <p:nvSpPr>
          <p:cNvPr id="4" name="Title 1">
            <a:extLst>
              <a:ext uri="{FF2B5EF4-FFF2-40B4-BE49-F238E27FC236}">
                <a16:creationId xmlns:a16="http://schemas.microsoft.com/office/drawing/2014/main" id="{A5373B1D-270B-E6A4-D0C9-30A1D1C348E6}"/>
              </a:ext>
            </a:extLst>
          </p:cNvPr>
          <p:cNvSpPr txBox="1">
            <a:spLocks/>
          </p:cNvSpPr>
          <p:nvPr/>
        </p:nvSpPr>
        <p:spPr>
          <a:xfrm>
            <a:off x="692294" y="5717714"/>
            <a:ext cx="9144000" cy="863600"/>
          </a:xfrm>
        </p:spPr>
        <p:txBody>
          <a:bodyPr lIns="91440" tIns="45720" rIns="91440" bIns="45720" anchor="b"/>
          <a:lstStyle>
            <a:lvl1pPr algn="ctr" defTabSz="914377"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1600" noProof="0">
                <a:solidFill>
                  <a:schemeClr val="bg1"/>
                </a:solidFill>
                <a:latin typeface="Arial"/>
                <a:cs typeface="Arial"/>
              </a:rPr>
              <a:t>June</a:t>
            </a:r>
            <a:r>
              <a:rPr kumimoji="0" lang="en-US" sz="1600" b="0" i="0" u="none" strike="noStrike" kern="1200" cap="none" spc="0" normalizeH="0" baseline="0" noProof="0">
                <a:ln>
                  <a:noFill/>
                </a:ln>
                <a:solidFill>
                  <a:schemeClr val="bg1"/>
                </a:solidFill>
                <a:effectLst/>
                <a:uLnTx/>
                <a:uFillTx/>
                <a:latin typeface="Arial"/>
                <a:ea typeface="+mj-ea"/>
                <a:cs typeface="Arial"/>
              </a:rPr>
              <a:t> </a:t>
            </a:r>
            <a:r>
              <a:rPr lang="en-US" sz="1600">
                <a:solidFill>
                  <a:schemeClr val="bg1"/>
                </a:solidFill>
                <a:latin typeface="Arial"/>
                <a:cs typeface="Arial"/>
              </a:rPr>
              <a:t>26, </a:t>
            </a:r>
            <a:r>
              <a:rPr kumimoji="0" lang="en-US" sz="1600" b="0" i="0" u="none" strike="noStrike" kern="1200" cap="none" spc="0" normalizeH="0" baseline="0" noProof="0">
                <a:ln>
                  <a:noFill/>
                </a:ln>
                <a:solidFill>
                  <a:schemeClr val="bg1"/>
                </a:solidFill>
                <a:effectLst/>
                <a:uLnTx/>
                <a:uFillTx/>
                <a:latin typeface="Arial"/>
                <a:ea typeface="+mj-ea"/>
                <a:cs typeface="Arial"/>
              </a:rPr>
              <a:t>2023</a:t>
            </a:r>
          </a:p>
        </p:txBody>
      </p:sp>
      <p:grpSp>
        <p:nvGrpSpPr>
          <p:cNvPr id="5" name="Group 4"/>
          <p:cNvGrpSpPr>
            <a:grpSpLocks noChangeAspect="1"/>
          </p:cNvGrpSpPr>
          <p:nvPr/>
        </p:nvGrpSpPr>
        <p:grpSpPr>
          <a:xfrm>
            <a:off x="5146157" y="-869775"/>
            <a:ext cx="7598779" cy="7295307"/>
            <a:chOff x="2575398" y="-2286000"/>
            <a:chExt cx="7364156" cy="7070054"/>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66938" y="3770513"/>
              <a:ext cx="2085484" cy="1013541"/>
            </a:xfrm>
            <a:prstGeom prst="rect">
              <a:avLst/>
            </a:prstGeom>
          </p:spPr>
        </p:pic>
        <p:grpSp>
          <p:nvGrpSpPr>
            <p:cNvPr id="7" name="Group 6"/>
            <p:cNvGrpSpPr/>
            <p:nvPr/>
          </p:nvGrpSpPr>
          <p:grpSpPr>
            <a:xfrm>
              <a:off x="2575398" y="-2286000"/>
              <a:ext cx="7364156" cy="5728783"/>
              <a:chOff x="4195026" y="-389227"/>
              <a:chExt cx="5564745" cy="4328971"/>
            </a:xfrm>
          </p:grpSpPr>
          <p:sp>
            <p:nvSpPr>
              <p:cNvPr id="8" name="Rounded Rectangle 7"/>
              <p:cNvSpPr>
                <a:spLocks noChangeAspect="1"/>
              </p:cNvSpPr>
              <p:nvPr/>
            </p:nvSpPr>
            <p:spPr>
              <a:xfrm rot="2700000">
                <a:off x="6985513" y="-414236"/>
                <a:ext cx="2499337" cy="2549356"/>
              </a:xfrm>
              <a:prstGeom prst="roundRect">
                <a:avLst>
                  <a:gd name="adj" fmla="val 2645"/>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white">
                      <a:alpha val="50000"/>
                    </a:prstClr>
                  </a:solidFill>
                  <a:effectLst/>
                  <a:uLnTx/>
                  <a:uFillTx/>
                  <a:latin typeface="Calibri" panose="020F0502020204030204"/>
                  <a:ea typeface="+mn-ea"/>
                  <a:cs typeface="+mn-cs"/>
                </a:endParaRPr>
              </a:p>
            </p:txBody>
          </p:sp>
          <p:sp>
            <p:nvSpPr>
              <p:cNvPr id="9" name="Rounded Rectangle 8"/>
              <p:cNvSpPr>
                <a:spLocks noChangeAspect="1"/>
              </p:cNvSpPr>
              <p:nvPr/>
            </p:nvSpPr>
            <p:spPr>
              <a:xfrm rot="2700000">
                <a:off x="8548085" y="2098727"/>
                <a:ext cx="1199682" cy="1223691"/>
              </a:xfrm>
              <a:prstGeom prst="roundRect">
                <a:avLst>
                  <a:gd name="adj" fmla="val 5978"/>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white">
                      <a:alpha val="50000"/>
                    </a:prstClr>
                  </a:solidFill>
                  <a:effectLst/>
                  <a:uLnTx/>
                  <a:uFillTx/>
                  <a:latin typeface="Calibri" panose="020F0502020204030204"/>
                  <a:ea typeface="+mn-ea"/>
                  <a:cs typeface="+mn-cs"/>
                </a:endParaRPr>
              </a:p>
            </p:txBody>
          </p:sp>
          <p:sp>
            <p:nvSpPr>
              <p:cNvPr id="10" name="Rounded Rectangle 9"/>
              <p:cNvSpPr>
                <a:spLocks noChangeAspect="1"/>
              </p:cNvSpPr>
              <p:nvPr/>
            </p:nvSpPr>
            <p:spPr>
              <a:xfrm rot="2700000">
                <a:off x="5766758" y="1198183"/>
                <a:ext cx="1199682" cy="1223691"/>
              </a:xfrm>
              <a:prstGeom prst="roundRect">
                <a:avLst>
                  <a:gd name="adj" fmla="val 5978"/>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white">
                      <a:alpha val="50000"/>
                    </a:prstClr>
                  </a:solidFill>
                  <a:effectLst/>
                  <a:uLnTx/>
                  <a:uFillTx/>
                  <a:latin typeface="Calibri" panose="020F0502020204030204"/>
                  <a:ea typeface="+mn-ea"/>
                  <a:cs typeface="+mn-cs"/>
                </a:endParaRPr>
              </a:p>
            </p:txBody>
          </p:sp>
          <p:sp>
            <p:nvSpPr>
              <p:cNvPr id="11" name="Rounded Rectangle 10"/>
              <p:cNvSpPr>
                <a:spLocks noChangeAspect="1"/>
              </p:cNvSpPr>
              <p:nvPr/>
            </p:nvSpPr>
            <p:spPr>
              <a:xfrm rot="2700000">
                <a:off x="7015265" y="1984498"/>
                <a:ext cx="549855" cy="560858"/>
              </a:xfrm>
              <a:prstGeom prst="roundRect">
                <a:avLst>
                  <a:gd name="adj" fmla="val 5978"/>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white">
                      <a:alpha val="50000"/>
                    </a:prstClr>
                  </a:solidFill>
                  <a:effectLst/>
                  <a:uLnTx/>
                  <a:uFillTx/>
                  <a:latin typeface="Calibri" panose="020F0502020204030204"/>
                  <a:ea typeface="+mn-ea"/>
                  <a:cs typeface="+mn-cs"/>
                </a:endParaRPr>
              </a:p>
            </p:txBody>
          </p:sp>
          <p:sp>
            <p:nvSpPr>
              <p:cNvPr id="12" name="Rounded Rectangle 11"/>
              <p:cNvSpPr>
                <a:spLocks noChangeAspect="1"/>
              </p:cNvSpPr>
              <p:nvPr/>
            </p:nvSpPr>
            <p:spPr>
              <a:xfrm rot="2700000">
                <a:off x="5155879" y="2005895"/>
                <a:ext cx="549855" cy="560858"/>
              </a:xfrm>
              <a:prstGeom prst="roundRect">
                <a:avLst>
                  <a:gd name="adj" fmla="val 5978"/>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white">
                      <a:alpha val="50000"/>
                    </a:prstClr>
                  </a:solidFill>
                  <a:effectLst/>
                  <a:uLnTx/>
                  <a:uFillTx/>
                  <a:latin typeface="Calibri" panose="020F0502020204030204"/>
                  <a:ea typeface="+mn-ea"/>
                  <a:cs typeface="+mn-cs"/>
                </a:endParaRPr>
              </a:p>
            </p:txBody>
          </p:sp>
          <p:sp>
            <p:nvSpPr>
              <p:cNvPr id="13" name="Rounded Rectangle 12"/>
              <p:cNvSpPr>
                <a:spLocks noChangeAspect="1"/>
              </p:cNvSpPr>
              <p:nvPr/>
            </p:nvSpPr>
            <p:spPr>
              <a:xfrm rot="2700000">
                <a:off x="6534371" y="3384388"/>
                <a:ext cx="549855" cy="560858"/>
              </a:xfrm>
              <a:prstGeom prst="roundRect">
                <a:avLst>
                  <a:gd name="adj" fmla="val 5978"/>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white">
                      <a:alpha val="50000"/>
                    </a:prstClr>
                  </a:solidFill>
                  <a:effectLst/>
                  <a:uLnTx/>
                  <a:uFillTx/>
                  <a:latin typeface="Calibri" panose="020F0502020204030204"/>
                  <a:ea typeface="+mn-ea"/>
                  <a:cs typeface="+mn-cs"/>
                </a:endParaRPr>
              </a:p>
            </p:txBody>
          </p:sp>
          <p:sp>
            <p:nvSpPr>
              <p:cNvPr id="14" name="Rounded Rectangle 13"/>
              <p:cNvSpPr>
                <a:spLocks noChangeAspect="1"/>
              </p:cNvSpPr>
              <p:nvPr/>
            </p:nvSpPr>
            <p:spPr>
              <a:xfrm rot="2700000">
                <a:off x="8396702" y="3365936"/>
                <a:ext cx="549855" cy="560858"/>
              </a:xfrm>
              <a:prstGeom prst="roundRect">
                <a:avLst>
                  <a:gd name="adj" fmla="val 5978"/>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white">
                      <a:alpha val="50000"/>
                    </a:prstClr>
                  </a:solidFill>
                  <a:effectLst/>
                  <a:uLnTx/>
                  <a:uFillTx/>
                  <a:latin typeface="Calibri" panose="020F0502020204030204"/>
                  <a:ea typeface="+mn-ea"/>
                  <a:cs typeface="+mn-cs"/>
                </a:endParaRPr>
              </a:p>
            </p:txBody>
          </p:sp>
          <p:sp>
            <p:nvSpPr>
              <p:cNvPr id="15" name="Rounded Rectangle 14"/>
              <p:cNvSpPr>
                <a:spLocks noChangeAspect="1"/>
              </p:cNvSpPr>
              <p:nvPr/>
            </p:nvSpPr>
            <p:spPr>
              <a:xfrm rot="2700000">
                <a:off x="5627577" y="580013"/>
                <a:ext cx="549855" cy="560858"/>
              </a:xfrm>
              <a:prstGeom prst="roundRect">
                <a:avLst>
                  <a:gd name="adj" fmla="val 5978"/>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white">
                      <a:alpha val="50000"/>
                    </a:prstClr>
                  </a:solidFill>
                  <a:effectLst/>
                  <a:uLnTx/>
                  <a:uFillTx/>
                  <a:latin typeface="Calibri" panose="020F0502020204030204"/>
                  <a:ea typeface="+mn-ea"/>
                  <a:cs typeface="+mn-cs"/>
                </a:endParaRPr>
              </a:p>
            </p:txBody>
          </p:sp>
          <p:sp>
            <p:nvSpPr>
              <p:cNvPr id="16" name="Rounded Rectangle 15"/>
              <p:cNvSpPr>
                <a:spLocks noChangeAspect="1"/>
              </p:cNvSpPr>
              <p:nvPr/>
            </p:nvSpPr>
            <p:spPr>
              <a:xfrm rot="2700000">
                <a:off x="4200527" y="1080935"/>
                <a:ext cx="549855" cy="560858"/>
              </a:xfrm>
              <a:prstGeom prst="roundRect">
                <a:avLst>
                  <a:gd name="adj" fmla="val 5978"/>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white">
                      <a:alpha val="50000"/>
                    </a:prstClr>
                  </a:solidFill>
                  <a:effectLst/>
                  <a:uLnTx/>
                  <a:uFillTx/>
                  <a:latin typeface="Calibri" panose="020F0502020204030204"/>
                  <a:ea typeface="+mn-ea"/>
                  <a:cs typeface="+mn-cs"/>
                </a:endParaRPr>
              </a:p>
            </p:txBody>
          </p:sp>
        </p:grpSp>
      </p:grpSp>
      <p:sp>
        <p:nvSpPr>
          <p:cNvPr id="17" name="Text Placeholder 4">
            <a:extLst>
              <a:ext uri="{FF2B5EF4-FFF2-40B4-BE49-F238E27FC236}">
                <a16:creationId xmlns:a16="http://schemas.microsoft.com/office/drawing/2014/main" id="{3B6C4C13-8B06-48F2-8C74-07A6FEE70B5B}"/>
              </a:ext>
            </a:extLst>
          </p:cNvPr>
          <p:cNvSpPr txBox="1">
            <a:spLocks/>
          </p:cNvSpPr>
          <p:nvPr/>
        </p:nvSpPr>
        <p:spPr>
          <a:xfrm>
            <a:off x="609600" y="4145280"/>
            <a:ext cx="8607104" cy="364440"/>
          </a:xfrm>
          <a:prstGeom prst="rect">
            <a:avLst/>
          </a:prstGeom>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t>Elizabeth Hossner, Manager, Resource Planning and Analysis, PSE</a:t>
            </a:r>
          </a:p>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48803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42040" y="4394924"/>
            <a:ext cx="5070983" cy="1200329"/>
          </a:xfrm>
          <a:prstGeom prst="rect">
            <a:avLst/>
          </a:prstGeom>
          <a:noFill/>
        </p:spPr>
        <p:txBody>
          <a:bodyPr wrap="square" lIns="121920" tIns="60960" rIns="121920" bIns="60960" rtlCol="0" anchor="t">
            <a:spAutoFit/>
          </a:bodyPr>
          <a:lstStyle/>
          <a:p>
            <a:pPr marL="342891" indent="-342891" defTabSz="914377">
              <a:buFontTx/>
              <a:buAutoNum type="arabicPeriod"/>
              <a:defRPr/>
            </a:pPr>
            <a:r>
              <a:rPr lang="en-US" sz="1000" i="1">
                <a:solidFill>
                  <a:prstClr val="black"/>
                </a:solidFill>
                <a:latin typeface="Calibri" panose="020F0502020204030204"/>
              </a:rPr>
              <a:t>Conservation in </a:t>
            </a:r>
            <a:r>
              <a:rPr lang="en-US" sz="1000" i="1" err="1">
                <a:solidFill>
                  <a:prstClr val="black"/>
                </a:solidFill>
                <a:latin typeface="Calibri" panose="020F0502020204030204"/>
              </a:rPr>
              <a:t>aMW</a:t>
            </a:r>
            <a:r>
              <a:rPr lang="en-US" sz="1000" i="1">
                <a:solidFill>
                  <a:prstClr val="black"/>
                </a:solidFill>
                <a:latin typeface="Calibri" panose="020F0502020204030204"/>
              </a:rPr>
              <a:t> includes energy efficiency, codes and standards, and distribution efficiency. </a:t>
            </a:r>
            <a:endParaRPr lang="en-US" sz="1000" i="1">
              <a:solidFill>
                <a:prstClr val="black"/>
              </a:solidFill>
              <a:latin typeface="Calibri" panose="020F0502020204030204"/>
              <a:cs typeface="Calibri"/>
            </a:endParaRPr>
          </a:p>
          <a:p>
            <a:pPr marL="342891" indent="-342891" defTabSz="914377">
              <a:buFontTx/>
              <a:buAutoNum type="arabicPeriod"/>
              <a:defRPr/>
            </a:pPr>
            <a:r>
              <a:rPr lang="en-US" sz="1000" i="1">
                <a:solidFill>
                  <a:prstClr val="black"/>
                </a:solidFill>
                <a:latin typeface="Calibri" panose="020F0502020204030204"/>
              </a:rPr>
              <a:t>Distributed Energy Resources (DER) storage and solar includes CEIP storage and solar additions, non-wires alternatives, distributed storage and solar additions, and net-metering solar.</a:t>
            </a:r>
            <a:endParaRPr lang="en-US" sz="1000" i="1">
              <a:solidFill>
                <a:prstClr val="black"/>
              </a:solidFill>
              <a:latin typeface="Calibri" panose="020F0502020204030204"/>
              <a:cs typeface="Calibri"/>
            </a:endParaRPr>
          </a:p>
          <a:p>
            <a:pPr marL="342891" indent="-342891" defTabSz="914377">
              <a:buFontTx/>
              <a:buAutoNum type="arabicPeriod"/>
            </a:pPr>
            <a:r>
              <a:rPr lang="en-US" sz="1000" i="1">
                <a:solidFill>
                  <a:prstClr val="black"/>
                </a:solidFill>
                <a:latin typeface="Calibri" panose="020F0502020204030204"/>
              </a:rPr>
              <a:t>CETA compliant peaking capacity is functionally similar to natural gas peaking capacity, but operates using non-emitting hydrogen or biodiesel fuel. </a:t>
            </a:r>
            <a:endParaRPr lang="en-US" sz="1000" i="1">
              <a:solidFill>
                <a:prstClr val="black"/>
              </a:solidFill>
              <a:latin typeface="Calibri" panose="020F0502020204030204"/>
              <a:cs typeface="Calibri"/>
            </a:endParaRPr>
          </a:p>
        </p:txBody>
      </p:sp>
      <p:graphicFrame>
        <p:nvGraphicFramePr>
          <p:cNvPr id="3" name="Table 2"/>
          <p:cNvGraphicFramePr>
            <a:graphicFrameLocks noGrp="1"/>
          </p:cNvGraphicFramePr>
          <p:nvPr>
            <p:extLst>
              <p:ext uri="{D42A27DB-BD31-4B8C-83A1-F6EECF244321}">
                <p14:modId xmlns:p14="http://schemas.microsoft.com/office/powerpoint/2010/main" val="1340291884"/>
              </p:ext>
            </p:extLst>
          </p:nvPr>
        </p:nvGraphicFramePr>
        <p:xfrm>
          <a:off x="5505255" y="130377"/>
          <a:ext cx="6562919" cy="5697601"/>
        </p:xfrm>
        <a:graphic>
          <a:graphicData uri="http://schemas.openxmlformats.org/drawingml/2006/table">
            <a:tbl>
              <a:tblPr/>
              <a:tblGrid>
                <a:gridCol w="3063710">
                  <a:extLst>
                    <a:ext uri="{9D8B030D-6E8A-4147-A177-3AD203B41FA5}">
                      <a16:colId xmlns:a16="http://schemas.microsoft.com/office/drawing/2014/main" val="2273549468"/>
                    </a:ext>
                  </a:extLst>
                </a:gridCol>
                <a:gridCol w="787138">
                  <a:extLst>
                    <a:ext uri="{9D8B030D-6E8A-4147-A177-3AD203B41FA5}">
                      <a16:colId xmlns:a16="http://schemas.microsoft.com/office/drawing/2014/main" val="3513780398"/>
                    </a:ext>
                  </a:extLst>
                </a:gridCol>
                <a:gridCol w="787138">
                  <a:extLst>
                    <a:ext uri="{9D8B030D-6E8A-4147-A177-3AD203B41FA5}">
                      <a16:colId xmlns:a16="http://schemas.microsoft.com/office/drawing/2014/main" val="301377087"/>
                    </a:ext>
                  </a:extLst>
                </a:gridCol>
                <a:gridCol w="1086119">
                  <a:extLst>
                    <a:ext uri="{9D8B030D-6E8A-4147-A177-3AD203B41FA5}">
                      <a16:colId xmlns:a16="http://schemas.microsoft.com/office/drawing/2014/main" val="2690021972"/>
                    </a:ext>
                  </a:extLst>
                </a:gridCol>
                <a:gridCol w="838814">
                  <a:extLst>
                    <a:ext uri="{9D8B030D-6E8A-4147-A177-3AD203B41FA5}">
                      <a16:colId xmlns:a16="http://schemas.microsoft.com/office/drawing/2014/main" val="2390289214"/>
                    </a:ext>
                  </a:extLst>
                </a:gridCol>
              </a:tblGrid>
              <a:tr h="311085">
                <a:tc>
                  <a:txBody>
                    <a:bodyPr/>
                    <a:lstStyle/>
                    <a:p>
                      <a:pPr algn="l" fontAlgn="b"/>
                      <a:r>
                        <a:rPr lang="en-US" sz="1600" b="1" i="0" u="none" strike="noStrike">
                          <a:solidFill>
                            <a:srgbClr val="FFFFFF"/>
                          </a:solidFill>
                          <a:effectLst/>
                          <a:latin typeface="Calibri" panose="020F0502020204030204" pitchFamily="34" charset="0"/>
                        </a:rPr>
                        <a:t>Resource Additions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006671"/>
                    </a:solidFill>
                  </a:tcPr>
                </a:tc>
                <a:tc gridSpan="2">
                  <a:txBody>
                    <a:bodyPr/>
                    <a:lstStyle/>
                    <a:p>
                      <a:pPr algn="ctr" fontAlgn="b"/>
                      <a:r>
                        <a:rPr lang="en-US" sz="1600" b="1" i="0" u="none" strike="noStrike">
                          <a:solidFill>
                            <a:srgbClr val="000000"/>
                          </a:solidFill>
                          <a:effectLst/>
                          <a:latin typeface="Calibri" panose="020F0502020204030204" pitchFamily="34" charset="0"/>
                        </a:rPr>
                        <a:t>2021 IRP</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ED7D31"/>
                    </a:solidFill>
                  </a:tcPr>
                </a:tc>
                <a:tc hMerge="1">
                  <a:txBody>
                    <a:bodyPr/>
                    <a:lstStyle/>
                    <a:p>
                      <a:pPr algn="l" fontAlgn="b"/>
                      <a:endParaRPr lang="en-US" sz="1600" b="1" i="0" u="none" strike="noStrike">
                        <a:solidFill>
                          <a:srgbClr val="FFFFFF"/>
                        </a:solidFill>
                        <a:effectLst/>
                        <a:latin typeface="Calibri" panose="020F0502020204030204" pitchFamily="34" charset="0"/>
                      </a:endParaRPr>
                    </a:p>
                  </a:txBody>
                  <a:tcPr marL="9525" marR="9525" marT="9525" marB="0" anchor="b">
                    <a:lnL>
                      <a:noFill/>
                    </a:lnL>
                    <a:lnR>
                      <a:noFill/>
                    </a:lnR>
                    <a:lnT>
                      <a:noFill/>
                    </a:lnT>
                    <a:lnB>
                      <a:noFill/>
                    </a:lnB>
                    <a:solidFill>
                      <a:srgbClr val="ED7D31"/>
                    </a:solidFill>
                  </a:tcPr>
                </a:tc>
                <a:tc gridSpan="2">
                  <a:txBody>
                    <a:bodyPr/>
                    <a:lstStyle/>
                    <a:p>
                      <a:pPr algn="ctr" fontAlgn="b"/>
                      <a:r>
                        <a:rPr lang="en-US" sz="1600" b="1" i="0" u="none" strike="noStrike">
                          <a:solidFill>
                            <a:srgbClr val="000000"/>
                          </a:solidFill>
                          <a:effectLst/>
                          <a:latin typeface="Calibri" panose="020F0502020204030204" pitchFamily="34" charset="0"/>
                        </a:rPr>
                        <a:t>2023 Progress</a:t>
                      </a:r>
                      <a:r>
                        <a:rPr lang="en-US" sz="1600" b="1" i="0" u="none" strike="noStrike" baseline="0">
                          <a:solidFill>
                            <a:srgbClr val="000000"/>
                          </a:solidFill>
                          <a:effectLst/>
                          <a:latin typeface="Calibri" panose="020F0502020204030204" pitchFamily="34" charset="0"/>
                        </a:rPr>
                        <a:t> Report</a:t>
                      </a:r>
                      <a:endParaRPr lang="en-US" sz="16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FFD966"/>
                    </a:solidFill>
                  </a:tcPr>
                </a:tc>
                <a:tc hMerge="1">
                  <a:txBody>
                    <a:bodyPr/>
                    <a:lstStyle/>
                    <a:p>
                      <a:pPr algn="l" fontAlgn="b"/>
                      <a:endParaRPr lang="en-US" sz="1600" b="1" i="0" u="none" strike="noStrike">
                        <a:solidFill>
                          <a:srgbClr val="FFFFFF"/>
                        </a:solidFill>
                        <a:effectLst/>
                        <a:latin typeface="Calibri" panose="020F0502020204030204" pitchFamily="34" charset="0"/>
                      </a:endParaRPr>
                    </a:p>
                  </a:txBody>
                  <a:tcPr marL="9525" marR="9525" marT="9525" marB="0" anchor="b">
                    <a:lnL>
                      <a:noFill/>
                    </a:lnL>
                    <a:lnR>
                      <a:noFill/>
                    </a:lnR>
                    <a:lnT>
                      <a:noFill/>
                    </a:lnT>
                    <a:lnB>
                      <a:noFill/>
                    </a:lnB>
                    <a:solidFill>
                      <a:srgbClr val="FFD966"/>
                    </a:solidFill>
                  </a:tcPr>
                </a:tc>
                <a:extLst>
                  <a:ext uri="{0D108BD9-81ED-4DB2-BD59-A6C34878D82A}">
                    <a16:rowId xmlns:a16="http://schemas.microsoft.com/office/drawing/2014/main" val="3593876300"/>
                  </a:ext>
                </a:extLst>
              </a:tr>
              <a:tr h="190500">
                <a:tc>
                  <a:txBody>
                    <a:bodyPr/>
                    <a:lstStyle/>
                    <a:p>
                      <a:pPr algn="l" fontAlgn="b"/>
                      <a:r>
                        <a:rPr lang="en-US" sz="1600" b="1" i="0" u="none" strike="noStrike">
                          <a:solidFill>
                            <a:srgbClr val="FFFFFF"/>
                          </a:solidFill>
                          <a:effectLst/>
                          <a:latin typeface="Calibri" panose="020F0502020204030204" pitchFamily="34" charset="0"/>
                        </a:rPr>
                        <a:t>(Nameplate</a:t>
                      </a:r>
                      <a:r>
                        <a:rPr lang="en-US" sz="1600" b="1" i="0" u="none" strike="noStrike" baseline="0">
                          <a:solidFill>
                            <a:srgbClr val="FFFFFF"/>
                          </a:solidFill>
                          <a:effectLst/>
                          <a:latin typeface="Calibri" panose="020F0502020204030204" pitchFamily="34" charset="0"/>
                        </a:rPr>
                        <a:t> </a:t>
                      </a:r>
                      <a:r>
                        <a:rPr lang="en-US" sz="1600" b="1" i="0" u="none" strike="noStrike">
                          <a:solidFill>
                            <a:srgbClr val="FFFFFF"/>
                          </a:solidFill>
                          <a:effectLst/>
                          <a:latin typeface="Calibri" panose="020F0502020204030204" pitchFamily="34" charset="0"/>
                        </a:rPr>
                        <a:t>MW)</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006671"/>
                    </a:solidFill>
                  </a:tcPr>
                </a:tc>
                <a:tc>
                  <a:txBody>
                    <a:bodyPr/>
                    <a:lstStyle/>
                    <a:p>
                      <a:pPr algn="r" fontAlgn="b"/>
                      <a:r>
                        <a:rPr lang="en-US" sz="1600" b="1" i="0" u="none" strike="noStrike">
                          <a:solidFill>
                            <a:srgbClr val="FFFFFF"/>
                          </a:solidFill>
                          <a:effectLst/>
                          <a:latin typeface="Calibri" panose="020F0502020204030204" pitchFamily="34" charset="0"/>
                        </a:rPr>
                        <a:t>2030</a:t>
                      </a:r>
                    </a:p>
                  </a:txBody>
                  <a:tcPr marL="9525" marR="9525" marT="9525" marB="0" anchor="b">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rgbClr val="006671"/>
                    </a:solidFill>
                  </a:tcPr>
                </a:tc>
                <a:tc>
                  <a:txBody>
                    <a:bodyPr/>
                    <a:lstStyle/>
                    <a:p>
                      <a:pPr algn="r" fontAlgn="b"/>
                      <a:r>
                        <a:rPr lang="en-US" sz="1600" b="1" i="0" u="none" strike="noStrike">
                          <a:solidFill>
                            <a:srgbClr val="FFFFFF"/>
                          </a:solidFill>
                          <a:effectLst/>
                          <a:latin typeface="Calibri" panose="020F0502020204030204" pitchFamily="34" charset="0"/>
                        </a:rPr>
                        <a:t>2040</a:t>
                      </a:r>
                    </a:p>
                  </a:txBody>
                  <a:tcPr marL="9525" marR="9525" marT="9525" marB="0" anchor="b">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006671"/>
                    </a:solidFill>
                  </a:tcPr>
                </a:tc>
                <a:tc>
                  <a:txBody>
                    <a:bodyPr/>
                    <a:lstStyle/>
                    <a:p>
                      <a:pPr algn="r" fontAlgn="b"/>
                      <a:r>
                        <a:rPr lang="en-US" sz="1600" b="1" i="0" u="none" strike="noStrike">
                          <a:solidFill>
                            <a:srgbClr val="FFFFFF"/>
                          </a:solidFill>
                          <a:effectLst/>
                          <a:latin typeface="Calibri" panose="020F0502020204030204" pitchFamily="34" charset="0"/>
                        </a:rPr>
                        <a:t>2030</a:t>
                      </a:r>
                    </a:p>
                  </a:txBody>
                  <a:tcPr marL="9525" marR="9525" marT="9525" marB="0" anchor="b">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rgbClr val="006671"/>
                    </a:solidFill>
                  </a:tcPr>
                </a:tc>
                <a:tc>
                  <a:txBody>
                    <a:bodyPr/>
                    <a:lstStyle/>
                    <a:p>
                      <a:pPr algn="r" fontAlgn="b"/>
                      <a:r>
                        <a:rPr lang="en-US" sz="1600" b="1" i="0" u="none" strike="noStrike">
                          <a:solidFill>
                            <a:srgbClr val="FFFFFF"/>
                          </a:solidFill>
                          <a:effectLst/>
                          <a:latin typeface="Calibri" panose="020F0502020204030204" pitchFamily="34" charset="0"/>
                        </a:rPr>
                        <a:t>2040</a:t>
                      </a:r>
                    </a:p>
                  </a:txBody>
                  <a:tcPr marL="9525" marR="9525" marT="9525" marB="0" anchor="b">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006671"/>
                    </a:solidFill>
                  </a:tcPr>
                </a:tc>
                <a:extLst>
                  <a:ext uri="{0D108BD9-81ED-4DB2-BD59-A6C34878D82A}">
                    <a16:rowId xmlns:a16="http://schemas.microsoft.com/office/drawing/2014/main" val="1871844577"/>
                  </a:ext>
                </a:extLst>
              </a:tr>
              <a:tr h="190500">
                <a:tc>
                  <a:txBody>
                    <a:bodyPr/>
                    <a:lstStyle/>
                    <a:p>
                      <a:pPr algn="l" fontAlgn="b"/>
                      <a:r>
                        <a:rPr lang="en-US" sz="1600" b="1" i="0" u="none" strike="noStrike">
                          <a:solidFill>
                            <a:srgbClr val="000000"/>
                          </a:solidFill>
                          <a:effectLst/>
                          <a:latin typeface="Calibri" panose="020F0502020204030204" pitchFamily="34" charset="0"/>
                        </a:rPr>
                        <a:t>Demand Side Resources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3E7E3"/>
                    </a:solidFill>
                  </a:tcPr>
                </a:tc>
                <a:tc>
                  <a:txBody>
                    <a:bodyPr/>
                    <a:lstStyle/>
                    <a:p>
                      <a:pPr algn="r" fontAlgn="b"/>
                      <a:r>
                        <a:rPr lang="en-US" sz="1600" b="1" i="0" u="none" strike="noStrike">
                          <a:solidFill>
                            <a:srgbClr val="000000"/>
                          </a:solidFill>
                          <a:effectLst/>
                          <a:latin typeface="Calibri" panose="020F0502020204030204" pitchFamily="34" charset="0"/>
                        </a:rPr>
                        <a:t>758</a:t>
                      </a:r>
                    </a:p>
                  </a:txBody>
                  <a:tcPr marL="9525" marR="9525" marT="9525"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3E7E3"/>
                    </a:solidFill>
                  </a:tcPr>
                </a:tc>
                <a:tc>
                  <a:txBody>
                    <a:bodyPr/>
                    <a:lstStyle/>
                    <a:p>
                      <a:pPr algn="r" fontAlgn="b"/>
                      <a:r>
                        <a:rPr lang="en-US" sz="1600" b="1" i="0" u="none" strike="noStrike">
                          <a:solidFill>
                            <a:srgbClr val="000000"/>
                          </a:solidFill>
                          <a:effectLst/>
                          <a:latin typeface="Calibri" panose="020F0502020204030204" pitchFamily="34" charset="0"/>
                        </a:rPr>
                        <a:t>1,221</a:t>
                      </a:r>
                    </a:p>
                  </a:txBody>
                  <a:tcPr marL="9525" marR="9525" marT="9525"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3E7E3"/>
                    </a:solidFill>
                  </a:tcPr>
                </a:tc>
                <a:tc>
                  <a:txBody>
                    <a:bodyPr/>
                    <a:lstStyle/>
                    <a:p>
                      <a:pPr algn="r" fontAlgn="b"/>
                      <a:r>
                        <a:rPr lang="en-US" sz="1600" b="1" i="0" u="none" strike="noStrike">
                          <a:solidFill>
                            <a:srgbClr val="000000"/>
                          </a:solidFill>
                          <a:effectLst/>
                          <a:latin typeface="Calibri" panose="020F0502020204030204" pitchFamily="34" charset="0"/>
                        </a:rPr>
                        <a:t>618</a:t>
                      </a:r>
                    </a:p>
                  </a:txBody>
                  <a:tcPr marL="9525" marR="9525" marT="9525"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3E7E3"/>
                    </a:solidFill>
                  </a:tcPr>
                </a:tc>
                <a:tc>
                  <a:txBody>
                    <a:bodyPr/>
                    <a:lstStyle/>
                    <a:p>
                      <a:pPr algn="r" fontAlgn="b"/>
                      <a:r>
                        <a:rPr lang="en-US" sz="1600" b="1" i="0" u="none" strike="noStrike">
                          <a:solidFill>
                            <a:srgbClr val="000000"/>
                          </a:solidFill>
                          <a:effectLst/>
                          <a:latin typeface="Calibri" panose="020F0502020204030204" pitchFamily="34" charset="0"/>
                        </a:rPr>
                        <a:t>1,094</a:t>
                      </a:r>
                    </a:p>
                  </a:txBody>
                  <a:tcPr marL="9525" marR="9525" marT="9525"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3E7E3"/>
                    </a:solidFill>
                  </a:tcPr>
                </a:tc>
                <a:extLst>
                  <a:ext uri="{0D108BD9-81ED-4DB2-BD59-A6C34878D82A}">
                    <a16:rowId xmlns:a16="http://schemas.microsoft.com/office/drawing/2014/main" val="1145886328"/>
                  </a:ext>
                </a:extLst>
              </a:tr>
              <a:tr h="190500">
                <a:tc>
                  <a:txBody>
                    <a:bodyPr/>
                    <a:lstStyle/>
                    <a:p>
                      <a:pPr algn="l" fontAlgn="b"/>
                      <a:r>
                        <a:rPr lang="en-US" sz="1600" b="0" i="0" u="none" strike="noStrike">
                          <a:solidFill>
                            <a:srgbClr val="000000"/>
                          </a:solidFill>
                          <a:effectLst/>
                          <a:latin typeface="Calibri" panose="020F0502020204030204" pitchFamily="34" charset="0"/>
                        </a:rPr>
                        <a:t>Conservation</a:t>
                      </a:r>
                      <a:r>
                        <a:rPr lang="en-US" sz="1600" b="0" i="0" u="none" strike="noStrike" baseline="30000">
                          <a:solidFill>
                            <a:srgbClr val="000000"/>
                          </a:solidFill>
                          <a:effectLst/>
                          <a:latin typeface="Calibri" panose="020F0502020204030204" pitchFamily="34" charset="0"/>
                        </a:rPr>
                        <a:t>1</a:t>
                      </a:r>
                    </a:p>
                  </a:txBody>
                  <a:tcPr marL="171450"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r" fontAlgn="b"/>
                      <a:r>
                        <a:rPr lang="en-US" sz="1600" b="0" i="0" u="none" strike="noStrike">
                          <a:solidFill>
                            <a:srgbClr val="000000"/>
                          </a:solidFill>
                          <a:effectLst/>
                          <a:latin typeface="Calibri" panose="020F0502020204030204" pitchFamily="34" charset="0"/>
                        </a:rPr>
                        <a:t>576</a:t>
                      </a:r>
                    </a:p>
                  </a:txBody>
                  <a:tcPr marL="9525" marR="9525" marT="9525"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tcPr>
                </a:tc>
                <a:tc>
                  <a:txBody>
                    <a:bodyPr/>
                    <a:lstStyle/>
                    <a:p>
                      <a:pPr algn="r" fontAlgn="b"/>
                      <a:r>
                        <a:rPr lang="en-US" sz="1600" b="0" i="0" u="none" strike="noStrike">
                          <a:solidFill>
                            <a:srgbClr val="000000"/>
                          </a:solidFill>
                          <a:effectLst/>
                          <a:latin typeface="Calibri" panose="020F0502020204030204" pitchFamily="34" charset="0"/>
                        </a:rPr>
                        <a:t>1,016</a:t>
                      </a:r>
                    </a:p>
                  </a:txBody>
                  <a:tcPr marL="9525" marR="9525" marT="9525"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r" fontAlgn="b"/>
                      <a:r>
                        <a:rPr lang="en-US" sz="1600" b="0" i="0" u="none" strike="noStrike">
                          <a:solidFill>
                            <a:srgbClr val="000000"/>
                          </a:solidFill>
                          <a:effectLst/>
                          <a:latin typeface="Calibri" panose="020F0502020204030204" pitchFamily="34" charset="0"/>
                        </a:rPr>
                        <a:t>282</a:t>
                      </a:r>
                    </a:p>
                  </a:txBody>
                  <a:tcPr marL="9525" marR="9525" marT="9525"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tcPr>
                </a:tc>
                <a:tc>
                  <a:txBody>
                    <a:bodyPr/>
                    <a:lstStyle/>
                    <a:p>
                      <a:pPr algn="r" fontAlgn="b"/>
                      <a:r>
                        <a:rPr lang="en-US" sz="1600" b="0" i="0" u="none" strike="noStrike">
                          <a:solidFill>
                            <a:srgbClr val="000000"/>
                          </a:solidFill>
                          <a:effectLst/>
                          <a:latin typeface="Calibri" panose="020F0502020204030204" pitchFamily="34" charset="0"/>
                        </a:rPr>
                        <a:t>657</a:t>
                      </a:r>
                    </a:p>
                  </a:txBody>
                  <a:tcPr marL="9525" marR="9525" marT="9525"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1670536067"/>
                  </a:ext>
                </a:extLst>
              </a:tr>
              <a:tr h="190500">
                <a:tc>
                  <a:txBody>
                    <a:bodyPr/>
                    <a:lstStyle/>
                    <a:p>
                      <a:pPr algn="l" fontAlgn="b"/>
                      <a:r>
                        <a:rPr lang="en-US" sz="1600" b="0" i="0" u="none" strike="noStrike">
                          <a:solidFill>
                            <a:srgbClr val="000000"/>
                          </a:solidFill>
                          <a:effectLst/>
                          <a:latin typeface="Calibri" panose="020F0502020204030204" pitchFamily="34" charset="0"/>
                        </a:rPr>
                        <a:t>Demand Response</a:t>
                      </a:r>
                    </a:p>
                  </a:txBody>
                  <a:tcPr marL="171450"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panose="020F0502020204030204" pitchFamily="34" charset="0"/>
                        </a:rPr>
                        <a:t>182</a:t>
                      </a:r>
                    </a:p>
                  </a:txBody>
                  <a:tcPr marL="9525" marR="9525" marT="9525" marB="0" anchor="b">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panose="020F0502020204030204" pitchFamily="34" charset="0"/>
                        </a:rPr>
                        <a:t>206</a:t>
                      </a:r>
                    </a:p>
                  </a:txBody>
                  <a:tcPr marL="9525" marR="9525" marT="9525" marB="0" anchor="b">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panose="020F0502020204030204" pitchFamily="34" charset="0"/>
                        </a:rPr>
                        <a:t>336</a:t>
                      </a:r>
                    </a:p>
                  </a:txBody>
                  <a:tcPr marL="9525" marR="9525" marT="9525" marB="0" anchor="b">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panose="020F0502020204030204" pitchFamily="34" charset="0"/>
                        </a:rPr>
                        <a:t>437</a:t>
                      </a:r>
                    </a:p>
                  </a:txBody>
                  <a:tcPr marL="9525" marR="9525" marT="9525" marB="0" anchor="b">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4202938"/>
                  </a:ext>
                </a:extLst>
              </a:tr>
              <a:tr h="190500">
                <a:tc>
                  <a:txBody>
                    <a:bodyPr/>
                    <a:lstStyle/>
                    <a:p>
                      <a:pPr algn="l" fontAlgn="b"/>
                      <a:r>
                        <a:rPr lang="en-US" sz="1600" b="1" i="0" u="none" strike="noStrike">
                          <a:solidFill>
                            <a:srgbClr val="000000"/>
                          </a:solidFill>
                          <a:effectLst/>
                          <a:latin typeface="Calibri" panose="020F0502020204030204" pitchFamily="34" charset="0"/>
                        </a:rPr>
                        <a:t>Distributed Energy Resources</a:t>
                      </a:r>
                      <a:r>
                        <a:rPr lang="en-US" sz="1600" b="1" i="0" u="none" strike="noStrike" baseline="30000">
                          <a:solidFill>
                            <a:srgbClr val="000000"/>
                          </a:solidFill>
                          <a:effectLst/>
                          <a:latin typeface="Calibri" panose="020F0502020204030204" pitchFamily="34" charset="0"/>
                        </a:rPr>
                        <a:t>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3E7E3"/>
                    </a:solidFill>
                  </a:tcPr>
                </a:tc>
                <a:tc>
                  <a:txBody>
                    <a:bodyPr/>
                    <a:lstStyle/>
                    <a:p>
                      <a:pPr algn="r" fontAlgn="b"/>
                      <a:r>
                        <a:rPr lang="en-US" sz="1600" b="1" i="0" u="none" strike="noStrike">
                          <a:solidFill>
                            <a:srgbClr val="000000"/>
                          </a:solidFill>
                          <a:effectLst/>
                          <a:latin typeface="Calibri" panose="020F0502020204030204" pitchFamily="34" charset="0"/>
                        </a:rPr>
                        <a:t>295</a:t>
                      </a:r>
                    </a:p>
                  </a:txBody>
                  <a:tcPr marL="9525" marR="9525" marT="9525"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3E7E3"/>
                    </a:solidFill>
                  </a:tcPr>
                </a:tc>
                <a:tc>
                  <a:txBody>
                    <a:bodyPr/>
                    <a:lstStyle/>
                    <a:p>
                      <a:pPr algn="r" fontAlgn="b"/>
                      <a:r>
                        <a:rPr lang="en-US" sz="1600" b="1" i="0" u="none" strike="noStrike">
                          <a:solidFill>
                            <a:srgbClr val="000000"/>
                          </a:solidFill>
                          <a:effectLst/>
                          <a:latin typeface="Calibri" panose="020F0502020204030204" pitchFamily="34" charset="0"/>
                        </a:rPr>
                        <a:t>792</a:t>
                      </a:r>
                    </a:p>
                  </a:txBody>
                  <a:tcPr marL="9525" marR="9525" marT="9525"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3E7E3"/>
                    </a:solidFill>
                  </a:tcPr>
                </a:tc>
                <a:tc>
                  <a:txBody>
                    <a:bodyPr/>
                    <a:lstStyle/>
                    <a:p>
                      <a:pPr algn="r" fontAlgn="b"/>
                      <a:r>
                        <a:rPr lang="en-US" sz="1600" b="1" i="0" u="none" strike="noStrike">
                          <a:solidFill>
                            <a:srgbClr val="000000"/>
                          </a:solidFill>
                          <a:effectLst/>
                          <a:latin typeface="Calibri" panose="020F0502020204030204" pitchFamily="34" charset="0"/>
                        </a:rPr>
                        <a:t>739</a:t>
                      </a:r>
                    </a:p>
                  </a:txBody>
                  <a:tcPr marL="9525" marR="9525" marT="9525"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3E7E3"/>
                    </a:solidFill>
                  </a:tcPr>
                </a:tc>
                <a:tc>
                  <a:txBody>
                    <a:bodyPr/>
                    <a:lstStyle/>
                    <a:p>
                      <a:pPr algn="r" fontAlgn="b"/>
                      <a:r>
                        <a:rPr lang="en-US" sz="1600" b="1" i="0" u="none" strike="noStrike">
                          <a:solidFill>
                            <a:srgbClr val="000000"/>
                          </a:solidFill>
                          <a:effectLst/>
                          <a:latin typeface="Calibri" panose="020F0502020204030204" pitchFamily="34" charset="0"/>
                        </a:rPr>
                        <a:t>1,815</a:t>
                      </a:r>
                    </a:p>
                  </a:txBody>
                  <a:tcPr marL="9525" marR="9525" marT="9525"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3E7E3"/>
                    </a:solidFill>
                  </a:tcPr>
                </a:tc>
                <a:extLst>
                  <a:ext uri="{0D108BD9-81ED-4DB2-BD59-A6C34878D82A}">
                    <a16:rowId xmlns:a16="http://schemas.microsoft.com/office/drawing/2014/main" val="369391413"/>
                  </a:ext>
                </a:extLst>
              </a:tr>
              <a:tr h="190500">
                <a:tc>
                  <a:txBody>
                    <a:bodyPr/>
                    <a:lstStyle/>
                    <a:p>
                      <a:pPr algn="l" fontAlgn="b"/>
                      <a:r>
                        <a:rPr lang="en-US" sz="1600" b="0" i="0" u="none" strike="noStrike">
                          <a:solidFill>
                            <a:srgbClr val="000000"/>
                          </a:solidFill>
                          <a:effectLst/>
                          <a:latin typeface="Calibri" panose="020F0502020204030204" pitchFamily="34" charset="0"/>
                        </a:rPr>
                        <a:t>DER Solar</a:t>
                      </a:r>
                    </a:p>
                  </a:txBody>
                  <a:tcPr marL="171450"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r" fontAlgn="b"/>
                      <a:r>
                        <a:rPr lang="en-US" sz="1600" b="0" i="0" u="none" strike="noStrike">
                          <a:solidFill>
                            <a:srgbClr val="000000"/>
                          </a:solidFill>
                          <a:effectLst/>
                          <a:latin typeface="Calibri" panose="020F0502020204030204" pitchFamily="34" charset="0"/>
                        </a:rPr>
                        <a:t>260</a:t>
                      </a:r>
                    </a:p>
                  </a:txBody>
                  <a:tcPr marL="9525" marR="9525" marT="9525"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tcPr>
                </a:tc>
                <a:tc>
                  <a:txBody>
                    <a:bodyPr/>
                    <a:lstStyle/>
                    <a:p>
                      <a:pPr algn="r" fontAlgn="b"/>
                      <a:r>
                        <a:rPr lang="en-US" sz="1600" b="0" i="0" u="none" strike="noStrike">
                          <a:solidFill>
                            <a:srgbClr val="000000"/>
                          </a:solidFill>
                          <a:effectLst/>
                          <a:latin typeface="Calibri" panose="020F0502020204030204" pitchFamily="34" charset="0"/>
                        </a:rPr>
                        <a:t>723</a:t>
                      </a:r>
                    </a:p>
                  </a:txBody>
                  <a:tcPr marL="9525" marR="9525" marT="9525"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r" fontAlgn="b"/>
                      <a:r>
                        <a:rPr lang="en-US" sz="1600" b="0" i="0" u="none" strike="noStrike">
                          <a:solidFill>
                            <a:srgbClr val="000000"/>
                          </a:solidFill>
                          <a:effectLst/>
                          <a:latin typeface="Calibri" panose="020F0502020204030204" pitchFamily="34" charset="0"/>
                        </a:rPr>
                        <a:t>552</a:t>
                      </a:r>
                    </a:p>
                  </a:txBody>
                  <a:tcPr marL="9525" marR="9525" marT="9525"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tcPr>
                </a:tc>
                <a:tc>
                  <a:txBody>
                    <a:bodyPr/>
                    <a:lstStyle/>
                    <a:p>
                      <a:pPr algn="r" fontAlgn="b"/>
                      <a:r>
                        <a:rPr lang="en-US" sz="1600" b="0" i="0" u="none" strike="noStrike">
                          <a:solidFill>
                            <a:srgbClr val="000000"/>
                          </a:solidFill>
                          <a:effectLst/>
                          <a:latin typeface="Calibri" panose="020F0502020204030204" pitchFamily="34" charset="0"/>
                        </a:rPr>
                        <a:t>1,567</a:t>
                      </a:r>
                    </a:p>
                  </a:txBody>
                  <a:tcPr marL="9525" marR="9525" marT="9525"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389209375"/>
                  </a:ext>
                </a:extLst>
              </a:tr>
              <a:tr h="190500">
                <a:tc>
                  <a:txBody>
                    <a:bodyPr/>
                    <a:lstStyle/>
                    <a:p>
                      <a:pPr algn="l" fontAlgn="b"/>
                      <a:r>
                        <a:rPr lang="en-US" sz="1600" b="0" i="0" u="none" strike="noStrike">
                          <a:solidFill>
                            <a:srgbClr val="000000"/>
                          </a:solidFill>
                          <a:effectLst/>
                          <a:latin typeface="Calibri" panose="020F0502020204030204" pitchFamily="34" charset="0"/>
                        </a:rPr>
                        <a:t>DER Storage</a:t>
                      </a:r>
                    </a:p>
                  </a:txBody>
                  <a:tcPr marL="171450"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panose="020F0502020204030204" pitchFamily="34" charset="0"/>
                        </a:rPr>
                        <a:t>35</a:t>
                      </a:r>
                    </a:p>
                  </a:txBody>
                  <a:tcPr marL="9525" marR="9525" marT="9525" marB="0" anchor="b">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panose="020F0502020204030204" pitchFamily="34" charset="0"/>
                        </a:rPr>
                        <a:t>69</a:t>
                      </a:r>
                    </a:p>
                  </a:txBody>
                  <a:tcPr marL="9525" marR="9525" marT="9525" marB="0" anchor="b">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panose="020F0502020204030204" pitchFamily="34" charset="0"/>
                        </a:rPr>
                        <a:t>187</a:t>
                      </a:r>
                    </a:p>
                  </a:txBody>
                  <a:tcPr marL="9525" marR="9525" marT="9525" marB="0" anchor="b">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panose="020F0502020204030204" pitchFamily="34" charset="0"/>
                        </a:rPr>
                        <a:t>248</a:t>
                      </a:r>
                    </a:p>
                  </a:txBody>
                  <a:tcPr marL="9525" marR="9525" marT="9525" marB="0" anchor="b">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35276259"/>
                  </a:ext>
                </a:extLst>
              </a:tr>
              <a:tr h="319216">
                <a:tc>
                  <a:txBody>
                    <a:bodyPr/>
                    <a:lstStyle/>
                    <a:p>
                      <a:pPr algn="l" fontAlgn="b"/>
                      <a:r>
                        <a:rPr lang="en-US" sz="1600" b="1" i="0" u="none" strike="noStrike">
                          <a:solidFill>
                            <a:srgbClr val="000000"/>
                          </a:solidFill>
                          <a:effectLst/>
                          <a:latin typeface="Calibri" panose="020F0502020204030204" pitchFamily="34" charset="0"/>
                        </a:rPr>
                        <a:t>Supply Side Resources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3E7E3"/>
                    </a:solidFill>
                  </a:tcPr>
                </a:tc>
                <a:tc>
                  <a:txBody>
                    <a:bodyPr/>
                    <a:lstStyle/>
                    <a:p>
                      <a:pPr algn="r" fontAlgn="b"/>
                      <a:r>
                        <a:rPr lang="en-US" sz="1600" b="1" i="0" u="none" strike="noStrike">
                          <a:solidFill>
                            <a:srgbClr val="000000"/>
                          </a:solidFill>
                          <a:effectLst/>
                          <a:latin typeface="Calibri" panose="020F0502020204030204" pitchFamily="34" charset="0"/>
                        </a:rPr>
                        <a:t>3,209</a:t>
                      </a:r>
                    </a:p>
                  </a:txBody>
                  <a:tcPr marL="9525" marR="9525" marT="9525"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3E7E3"/>
                    </a:solidFill>
                  </a:tcPr>
                </a:tc>
                <a:tc>
                  <a:txBody>
                    <a:bodyPr/>
                    <a:lstStyle/>
                    <a:p>
                      <a:pPr algn="r" fontAlgn="b"/>
                      <a:r>
                        <a:rPr lang="en-US" sz="1600" b="1" i="0" u="none" strike="noStrike">
                          <a:solidFill>
                            <a:srgbClr val="000000"/>
                          </a:solidFill>
                          <a:effectLst/>
                          <a:latin typeface="Calibri" panose="020F0502020204030204" pitchFamily="34" charset="0"/>
                        </a:rPr>
                        <a:t>4,936</a:t>
                      </a:r>
                    </a:p>
                  </a:txBody>
                  <a:tcPr marL="9525" marR="9525" marT="9525"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3E7E3"/>
                    </a:solidFill>
                  </a:tcPr>
                </a:tc>
                <a:tc>
                  <a:txBody>
                    <a:bodyPr/>
                    <a:lstStyle/>
                    <a:p>
                      <a:pPr algn="r" fontAlgn="b"/>
                      <a:r>
                        <a:rPr lang="en-US" sz="1600" b="1" i="0" u="none" strike="noStrike">
                          <a:solidFill>
                            <a:srgbClr val="000000"/>
                          </a:solidFill>
                          <a:effectLst/>
                          <a:latin typeface="Calibri" panose="020F0502020204030204" pitchFamily="34" charset="0"/>
                        </a:rPr>
                        <a:t>5,360</a:t>
                      </a:r>
                    </a:p>
                  </a:txBody>
                  <a:tcPr marL="9525" marR="9525" marT="9525"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3E7E3"/>
                    </a:solidFill>
                  </a:tcPr>
                </a:tc>
                <a:tc>
                  <a:txBody>
                    <a:bodyPr/>
                    <a:lstStyle/>
                    <a:p>
                      <a:pPr algn="r" fontAlgn="b"/>
                      <a:r>
                        <a:rPr lang="en-US" sz="1600" b="1" i="0" u="none" strike="noStrike">
                          <a:solidFill>
                            <a:srgbClr val="000000"/>
                          </a:solidFill>
                          <a:effectLst/>
                          <a:latin typeface="Calibri" panose="020F0502020204030204" pitchFamily="34" charset="0"/>
                        </a:rPr>
                        <a:t>9,177</a:t>
                      </a:r>
                    </a:p>
                  </a:txBody>
                  <a:tcPr marL="9525" marR="9525" marT="9525"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3E7E3"/>
                    </a:solidFill>
                  </a:tcPr>
                </a:tc>
                <a:extLst>
                  <a:ext uri="{0D108BD9-81ED-4DB2-BD59-A6C34878D82A}">
                    <a16:rowId xmlns:a16="http://schemas.microsoft.com/office/drawing/2014/main" val="1887000960"/>
                  </a:ext>
                </a:extLst>
              </a:tr>
              <a:tr h="190500">
                <a:tc>
                  <a:txBody>
                    <a:bodyPr/>
                    <a:lstStyle/>
                    <a:p>
                      <a:pPr algn="l" fontAlgn="b"/>
                      <a:r>
                        <a:rPr lang="en-US" sz="1600" b="0" i="0" u="none" strike="noStrike">
                          <a:solidFill>
                            <a:srgbClr val="000000"/>
                          </a:solidFill>
                          <a:effectLst/>
                          <a:latin typeface="Calibri" panose="020F0502020204030204" pitchFamily="34" charset="0"/>
                        </a:rPr>
                        <a:t>CETA Compliant Peaking</a:t>
                      </a:r>
                      <a:r>
                        <a:rPr lang="en-US" sz="1600" b="0" i="0" u="none" strike="noStrike" baseline="0">
                          <a:solidFill>
                            <a:srgbClr val="000000"/>
                          </a:solidFill>
                          <a:effectLst/>
                          <a:latin typeface="Calibri" panose="020F0502020204030204" pitchFamily="34" charset="0"/>
                        </a:rPr>
                        <a:t> </a:t>
                      </a:r>
                      <a:r>
                        <a:rPr lang="en-US" sz="1600" b="0" i="0" u="none" strike="noStrike">
                          <a:solidFill>
                            <a:srgbClr val="000000"/>
                          </a:solidFill>
                          <a:effectLst/>
                          <a:latin typeface="Calibri" panose="020F0502020204030204" pitchFamily="34" charset="0"/>
                        </a:rPr>
                        <a:t>Capacity</a:t>
                      </a:r>
                      <a:r>
                        <a:rPr lang="en-US" sz="1600" b="0" i="0" u="none" strike="noStrike" baseline="30000">
                          <a:solidFill>
                            <a:srgbClr val="000000"/>
                          </a:solidFill>
                          <a:effectLst/>
                          <a:latin typeface="Calibri" panose="020F0502020204030204" pitchFamily="34" charset="0"/>
                        </a:rPr>
                        <a:t>3</a:t>
                      </a:r>
                    </a:p>
                  </a:txBody>
                  <a:tcPr marL="171450"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r" fontAlgn="b"/>
                      <a:r>
                        <a:rPr lang="en-US" sz="1600" b="0" i="0" u="none" strike="noStrike">
                          <a:solidFill>
                            <a:srgbClr val="000000"/>
                          </a:solidFill>
                          <a:effectLst/>
                          <a:latin typeface="Calibri" panose="020F0502020204030204" pitchFamily="34" charset="0"/>
                        </a:rPr>
                        <a:t>255</a:t>
                      </a:r>
                    </a:p>
                  </a:txBody>
                  <a:tcPr marL="9525" marR="9525" marT="9525"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tcPr>
                </a:tc>
                <a:tc>
                  <a:txBody>
                    <a:bodyPr/>
                    <a:lstStyle/>
                    <a:p>
                      <a:pPr algn="r" fontAlgn="b"/>
                      <a:r>
                        <a:rPr lang="en-US" sz="1600" b="0" i="0" u="none" strike="noStrike">
                          <a:solidFill>
                            <a:srgbClr val="000000"/>
                          </a:solidFill>
                          <a:effectLst/>
                          <a:latin typeface="Calibri" panose="020F0502020204030204" pitchFamily="34" charset="0"/>
                        </a:rPr>
                        <a:t>729</a:t>
                      </a:r>
                    </a:p>
                  </a:txBody>
                  <a:tcPr marL="9525" marR="9525" marT="9525"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r" fontAlgn="b"/>
                      <a:r>
                        <a:rPr lang="en-US" sz="1600" b="0" i="0" u="none" strike="noStrike">
                          <a:solidFill>
                            <a:srgbClr val="000000"/>
                          </a:solidFill>
                          <a:effectLst/>
                          <a:latin typeface="Calibri" panose="020F0502020204030204" pitchFamily="34" charset="0"/>
                        </a:rPr>
                        <a:t>711</a:t>
                      </a:r>
                    </a:p>
                  </a:txBody>
                  <a:tcPr marL="9525" marR="9525" marT="9525"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tcPr>
                </a:tc>
                <a:tc>
                  <a:txBody>
                    <a:bodyPr/>
                    <a:lstStyle/>
                    <a:p>
                      <a:pPr algn="r" fontAlgn="b"/>
                      <a:r>
                        <a:rPr lang="en-US" sz="1600" b="0" i="0" u="none" strike="noStrike">
                          <a:solidFill>
                            <a:srgbClr val="000000"/>
                          </a:solidFill>
                          <a:effectLst/>
                          <a:latin typeface="Calibri" panose="020F0502020204030204" pitchFamily="34" charset="0"/>
                        </a:rPr>
                        <a:t>985</a:t>
                      </a:r>
                    </a:p>
                  </a:txBody>
                  <a:tcPr marL="9525" marR="9525" marT="9525"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969796765"/>
                  </a:ext>
                </a:extLst>
              </a:tr>
              <a:tr h="190500">
                <a:tc>
                  <a:txBody>
                    <a:bodyPr/>
                    <a:lstStyle/>
                    <a:p>
                      <a:pPr algn="l" fontAlgn="b"/>
                      <a:r>
                        <a:rPr lang="en-US" sz="1600" b="0" i="0" u="none" strike="noStrike">
                          <a:solidFill>
                            <a:srgbClr val="000000"/>
                          </a:solidFill>
                          <a:effectLst/>
                          <a:latin typeface="Calibri" panose="020F0502020204030204" pitchFamily="34" charset="0"/>
                        </a:rPr>
                        <a:t>Capacity Contracts</a:t>
                      </a:r>
                    </a:p>
                  </a:txBody>
                  <a:tcPr marL="171450"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r" fontAlgn="b"/>
                      <a:r>
                        <a:rPr lang="en-US" sz="1600" b="0" i="0" u="none" strike="noStrike">
                          <a:solidFill>
                            <a:srgbClr val="000000"/>
                          </a:solidFill>
                          <a:effectLst/>
                          <a:latin typeface="Calibri" panose="020F0502020204030204" pitchFamily="34" charset="0"/>
                        </a:rPr>
                        <a:t>979</a:t>
                      </a:r>
                    </a:p>
                  </a:txBody>
                  <a:tcPr marL="9525" marR="9525" marT="9525"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r" fontAlgn="b"/>
                      <a:r>
                        <a:rPr lang="en-US" sz="1600" b="0" i="0" u="none" strike="noStrike">
                          <a:solidFill>
                            <a:srgbClr val="000000"/>
                          </a:solidFill>
                          <a:effectLst/>
                          <a:latin typeface="Calibri" panose="020F0502020204030204" pitchFamily="34" charset="0"/>
                        </a:rPr>
                        <a:t>979</a:t>
                      </a: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tcPr>
                </a:tc>
                <a:tc>
                  <a:txBody>
                    <a:bodyPr/>
                    <a:lstStyle/>
                    <a:p>
                      <a:pPr algn="r" fontAlgn="b"/>
                      <a:r>
                        <a:rPr lang="en-US" sz="1600" b="0" i="0" u="none" strike="noStrike">
                          <a:solidFill>
                            <a:srgbClr val="000000"/>
                          </a:solidFill>
                          <a:effectLst/>
                          <a:latin typeface="Calibri" panose="020F0502020204030204" pitchFamily="34" charset="0"/>
                        </a:rPr>
                        <a:t>0</a:t>
                      </a:r>
                    </a:p>
                  </a:txBody>
                  <a:tcPr marL="9525" marR="9525" marT="9525"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r" fontAlgn="b"/>
                      <a:r>
                        <a:rPr lang="en-US" sz="1600" b="0" i="0" u="none" strike="noStrike">
                          <a:solidFill>
                            <a:srgbClr val="000000"/>
                          </a:solidFill>
                          <a:effectLst/>
                          <a:latin typeface="Calibri" panose="020F0502020204030204" pitchFamily="34" charset="0"/>
                        </a:rPr>
                        <a:t>0</a:t>
                      </a: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1687114375"/>
                  </a:ext>
                </a:extLst>
              </a:tr>
              <a:tr h="190500">
                <a:tc>
                  <a:txBody>
                    <a:bodyPr/>
                    <a:lstStyle/>
                    <a:p>
                      <a:pPr algn="l" fontAlgn="b"/>
                      <a:r>
                        <a:rPr lang="en-US" sz="1600" b="0" i="0" u="none" strike="noStrike">
                          <a:solidFill>
                            <a:srgbClr val="000000"/>
                          </a:solidFill>
                          <a:effectLst/>
                          <a:latin typeface="Calibri" panose="020F0502020204030204" pitchFamily="34" charset="0"/>
                        </a:rPr>
                        <a:t>Wind</a:t>
                      </a:r>
                    </a:p>
                  </a:txBody>
                  <a:tcPr marL="171450"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r" fontAlgn="b"/>
                      <a:r>
                        <a:rPr lang="en-US" sz="1600" b="0" i="0" u="none" strike="noStrike">
                          <a:solidFill>
                            <a:srgbClr val="000000"/>
                          </a:solidFill>
                          <a:effectLst/>
                          <a:latin typeface="Calibri" panose="020F0502020204030204" pitchFamily="34" charset="0"/>
                        </a:rPr>
                        <a:t>1,400</a:t>
                      </a:r>
                    </a:p>
                  </a:txBody>
                  <a:tcPr marL="9525" marR="9525" marT="9525"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r" fontAlgn="b"/>
                      <a:r>
                        <a:rPr lang="en-US" sz="1600" b="0" i="0" u="none" strike="noStrike">
                          <a:solidFill>
                            <a:srgbClr val="000000"/>
                          </a:solidFill>
                          <a:effectLst/>
                          <a:latin typeface="Calibri" panose="020F0502020204030204" pitchFamily="34" charset="0"/>
                        </a:rPr>
                        <a:t>2,500</a:t>
                      </a: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tcPr>
                </a:tc>
                <a:tc>
                  <a:txBody>
                    <a:bodyPr/>
                    <a:lstStyle/>
                    <a:p>
                      <a:pPr algn="r" fontAlgn="b"/>
                      <a:r>
                        <a:rPr lang="en-US" sz="1600" b="0" i="0" u="none" strike="noStrike">
                          <a:solidFill>
                            <a:srgbClr val="000000"/>
                          </a:solidFill>
                          <a:effectLst/>
                          <a:latin typeface="Calibri" panose="020F0502020204030204" pitchFamily="34" charset="0"/>
                        </a:rPr>
                        <a:t>1,400</a:t>
                      </a:r>
                    </a:p>
                  </a:txBody>
                  <a:tcPr marL="9525" marR="9525" marT="9525"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r" fontAlgn="b"/>
                      <a:r>
                        <a:rPr lang="en-US" sz="1600" b="0" i="0" u="none" strike="noStrike">
                          <a:solidFill>
                            <a:srgbClr val="000000"/>
                          </a:solidFill>
                          <a:effectLst/>
                          <a:latin typeface="Calibri" panose="020F0502020204030204" pitchFamily="34" charset="0"/>
                        </a:rPr>
                        <a:t>2,900</a:t>
                      </a: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2986058958"/>
                  </a:ext>
                </a:extLst>
              </a:tr>
              <a:tr h="190500">
                <a:tc>
                  <a:txBody>
                    <a:bodyPr/>
                    <a:lstStyle/>
                    <a:p>
                      <a:pPr algn="l" fontAlgn="b"/>
                      <a:r>
                        <a:rPr lang="en-US" sz="1600" b="0" i="0" u="none" strike="noStrike">
                          <a:solidFill>
                            <a:srgbClr val="000000"/>
                          </a:solidFill>
                          <a:effectLst/>
                          <a:latin typeface="Calibri" panose="020F0502020204030204" pitchFamily="34" charset="0"/>
                        </a:rPr>
                        <a:t>Solar</a:t>
                      </a:r>
                    </a:p>
                  </a:txBody>
                  <a:tcPr marL="171450"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r" fontAlgn="b"/>
                      <a:r>
                        <a:rPr lang="en-US" sz="1600" b="0" i="0" u="none" strike="noStrike">
                          <a:solidFill>
                            <a:srgbClr val="000000"/>
                          </a:solidFill>
                          <a:effectLst/>
                          <a:latin typeface="Calibri" panose="020F0502020204030204" pitchFamily="34" charset="0"/>
                        </a:rPr>
                        <a:t>400</a:t>
                      </a:r>
                    </a:p>
                  </a:txBody>
                  <a:tcPr marL="9525" marR="9525" marT="9525"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r" fontAlgn="b"/>
                      <a:r>
                        <a:rPr lang="en-US" sz="1600" b="0" i="0" u="none" strike="noStrike">
                          <a:solidFill>
                            <a:srgbClr val="000000"/>
                          </a:solidFill>
                          <a:effectLst/>
                          <a:latin typeface="Calibri" panose="020F0502020204030204" pitchFamily="34" charset="0"/>
                        </a:rPr>
                        <a:t>498</a:t>
                      </a: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tcPr>
                </a:tc>
                <a:tc>
                  <a:txBody>
                    <a:bodyPr/>
                    <a:lstStyle/>
                    <a:p>
                      <a:pPr algn="r" fontAlgn="b"/>
                      <a:r>
                        <a:rPr lang="en-US" sz="1600" b="0" i="0" u="none" strike="noStrike">
                          <a:solidFill>
                            <a:srgbClr val="000000"/>
                          </a:solidFill>
                          <a:effectLst/>
                          <a:latin typeface="Calibri" panose="020F0502020204030204" pitchFamily="34" charset="0"/>
                        </a:rPr>
                        <a:t>699</a:t>
                      </a:r>
                    </a:p>
                  </a:txBody>
                  <a:tcPr marL="9525" marR="9525" marT="9525"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r" fontAlgn="b"/>
                      <a:r>
                        <a:rPr lang="en-US" sz="1600" b="0" i="0" u="none" strike="noStrike">
                          <a:solidFill>
                            <a:srgbClr val="000000"/>
                          </a:solidFill>
                          <a:effectLst/>
                          <a:latin typeface="Calibri" panose="020F0502020204030204" pitchFamily="34" charset="0"/>
                        </a:rPr>
                        <a:t>1,894</a:t>
                      </a: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24871689"/>
                  </a:ext>
                </a:extLst>
              </a:tr>
              <a:tr h="190500">
                <a:tc>
                  <a:txBody>
                    <a:bodyPr/>
                    <a:lstStyle/>
                    <a:p>
                      <a:pPr algn="l" fontAlgn="b"/>
                      <a:r>
                        <a:rPr lang="en-US" sz="1600" b="0" i="0" u="none" strike="noStrike">
                          <a:solidFill>
                            <a:srgbClr val="000000"/>
                          </a:solidFill>
                          <a:effectLst/>
                          <a:latin typeface="Calibri" panose="020F0502020204030204" pitchFamily="34" charset="0"/>
                        </a:rPr>
                        <a:t>Green Direct</a:t>
                      </a:r>
                    </a:p>
                  </a:txBody>
                  <a:tcPr marL="171450"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r" fontAlgn="b"/>
                      <a:r>
                        <a:rPr lang="en-US" sz="1600" b="0" i="0" u="none" strike="noStrike">
                          <a:solidFill>
                            <a:srgbClr val="000000"/>
                          </a:solidFill>
                          <a:effectLst/>
                          <a:latin typeface="Calibri" panose="020F0502020204030204" pitchFamily="34" charset="0"/>
                        </a:rPr>
                        <a:t>0</a:t>
                      </a:r>
                    </a:p>
                  </a:txBody>
                  <a:tcPr marL="9525" marR="9525" marT="9525"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r" fontAlgn="b"/>
                      <a:r>
                        <a:rPr lang="en-US" sz="1600" b="0" i="0" u="none" strike="noStrike">
                          <a:solidFill>
                            <a:srgbClr val="000000"/>
                          </a:solidFill>
                          <a:effectLst/>
                          <a:latin typeface="Calibri" panose="020F0502020204030204" pitchFamily="34" charset="0"/>
                        </a:rPr>
                        <a:t>0</a:t>
                      </a: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tcPr>
                </a:tc>
                <a:tc>
                  <a:txBody>
                    <a:bodyPr/>
                    <a:lstStyle/>
                    <a:p>
                      <a:pPr algn="r" fontAlgn="b"/>
                      <a:r>
                        <a:rPr lang="en-US" sz="1600" b="0" i="0" u="none" strike="noStrike">
                          <a:solidFill>
                            <a:srgbClr val="000000"/>
                          </a:solidFill>
                          <a:effectLst/>
                          <a:latin typeface="Calibri" panose="020F0502020204030204" pitchFamily="34" charset="0"/>
                        </a:rPr>
                        <a:t>100</a:t>
                      </a:r>
                    </a:p>
                  </a:txBody>
                  <a:tcPr marL="9525" marR="9525" marT="9525"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r" fontAlgn="b"/>
                      <a:r>
                        <a:rPr lang="en-US" sz="1600" b="0" i="0" u="none" strike="noStrike">
                          <a:solidFill>
                            <a:srgbClr val="000000"/>
                          </a:solidFill>
                          <a:effectLst/>
                          <a:latin typeface="Calibri" panose="020F0502020204030204" pitchFamily="34" charset="0"/>
                        </a:rPr>
                        <a:t>100</a:t>
                      </a: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3813897752"/>
                  </a:ext>
                </a:extLst>
              </a:tr>
              <a:tr h="190500">
                <a:tc>
                  <a:txBody>
                    <a:bodyPr/>
                    <a:lstStyle/>
                    <a:p>
                      <a:pPr algn="l" fontAlgn="b"/>
                      <a:r>
                        <a:rPr lang="en-US" sz="1600" b="0" i="0" u="none" strike="noStrike">
                          <a:solidFill>
                            <a:srgbClr val="000000"/>
                          </a:solidFill>
                          <a:effectLst/>
                          <a:latin typeface="Calibri" panose="020F0502020204030204" pitchFamily="34" charset="0"/>
                        </a:rPr>
                        <a:t>Hybrid (Total Nameplate)</a:t>
                      </a:r>
                    </a:p>
                  </a:txBody>
                  <a:tcPr marL="171450"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r" fontAlgn="b"/>
                      <a:r>
                        <a:rPr lang="en-US" sz="1600" b="0" i="0" u="none" strike="noStrike">
                          <a:solidFill>
                            <a:srgbClr val="000000"/>
                          </a:solidFill>
                          <a:effectLst/>
                          <a:latin typeface="Calibri" panose="020F0502020204030204" pitchFamily="34" charset="0"/>
                        </a:rPr>
                        <a:t>0</a:t>
                      </a:r>
                    </a:p>
                  </a:txBody>
                  <a:tcPr marL="9525" marR="9525" marT="9525"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r" fontAlgn="b"/>
                      <a:r>
                        <a:rPr lang="en-US" sz="1600" b="0" i="0" u="none" strike="noStrike">
                          <a:solidFill>
                            <a:srgbClr val="000000"/>
                          </a:solidFill>
                          <a:effectLst/>
                          <a:latin typeface="Calibri" panose="020F0502020204030204" pitchFamily="34" charset="0"/>
                        </a:rPr>
                        <a:t>0</a:t>
                      </a: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tcPr>
                </a:tc>
                <a:tc>
                  <a:txBody>
                    <a:bodyPr/>
                    <a:lstStyle/>
                    <a:p>
                      <a:pPr algn="r" fontAlgn="b"/>
                      <a:r>
                        <a:rPr lang="en-US" sz="1600" b="0" i="0" u="none" strike="noStrike">
                          <a:solidFill>
                            <a:srgbClr val="000000"/>
                          </a:solidFill>
                          <a:effectLst/>
                          <a:latin typeface="Calibri" panose="020F0502020204030204" pitchFamily="34" charset="0"/>
                        </a:rPr>
                        <a:t>1,449</a:t>
                      </a:r>
                    </a:p>
                  </a:txBody>
                  <a:tcPr marL="9525" marR="9525" marT="9525"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r" fontAlgn="b"/>
                      <a:r>
                        <a:rPr lang="en-US" sz="1600" b="0" i="0" u="none" strike="noStrike">
                          <a:solidFill>
                            <a:srgbClr val="000000"/>
                          </a:solidFill>
                          <a:effectLst/>
                          <a:latin typeface="Calibri" panose="020F0502020204030204" pitchFamily="34" charset="0"/>
                        </a:rPr>
                        <a:t>1,597</a:t>
                      </a: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2322183242"/>
                  </a:ext>
                </a:extLst>
              </a:tr>
              <a:tr h="190500">
                <a:tc>
                  <a:txBody>
                    <a:bodyPr/>
                    <a:lstStyle/>
                    <a:p>
                      <a:pPr algn="l" fontAlgn="b"/>
                      <a:r>
                        <a:rPr lang="en-US" sz="1600" b="0" i="1" u="none" strike="noStrike">
                          <a:solidFill>
                            <a:srgbClr val="000000"/>
                          </a:solidFill>
                          <a:effectLst/>
                          <a:latin typeface="Calibri" panose="020F0502020204030204" pitchFamily="34" charset="0"/>
                        </a:rPr>
                        <a:t>Hybrid Wind</a:t>
                      </a:r>
                    </a:p>
                  </a:txBody>
                  <a:tcPr marL="342900"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bg1">
                        <a:lumMod val="85000"/>
                      </a:schemeClr>
                    </a:solidFill>
                  </a:tcPr>
                </a:tc>
                <a:tc>
                  <a:txBody>
                    <a:bodyPr/>
                    <a:lstStyle/>
                    <a:p>
                      <a:pPr algn="r" fontAlgn="b"/>
                      <a:r>
                        <a:rPr lang="en-US" sz="1600" b="0" i="1" u="none" strike="noStrike">
                          <a:solidFill>
                            <a:srgbClr val="000000"/>
                          </a:solidFill>
                          <a:effectLst/>
                          <a:latin typeface="Calibri" panose="020F0502020204030204" pitchFamily="34" charset="0"/>
                        </a:rPr>
                        <a:t>0</a:t>
                      </a:r>
                    </a:p>
                  </a:txBody>
                  <a:tcPr marL="9525" marR="9525" marT="9525" marB="0" anchor="b">
                    <a:lnL w="12700" cap="flat" cmpd="sng" algn="ctr">
                      <a:solidFill>
                        <a:schemeClr val="tx1"/>
                      </a:solidFill>
                      <a:prstDash val="solid"/>
                      <a:round/>
                      <a:headEnd type="none" w="med" len="med"/>
                      <a:tailEnd type="none" w="med" len="med"/>
                    </a:lnL>
                    <a:lnR>
                      <a:noFill/>
                    </a:lnR>
                    <a:lnT>
                      <a:noFill/>
                    </a:lnT>
                    <a:lnB>
                      <a:noFill/>
                    </a:lnB>
                    <a:solidFill>
                      <a:schemeClr val="bg1">
                        <a:lumMod val="85000"/>
                      </a:schemeClr>
                    </a:solidFill>
                  </a:tcPr>
                </a:tc>
                <a:tc>
                  <a:txBody>
                    <a:bodyPr/>
                    <a:lstStyle/>
                    <a:p>
                      <a:pPr algn="r" fontAlgn="b"/>
                      <a:r>
                        <a:rPr lang="en-US" sz="1600" b="0" i="1" u="none" strike="noStrike">
                          <a:solidFill>
                            <a:srgbClr val="000000"/>
                          </a:solidFill>
                          <a:effectLst/>
                          <a:latin typeface="Calibri" panose="020F0502020204030204" pitchFamily="34" charset="0"/>
                        </a:rPr>
                        <a:t>0</a:t>
                      </a: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solidFill>
                      <a:schemeClr val="bg1">
                        <a:lumMod val="85000"/>
                      </a:schemeClr>
                    </a:solidFill>
                  </a:tcPr>
                </a:tc>
                <a:tc>
                  <a:txBody>
                    <a:bodyPr/>
                    <a:lstStyle/>
                    <a:p>
                      <a:pPr algn="r" fontAlgn="b"/>
                      <a:r>
                        <a:rPr lang="en-US" sz="1600" b="0" i="1" u="none" strike="noStrike">
                          <a:solidFill>
                            <a:srgbClr val="000000"/>
                          </a:solidFill>
                          <a:effectLst/>
                          <a:latin typeface="Calibri" panose="020F0502020204030204" pitchFamily="34" charset="0"/>
                        </a:rPr>
                        <a:t>600</a:t>
                      </a:r>
                    </a:p>
                  </a:txBody>
                  <a:tcPr marL="9525" marR="9525" marT="9525" marB="0" anchor="b">
                    <a:lnL w="12700" cap="flat" cmpd="sng" algn="ctr">
                      <a:solidFill>
                        <a:schemeClr val="tx1"/>
                      </a:solidFill>
                      <a:prstDash val="solid"/>
                      <a:round/>
                      <a:headEnd type="none" w="med" len="med"/>
                      <a:tailEnd type="none" w="med" len="med"/>
                    </a:lnL>
                    <a:lnR>
                      <a:noFill/>
                    </a:lnR>
                    <a:lnT>
                      <a:noFill/>
                    </a:lnT>
                    <a:lnB>
                      <a:noFill/>
                    </a:lnB>
                    <a:solidFill>
                      <a:schemeClr val="bg1">
                        <a:lumMod val="85000"/>
                      </a:schemeClr>
                    </a:solidFill>
                  </a:tcPr>
                </a:tc>
                <a:tc>
                  <a:txBody>
                    <a:bodyPr/>
                    <a:lstStyle/>
                    <a:p>
                      <a:pPr algn="r" fontAlgn="b"/>
                      <a:r>
                        <a:rPr lang="en-US" sz="1600" b="0" i="1" u="none" strike="noStrike">
                          <a:solidFill>
                            <a:srgbClr val="000000"/>
                          </a:solidFill>
                          <a:effectLst/>
                          <a:latin typeface="Calibri" panose="020F0502020204030204" pitchFamily="34" charset="0"/>
                        </a:rPr>
                        <a:t>700</a:t>
                      </a: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solidFill>
                      <a:schemeClr val="bg1">
                        <a:lumMod val="85000"/>
                      </a:schemeClr>
                    </a:solidFill>
                  </a:tcPr>
                </a:tc>
                <a:extLst>
                  <a:ext uri="{0D108BD9-81ED-4DB2-BD59-A6C34878D82A}">
                    <a16:rowId xmlns:a16="http://schemas.microsoft.com/office/drawing/2014/main" val="789371480"/>
                  </a:ext>
                </a:extLst>
              </a:tr>
              <a:tr h="190500">
                <a:tc>
                  <a:txBody>
                    <a:bodyPr/>
                    <a:lstStyle/>
                    <a:p>
                      <a:pPr algn="l" fontAlgn="b"/>
                      <a:r>
                        <a:rPr lang="en-US" sz="1600" b="0" i="1" u="none" strike="noStrike">
                          <a:solidFill>
                            <a:srgbClr val="000000"/>
                          </a:solidFill>
                          <a:effectLst/>
                          <a:latin typeface="Calibri" panose="020F0502020204030204" pitchFamily="34" charset="0"/>
                        </a:rPr>
                        <a:t>Hybrid Solar</a:t>
                      </a:r>
                    </a:p>
                  </a:txBody>
                  <a:tcPr marL="342900"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bg1">
                        <a:lumMod val="85000"/>
                      </a:schemeClr>
                    </a:solidFill>
                  </a:tcPr>
                </a:tc>
                <a:tc>
                  <a:txBody>
                    <a:bodyPr/>
                    <a:lstStyle/>
                    <a:p>
                      <a:pPr algn="r" fontAlgn="b"/>
                      <a:r>
                        <a:rPr lang="en-US" sz="1600" b="0" i="1" u="none" strike="noStrike">
                          <a:solidFill>
                            <a:srgbClr val="000000"/>
                          </a:solidFill>
                          <a:effectLst/>
                          <a:latin typeface="Calibri" panose="020F0502020204030204" pitchFamily="34" charset="0"/>
                        </a:rPr>
                        <a:t>0</a:t>
                      </a:r>
                    </a:p>
                  </a:txBody>
                  <a:tcPr marL="9525" marR="9525" marT="9525" marB="0" anchor="b">
                    <a:lnL w="12700" cap="flat" cmpd="sng" algn="ctr">
                      <a:solidFill>
                        <a:schemeClr val="tx1"/>
                      </a:solidFill>
                      <a:prstDash val="solid"/>
                      <a:round/>
                      <a:headEnd type="none" w="med" len="med"/>
                      <a:tailEnd type="none" w="med" len="med"/>
                    </a:lnL>
                    <a:lnR>
                      <a:noFill/>
                    </a:lnR>
                    <a:lnT>
                      <a:noFill/>
                    </a:lnT>
                    <a:lnB>
                      <a:noFill/>
                    </a:lnB>
                    <a:solidFill>
                      <a:schemeClr val="bg1">
                        <a:lumMod val="85000"/>
                      </a:schemeClr>
                    </a:solidFill>
                  </a:tcPr>
                </a:tc>
                <a:tc>
                  <a:txBody>
                    <a:bodyPr/>
                    <a:lstStyle/>
                    <a:p>
                      <a:pPr algn="r" fontAlgn="b"/>
                      <a:r>
                        <a:rPr lang="en-US" sz="1600" b="0" i="1" u="none" strike="noStrike">
                          <a:solidFill>
                            <a:srgbClr val="000000"/>
                          </a:solidFill>
                          <a:effectLst/>
                          <a:latin typeface="Calibri" panose="020F0502020204030204" pitchFamily="34" charset="0"/>
                        </a:rPr>
                        <a:t>0</a:t>
                      </a: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solidFill>
                      <a:schemeClr val="bg1">
                        <a:lumMod val="85000"/>
                      </a:schemeClr>
                    </a:solidFill>
                  </a:tcPr>
                </a:tc>
                <a:tc>
                  <a:txBody>
                    <a:bodyPr/>
                    <a:lstStyle/>
                    <a:p>
                      <a:pPr algn="r" fontAlgn="b"/>
                      <a:r>
                        <a:rPr lang="en-US" sz="1600" b="0" i="1" u="none" strike="noStrike">
                          <a:solidFill>
                            <a:srgbClr val="000000"/>
                          </a:solidFill>
                          <a:effectLst/>
                          <a:latin typeface="Calibri" panose="020F0502020204030204" pitchFamily="34" charset="0"/>
                        </a:rPr>
                        <a:t>400</a:t>
                      </a:r>
                    </a:p>
                  </a:txBody>
                  <a:tcPr marL="9525" marR="9525" marT="9525" marB="0" anchor="b">
                    <a:lnL w="12700" cap="flat" cmpd="sng" algn="ctr">
                      <a:solidFill>
                        <a:schemeClr val="tx1"/>
                      </a:solidFill>
                      <a:prstDash val="solid"/>
                      <a:round/>
                      <a:headEnd type="none" w="med" len="med"/>
                      <a:tailEnd type="none" w="med" len="med"/>
                    </a:lnL>
                    <a:lnR>
                      <a:noFill/>
                    </a:lnR>
                    <a:lnT>
                      <a:noFill/>
                    </a:lnT>
                    <a:lnB>
                      <a:noFill/>
                    </a:lnB>
                    <a:solidFill>
                      <a:schemeClr val="bg1">
                        <a:lumMod val="85000"/>
                      </a:schemeClr>
                    </a:solidFill>
                  </a:tcPr>
                </a:tc>
                <a:tc>
                  <a:txBody>
                    <a:bodyPr/>
                    <a:lstStyle/>
                    <a:p>
                      <a:pPr algn="r" fontAlgn="b"/>
                      <a:r>
                        <a:rPr lang="en-US" sz="1600" b="0" i="1" u="none" strike="noStrike">
                          <a:solidFill>
                            <a:srgbClr val="000000"/>
                          </a:solidFill>
                          <a:effectLst/>
                          <a:latin typeface="Calibri" panose="020F0502020204030204" pitchFamily="34" charset="0"/>
                        </a:rPr>
                        <a:t>398</a:t>
                      </a: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solidFill>
                      <a:schemeClr val="bg1">
                        <a:lumMod val="85000"/>
                      </a:schemeClr>
                    </a:solidFill>
                  </a:tcPr>
                </a:tc>
                <a:extLst>
                  <a:ext uri="{0D108BD9-81ED-4DB2-BD59-A6C34878D82A}">
                    <a16:rowId xmlns:a16="http://schemas.microsoft.com/office/drawing/2014/main" val="96137168"/>
                  </a:ext>
                </a:extLst>
              </a:tr>
              <a:tr h="190500">
                <a:tc>
                  <a:txBody>
                    <a:bodyPr/>
                    <a:lstStyle/>
                    <a:p>
                      <a:pPr algn="l" fontAlgn="b"/>
                      <a:r>
                        <a:rPr lang="en-US" sz="1600" b="0" i="1" u="none" strike="noStrike">
                          <a:solidFill>
                            <a:srgbClr val="000000"/>
                          </a:solidFill>
                          <a:effectLst/>
                          <a:latin typeface="Calibri" panose="020F0502020204030204" pitchFamily="34" charset="0"/>
                        </a:rPr>
                        <a:t>Hybrid Storage</a:t>
                      </a:r>
                    </a:p>
                  </a:txBody>
                  <a:tcPr marL="342900"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bg1">
                        <a:lumMod val="85000"/>
                      </a:schemeClr>
                    </a:solidFill>
                  </a:tcPr>
                </a:tc>
                <a:tc>
                  <a:txBody>
                    <a:bodyPr/>
                    <a:lstStyle/>
                    <a:p>
                      <a:pPr algn="r" fontAlgn="b"/>
                      <a:r>
                        <a:rPr lang="en-US" sz="1600" b="0" i="1" u="none" strike="noStrike">
                          <a:solidFill>
                            <a:srgbClr val="000000"/>
                          </a:solidFill>
                          <a:effectLst/>
                          <a:latin typeface="Calibri" panose="020F0502020204030204" pitchFamily="34" charset="0"/>
                        </a:rPr>
                        <a:t>0</a:t>
                      </a:r>
                    </a:p>
                  </a:txBody>
                  <a:tcPr marL="9525" marR="9525" marT="9525" marB="0" anchor="b">
                    <a:lnL w="12700" cap="flat" cmpd="sng" algn="ctr">
                      <a:solidFill>
                        <a:schemeClr val="tx1"/>
                      </a:solidFill>
                      <a:prstDash val="solid"/>
                      <a:round/>
                      <a:headEnd type="none" w="med" len="med"/>
                      <a:tailEnd type="none" w="med" len="med"/>
                    </a:lnL>
                    <a:lnR>
                      <a:noFill/>
                    </a:lnR>
                    <a:lnT>
                      <a:noFill/>
                    </a:lnT>
                    <a:lnB>
                      <a:noFill/>
                    </a:lnB>
                    <a:solidFill>
                      <a:schemeClr val="bg1">
                        <a:lumMod val="85000"/>
                      </a:schemeClr>
                    </a:solidFill>
                  </a:tcPr>
                </a:tc>
                <a:tc>
                  <a:txBody>
                    <a:bodyPr/>
                    <a:lstStyle/>
                    <a:p>
                      <a:pPr algn="r" fontAlgn="b"/>
                      <a:r>
                        <a:rPr lang="en-US" sz="1600" b="0" i="1" u="none" strike="noStrike">
                          <a:solidFill>
                            <a:srgbClr val="000000"/>
                          </a:solidFill>
                          <a:effectLst/>
                          <a:latin typeface="Calibri" panose="020F0502020204030204" pitchFamily="34" charset="0"/>
                        </a:rPr>
                        <a:t>0</a:t>
                      </a: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solidFill>
                      <a:schemeClr val="bg1">
                        <a:lumMod val="85000"/>
                      </a:schemeClr>
                    </a:solidFill>
                  </a:tcPr>
                </a:tc>
                <a:tc>
                  <a:txBody>
                    <a:bodyPr/>
                    <a:lstStyle/>
                    <a:p>
                      <a:pPr algn="r" fontAlgn="b"/>
                      <a:r>
                        <a:rPr lang="en-US" sz="1600" b="0" i="1" u="none" strike="noStrike">
                          <a:solidFill>
                            <a:srgbClr val="000000"/>
                          </a:solidFill>
                          <a:effectLst/>
                          <a:latin typeface="Calibri" panose="020F0502020204030204" pitchFamily="34" charset="0"/>
                        </a:rPr>
                        <a:t>450</a:t>
                      </a:r>
                    </a:p>
                  </a:txBody>
                  <a:tcPr marL="9525" marR="9525" marT="9525" marB="0" anchor="b">
                    <a:lnL w="12700" cap="flat" cmpd="sng" algn="ctr">
                      <a:solidFill>
                        <a:schemeClr val="tx1"/>
                      </a:solidFill>
                      <a:prstDash val="solid"/>
                      <a:round/>
                      <a:headEnd type="none" w="med" len="med"/>
                      <a:tailEnd type="none" w="med" len="med"/>
                    </a:lnL>
                    <a:lnR>
                      <a:noFill/>
                    </a:lnR>
                    <a:lnT>
                      <a:noFill/>
                    </a:lnT>
                    <a:lnB>
                      <a:noFill/>
                    </a:lnB>
                    <a:solidFill>
                      <a:schemeClr val="bg1">
                        <a:lumMod val="85000"/>
                      </a:schemeClr>
                    </a:solidFill>
                  </a:tcPr>
                </a:tc>
                <a:tc>
                  <a:txBody>
                    <a:bodyPr/>
                    <a:lstStyle/>
                    <a:p>
                      <a:pPr algn="r" fontAlgn="b"/>
                      <a:r>
                        <a:rPr lang="en-US" sz="1600" b="0" i="1" u="none" strike="noStrike">
                          <a:solidFill>
                            <a:srgbClr val="000000"/>
                          </a:solidFill>
                          <a:effectLst/>
                          <a:latin typeface="Calibri" panose="020F0502020204030204" pitchFamily="34" charset="0"/>
                        </a:rPr>
                        <a:t>499</a:t>
                      </a: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solidFill>
                      <a:schemeClr val="bg1">
                        <a:lumMod val="85000"/>
                      </a:schemeClr>
                    </a:solidFill>
                  </a:tcPr>
                </a:tc>
                <a:extLst>
                  <a:ext uri="{0D108BD9-81ED-4DB2-BD59-A6C34878D82A}">
                    <a16:rowId xmlns:a16="http://schemas.microsoft.com/office/drawing/2014/main" val="4051336278"/>
                  </a:ext>
                </a:extLst>
              </a:tr>
              <a:tr h="190500">
                <a:tc>
                  <a:txBody>
                    <a:bodyPr/>
                    <a:lstStyle/>
                    <a:p>
                      <a:pPr algn="l" fontAlgn="b"/>
                      <a:r>
                        <a:rPr lang="en-US" sz="1600" b="0" i="0" u="none" strike="noStrike">
                          <a:solidFill>
                            <a:srgbClr val="000000"/>
                          </a:solidFill>
                          <a:effectLst/>
                          <a:latin typeface="Calibri" panose="020F0502020204030204" pitchFamily="34" charset="0"/>
                        </a:rPr>
                        <a:t>Biomass</a:t>
                      </a:r>
                    </a:p>
                  </a:txBody>
                  <a:tcPr marL="171450"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r" fontAlgn="b"/>
                      <a:r>
                        <a:rPr lang="en-US" sz="1600" b="0" i="0" u="none" strike="noStrike">
                          <a:solidFill>
                            <a:srgbClr val="000000"/>
                          </a:solidFill>
                          <a:effectLst/>
                          <a:latin typeface="Calibri" panose="020F0502020204030204" pitchFamily="34" charset="0"/>
                        </a:rPr>
                        <a:t>0</a:t>
                      </a:r>
                    </a:p>
                  </a:txBody>
                  <a:tcPr marL="9525" marR="9525" marT="9525"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r" fontAlgn="b"/>
                      <a:r>
                        <a:rPr lang="en-US" sz="1600" b="0" i="0" u="none" strike="noStrike">
                          <a:solidFill>
                            <a:srgbClr val="000000"/>
                          </a:solidFill>
                          <a:effectLst/>
                          <a:latin typeface="Calibri" panose="020F0502020204030204" pitchFamily="34" charset="0"/>
                        </a:rPr>
                        <a:t>30</a:t>
                      </a: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tcPr>
                </a:tc>
                <a:tc>
                  <a:txBody>
                    <a:bodyPr/>
                    <a:lstStyle/>
                    <a:p>
                      <a:pPr algn="r" fontAlgn="b"/>
                      <a:r>
                        <a:rPr lang="en-US" sz="1600" b="0" i="0" u="none" strike="noStrike">
                          <a:solidFill>
                            <a:srgbClr val="000000"/>
                          </a:solidFill>
                          <a:effectLst/>
                          <a:latin typeface="Calibri" panose="020F0502020204030204" pitchFamily="34" charset="0"/>
                        </a:rPr>
                        <a:t>0</a:t>
                      </a:r>
                    </a:p>
                  </a:txBody>
                  <a:tcPr marL="9525" marR="9525" marT="9525"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r" fontAlgn="b"/>
                      <a:r>
                        <a:rPr lang="en-US" sz="1600" b="0" i="0" u="none" strike="noStrike">
                          <a:solidFill>
                            <a:srgbClr val="000000"/>
                          </a:solidFill>
                          <a:effectLst/>
                          <a:latin typeface="Calibri" panose="020F0502020204030204" pitchFamily="34" charset="0"/>
                        </a:rPr>
                        <a:t>0</a:t>
                      </a: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3617262789"/>
                  </a:ext>
                </a:extLst>
              </a:tr>
              <a:tr h="190500">
                <a:tc>
                  <a:txBody>
                    <a:bodyPr/>
                    <a:lstStyle/>
                    <a:p>
                      <a:pPr algn="l" fontAlgn="b"/>
                      <a:r>
                        <a:rPr lang="en-US" sz="1600" b="0" i="0" u="none" strike="noStrike">
                          <a:solidFill>
                            <a:srgbClr val="000000"/>
                          </a:solidFill>
                          <a:effectLst/>
                          <a:latin typeface="Calibri" panose="020F0502020204030204" pitchFamily="34" charset="0"/>
                        </a:rPr>
                        <a:t>Nuclear</a:t>
                      </a:r>
                    </a:p>
                  </a:txBody>
                  <a:tcPr marL="171450"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r" fontAlgn="b"/>
                      <a:r>
                        <a:rPr lang="en-US" sz="1600" b="0" i="0" u="none" strike="noStrike">
                          <a:solidFill>
                            <a:srgbClr val="000000"/>
                          </a:solidFill>
                          <a:effectLst/>
                          <a:latin typeface="Calibri" panose="020F0502020204030204" pitchFamily="34" charset="0"/>
                        </a:rPr>
                        <a:t>0</a:t>
                      </a:r>
                    </a:p>
                  </a:txBody>
                  <a:tcPr marL="9525" marR="9525" marT="9525"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r" fontAlgn="b"/>
                      <a:r>
                        <a:rPr lang="en-US" sz="1600" b="0" i="0" u="none" strike="noStrike">
                          <a:solidFill>
                            <a:srgbClr val="000000"/>
                          </a:solidFill>
                          <a:effectLst/>
                          <a:latin typeface="Calibri" panose="020F0502020204030204" pitchFamily="34" charset="0"/>
                        </a:rPr>
                        <a:t>0</a:t>
                      </a: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tcPr>
                </a:tc>
                <a:tc>
                  <a:txBody>
                    <a:bodyPr/>
                    <a:lstStyle/>
                    <a:p>
                      <a:pPr algn="r" fontAlgn="b"/>
                      <a:r>
                        <a:rPr lang="en-US" sz="1600" b="0" i="0" u="none" strike="noStrike">
                          <a:solidFill>
                            <a:srgbClr val="000000"/>
                          </a:solidFill>
                          <a:effectLst/>
                          <a:latin typeface="Calibri" panose="020F0502020204030204" pitchFamily="34" charset="0"/>
                        </a:rPr>
                        <a:t>0</a:t>
                      </a:r>
                    </a:p>
                  </a:txBody>
                  <a:tcPr marL="9525" marR="9525" marT="9525"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r" fontAlgn="b"/>
                      <a:r>
                        <a:rPr lang="en-US" sz="1600" b="0" i="0" u="none" strike="noStrike">
                          <a:solidFill>
                            <a:srgbClr val="000000"/>
                          </a:solidFill>
                          <a:effectLst/>
                          <a:latin typeface="Calibri" panose="020F0502020204030204" pitchFamily="34" charset="0"/>
                        </a:rPr>
                        <a:t>0</a:t>
                      </a: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2896926833"/>
                  </a:ext>
                </a:extLst>
              </a:tr>
              <a:tr h="190500">
                <a:tc>
                  <a:txBody>
                    <a:bodyPr/>
                    <a:lstStyle/>
                    <a:p>
                      <a:pPr algn="l" fontAlgn="b"/>
                      <a:r>
                        <a:rPr lang="en-US" sz="1600" b="0" i="0" u="none" strike="noStrike">
                          <a:solidFill>
                            <a:srgbClr val="000000"/>
                          </a:solidFill>
                          <a:effectLst/>
                          <a:latin typeface="Calibri" panose="020F0502020204030204" pitchFamily="34" charset="0"/>
                        </a:rPr>
                        <a:t>Standalone Storage</a:t>
                      </a:r>
                    </a:p>
                  </a:txBody>
                  <a:tcPr marL="171450"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panose="020F0502020204030204" pitchFamily="34" charset="0"/>
                        </a:rPr>
                        <a:t>175</a:t>
                      </a:r>
                    </a:p>
                  </a:txBody>
                  <a:tcPr marL="9525" marR="9525" marT="9525" marB="0" anchor="b">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panose="020F0502020204030204" pitchFamily="34" charset="0"/>
                        </a:rPr>
                        <a:t>200</a:t>
                      </a:r>
                    </a:p>
                  </a:txBody>
                  <a:tcPr marL="9525" marR="9525" marT="9525" marB="0" anchor="b">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panose="020F0502020204030204" pitchFamily="34" charset="0"/>
                        </a:rPr>
                        <a:t>1,000</a:t>
                      </a:r>
                    </a:p>
                  </a:txBody>
                  <a:tcPr marL="9525" marR="9525" marT="9525" marB="0" anchor="b">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panose="020F0502020204030204" pitchFamily="34" charset="0"/>
                        </a:rPr>
                        <a:t>1,700</a:t>
                      </a:r>
                    </a:p>
                  </a:txBody>
                  <a:tcPr marL="9525" marR="9525" marT="9525" marB="0" anchor="b">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40808740"/>
                  </a:ext>
                </a:extLst>
              </a:tr>
              <a:tr h="190500">
                <a:tc>
                  <a:txBody>
                    <a:bodyPr/>
                    <a:lstStyle/>
                    <a:p>
                      <a:pPr algn="l" fontAlgn="b"/>
                      <a:r>
                        <a:rPr lang="en-US" sz="1600" b="1" i="0" u="none" strike="noStrike">
                          <a:solidFill>
                            <a:srgbClr val="000000"/>
                          </a:solidFill>
                          <a:effectLst/>
                          <a:latin typeface="Calibri" panose="020F0502020204030204" pitchFamily="34" charset="0"/>
                        </a:rPr>
                        <a:t>Total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8C3B4"/>
                    </a:solidFill>
                  </a:tcPr>
                </a:tc>
                <a:tc>
                  <a:txBody>
                    <a:bodyPr/>
                    <a:lstStyle/>
                    <a:p>
                      <a:pPr algn="r" fontAlgn="b"/>
                      <a:r>
                        <a:rPr lang="en-US" sz="1600" b="1" i="0" u="none" strike="noStrike">
                          <a:solidFill>
                            <a:srgbClr val="000000"/>
                          </a:solidFill>
                          <a:effectLst/>
                          <a:latin typeface="Calibri" panose="020F0502020204030204" pitchFamily="34" charset="0"/>
                        </a:rPr>
                        <a:t>4,262</a:t>
                      </a:r>
                    </a:p>
                  </a:txBody>
                  <a:tcPr marL="9525" marR="9525" marT="9525"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8C3B4"/>
                    </a:solidFill>
                  </a:tcPr>
                </a:tc>
                <a:tc>
                  <a:txBody>
                    <a:bodyPr/>
                    <a:lstStyle/>
                    <a:p>
                      <a:pPr algn="r" fontAlgn="b"/>
                      <a:r>
                        <a:rPr lang="en-US" sz="1600" b="1" i="0" u="none" strike="noStrike">
                          <a:solidFill>
                            <a:srgbClr val="000000"/>
                          </a:solidFill>
                          <a:effectLst/>
                          <a:latin typeface="Calibri" panose="020F0502020204030204" pitchFamily="34" charset="0"/>
                        </a:rPr>
                        <a:t>6,949</a:t>
                      </a:r>
                    </a:p>
                  </a:txBody>
                  <a:tcPr marL="9525" marR="9525" marT="9525"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8C3B4"/>
                    </a:solidFill>
                  </a:tcPr>
                </a:tc>
                <a:tc>
                  <a:txBody>
                    <a:bodyPr/>
                    <a:lstStyle/>
                    <a:p>
                      <a:pPr algn="r" fontAlgn="b"/>
                      <a:r>
                        <a:rPr lang="en-US" sz="1600" b="1" i="0" u="none" strike="noStrike">
                          <a:solidFill>
                            <a:srgbClr val="000000"/>
                          </a:solidFill>
                          <a:effectLst/>
                          <a:latin typeface="Calibri" panose="020F0502020204030204" pitchFamily="34" charset="0"/>
                        </a:rPr>
                        <a:t>6,717</a:t>
                      </a:r>
                    </a:p>
                  </a:txBody>
                  <a:tcPr marL="9525" marR="9525" marT="9525"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8C3B4"/>
                    </a:solidFill>
                  </a:tcPr>
                </a:tc>
                <a:tc>
                  <a:txBody>
                    <a:bodyPr/>
                    <a:lstStyle/>
                    <a:p>
                      <a:pPr algn="r" fontAlgn="b"/>
                      <a:r>
                        <a:rPr lang="en-US" sz="1600" b="1" i="0" u="none" strike="noStrike">
                          <a:solidFill>
                            <a:srgbClr val="000000"/>
                          </a:solidFill>
                          <a:effectLst/>
                          <a:latin typeface="Calibri" panose="020F0502020204030204" pitchFamily="34" charset="0"/>
                        </a:rPr>
                        <a:t>12,086</a:t>
                      </a:r>
                    </a:p>
                  </a:txBody>
                  <a:tcPr marL="9525" marR="9525" marT="9525"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8C3B4"/>
                    </a:solidFill>
                  </a:tcPr>
                </a:tc>
                <a:extLst>
                  <a:ext uri="{0D108BD9-81ED-4DB2-BD59-A6C34878D82A}">
                    <a16:rowId xmlns:a16="http://schemas.microsoft.com/office/drawing/2014/main" val="3222607491"/>
                  </a:ext>
                </a:extLst>
              </a:tr>
            </a:tbl>
          </a:graphicData>
        </a:graphic>
      </p:graphicFrame>
      <p:sp>
        <p:nvSpPr>
          <p:cNvPr id="9" name="Text Placeholder 2"/>
          <p:cNvSpPr txBox="1">
            <a:spLocks/>
          </p:cNvSpPr>
          <p:nvPr/>
        </p:nvSpPr>
        <p:spPr bwMode="auto">
          <a:xfrm>
            <a:off x="754479" y="1331359"/>
            <a:ext cx="3923336" cy="161489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noAutofit/>
          </a:bodyPr>
          <a:lstStyle>
            <a:lvl1pPr marL="342900" indent="-342900" algn="l" rtl="0" eaLnBrk="1" fontAlgn="base" hangingPunct="1">
              <a:spcBef>
                <a:spcPct val="20000"/>
              </a:spcBef>
              <a:spcAft>
                <a:spcPct val="0"/>
              </a:spcAft>
              <a:buFont typeface="Arial" charset="0"/>
              <a:buChar char="•"/>
              <a:defRPr sz="1500" kern="1200">
                <a:solidFill>
                  <a:srgbClr val="474C55"/>
                </a:solidFill>
                <a:latin typeface="Arial" charset="0"/>
                <a:ea typeface="+mn-ea"/>
                <a:cs typeface="+mn-cs"/>
              </a:defRPr>
            </a:lvl1pPr>
            <a:lvl2pPr marL="742950" indent="-285750" algn="l" rtl="0" eaLnBrk="1" fontAlgn="base" hangingPunct="1">
              <a:spcBef>
                <a:spcPct val="20000"/>
              </a:spcBef>
              <a:spcAft>
                <a:spcPct val="0"/>
              </a:spcAft>
              <a:buFont typeface="Arial" charset="0"/>
              <a:buChar char="•"/>
              <a:defRPr sz="1500" kern="1200">
                <a:solidFill>
                  <a:srgbClr val="474C55"/>
                </a:solidFill>
                <a:latin typeface="Arial" charset="0"/>
                <a:ea typeface="+mn-ea"/>
                <a:cs typeface="+mn-cs"/>
              </a:defRPr>
            </a:lvl2pPr>
            <a:lvl3pPr marL="1143000" indent="-228600" algn="l" rtl="0" eaLnBrk="1" fontAlgn="base" hangingPunct="1">
              <a:spcBef>
                <a:spcPct val="20000"/>
              </a:spcBef>
              <a:spcAft>
                <a:spcPct val="0"/>
              </a:spcAft>
              <a:buFont typeface="Arial" charset="0"/>
              <a:buChar char="•"/>
              <a:defRPr sz="1500" kern="1200">
                <a:solidFill>
                  <a:srgbClr val="474C55"/>
                </a:solidFill>
                <a:latin typeface="Arial" charset="0"/>
                <a:ea typeface="+mn-ea"/>
                <a:cs typeface="+mn-cs"/>
              </a:defRPr>
            </a:lvl3pPr>
            <a:lvl4pPr marL="1600200" indent="-228600" algn="l" rtl="0" eaLnBrk="1" fontAlgn="base" hangingPunct="1">
              <a:spcBef>
                <a:spcPct val="20000"/>
              </a:spcBef>
              <a:spcAft>
                <a:spcPct val="0"/>
              </a:spcAft>
              <a:buFont typeface="Arial" charset="0"/>
              <a:buChar char="•"/>
              <a:defRPr sz="1500" kern="1200">
                <a:solidFill>
                  <a:srgbClr val="474C55"/>
                </a:solidFill>
                <a:latin typeface="Arial" charset="0"/>
                <a:ea typeface="+mn-ea"/>
                <a:cs typeface="+mn-cs"/>
              </a:defRPr>
            </a:lvl4pPr>
            <a:lvl5pPr marL="2057400" indent="-228600" algn="l" rtl="0" eaLnBrk="1" fontAlgn="base" hangingPunct="1">
              <a:spcBef>
                <a:spcPct val="20000"/>
              </a:spcBef>
              <a:spcAft>
                <a:spcPct val="0"/>
              </a:spcAft>
              <a:buFont typeface="Arial" charset="0"/>
              <a:buChar char="•"/>
              <a:defRPr sz="1500" kern="1200">
                <a:solidFill>
                  <a:srgbClr val="474C55"/>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1219170" rtl="0" eaLnBrk="1" fontAlgn="base" latinLnBrk="0" hangingPunct="1">
              <a:lnSpc>
                <a:spcPct val="100000"/>
              </a:lnSpc>
              <a:spcBef>
                <a:spcPct val="20000"/>
              </a:spcBef>
              <a:spcAft>
                <a:spcPts val="1333"/>
              </a:spcAft>
              <a:buClrTx/>
              <a:buSzTx/>
              <a:buFont typeface="Arial" charset="0"/>
              <a:buNone/>
              <a:tabLst/>
              <a:defRPr/>
            </a:pPr>
            <a:r>
              <a:rPr kumimoji="0" lang="en-US" sz="3200" b="1" i="0" u="none" strike="noStrike" kern="1200" cap="none" spc="0" normalizeH="0" baseline="0" noProof="0">
                <a:ln>
                  <a:noFill/>
                </a:ln>
                <a:solidFill>
                  <a:srgbClr val="006671"/>
                </a:solidFill>
                <a:effectLst/>
                <a:uLnTx/>
                <a:uFillTx/>
              </a:rPr>
              <a:t>2023 Electric Progress Report</a:t>
            </a:r>
          </a:p>
          <a:p>
            <a:pPr marL="0" marR="0" lvl="0" indent="0" algn="ctr" defTabSz="1219170" rtl="0" eaLnBrk="1" fontAlgn="base" latinLnBrk="0" hangingPunct="1">
              <a:lnSpc>
                <a:spcPct val="100000"/>
              </a:lnSpc>
              <a:spcBef>
                <a:spcPct val="20000"/>
              </a:spcBef>
              <a:spcAft>
                <a:spcPts val="1333"/>
              </a:spcAft>
              <a:buClrTx/>
              <a:buSzTx/>
              <a:buFont typeface="Arial" charset="0"/>
              <a:buNone/>
              <a:tabLst/>
              <a:defRPr/>
            </a:pPr>
            <a:r>
              <a:rPr lang="en-US" sz="3200" b="1">
                <a:solidFill>
                  <a:srgbClr val="006671"/>
                </a:solidFill>
              </a:rPr>
              <a:t>Preferred Portfolio</a:t>
            </a:r>
            <a:endParaRPr kumimoji="0" lang="en-US" sz="3200" b="1" i="0" u="none" strike="noStrike" kern="1200" cap="none" spc="0" normalizeH="0" baseline="0" noProof="0">
              <a:ln>
                <a:noFill/>
              </a:ln>
              <a:solidFill>
                <a:srgbClr val="006671"/>
              </a:solidFill>
              <a:effectLst/>
              <a:uLnTx/>
              <a:uFillTx/>
            </a:endParaRPr>
          </a:p>
        </p:txBody>
      </p:sp>
      <p:sp>
        <p:nvSpPr>
          <p:cNvPr id="10" name="Freeform 1744"/>
          <p:cNvSpPr>
            <a:spLocks/>
          </p:cNvSpPr>
          <p:nvPr/>
        </p:nvSpPr>
        <p:spPr bwMode="auto">
          <a:xfrm>
            <a:off x="2224771" y="382784"/>
            <a:ext cx="744212" cy="744213"/>
          </a:xfrm>
          <a:custGeom>
            <a:avLst/>
            <a:gdLst>
              <a:gd name="T0" fmla="*/ 69 w 78"/>
              <a:gd name="T1" fmla="*/ 30 h 79"/>
              <a:gd name="T2" fmla="*/ 63 w 78"/>
              <a:gd name="T3" fmla="*/ 39 h 79"/>
              <a:gd name="T4" fmla="*/ 63 w 78"/>
              <a:gd name="T5" fmla="*/ 40 h 79"/>
              <a:gd name="T6" fmla="*/ 39 w 78"/>
              <a:gd name="T7" fmla="*/ 63 h 79"/>
              <a:gd name="T8" fmla="*/ 15 w 78"/>
              <a:gd name="T9" fmla="*/ 40 h 79"/>
              <a:gd name="T10" fmla="*/ 39 w 78"/>
              <a:gd name="T11" fmla="*/ 16 h 79"/>
              <a:gd name="T12" fmla="*/ 46 w 78"/>
              <a:gd name="T13" fmla="*/ 17 h 79"/>
              <a:gd name="T14" fmla="*/ 50 w 78"/>
              <a:gd name="T15" fmla="*/ 10 h 79"/>
              <a:gd name="T16" fmla="*/ 47 w 78"/>
              <a:gd name="T17" fmla="*/ 9 h 79"/>
              <a:gd name="T18" fmla="*/ 47 w 78"/>
              <a:gd name="T19" fmla="*/ 0 h 79"/>
              <a:gd name="T20" fmla="*/ 31 w 78"/>
              <a:gd name="T21" fmla="*/ 0 h 79"/>
              <a:gd name="T22" fmla="*/ 31 w 78"/>
              <a:gd name="T23" fmla="*/ 9 h 79"/>
              <a:gd name="T24" fmla="*/ 21 w 78"/>
              <a:gd name="T25" fmla="*/ 14 h 79"/>
              <a:gd name="T26" fmla="*/ 15 w 78"/>
              <a:gd name="T27" fmla="*/ 8 h 79"/>
              <a:gd name="T28" fmla="*/ 7 w 78"/>
              <a:gd name="T29" fmla="*/ 16 h 79"/>
              <a:gd name="T30" fmla="*/ 13 w 78"/>
              <a:gd name="T31" fmla="*/ 22 h 79"/>
              <a:gd name="T32" fmla="*/ 9 w 78"/>
              <a:gd name="T33" fmla="*/ 32 h 79"/>
              <a:gd name="T34" fmla="*/ 0 w 78"/>
              <a:gd name="T35" fmla="*/ 32 h 79"/>
              <a:gd name="T36" fmla="*/ 0 w 78"/>
              <a:gd name="T37" fmla="*/ 48 h 79"/>
              <a:gd name="T38" fmla="*/ 9 w 78"/>
              <a:gd name="T39" fmla="*/ 48 h 79"/>
              <a:gd name="T40" fmla="*/ 13 w 78"/>
              <a:gd name="T41" fmla="*/ 57 h 79"/>
              <a:gd name="T42" fmla="*/ 7 w 78"/>
              <a:gd name="T43" fmla="*/ 63 h 79"/>
              <a:gd name="T44" fmla="*/ 15 w 78"/>
              <a:gd name="T45" fmla="*/ 72 h 79"/>
              <a:gd name="T46" fmla="*/ 21 w 78"/>
              <a:gd name="T47" fmla="*/ 66 h 79"/>
              <a:gd name="T48" fmla="*/ 31 w 78"/>
              <a:gd name="T49" fmla="*/ 70 h 79"/>
              <a:gd name="T50" fmla="*/ 31 w 78"/>
              <a:gd name="T51" fmla="*/ 79 h 79"/>
              <a:gd name="T52" fmla="*/ 47 w 78"/>
              <a:gd name="T53" fmla="*/ 79 h 79"/>
              <a:gd name="T54" fmla="*/ 47 w 78"/>
              <a:gd name="T55" fmla="*/ 70 h 79"/>
              <a:gd name="T56" fmla="*/ 57 w 78"/>
              <a:gd name="T57" fmla="*/ 66 h 79"/>
              <a:gd name="T58" fmla="*/ 63 w 78"/>
              <a:gd name="T59" fmla="*/ 72 h 79"/>
              <a:gd name="T60" fmla="*/ 71 w 78"/>
              <a:gd name="T61" fmla="*/ 63 h 79"/>
              <a:gd name="T62" fmla="*/ 65 w 78"/>
              <a:gd name="T63" fmla="*/ 57 h 79"/>
              <a:gd name="T64" fmla="*/ 69 w 78"/>
              <a:gd name="T65" fmla="*/ 48 h 79"/>
              <a:gd name="T66" fmla="*/ 78 w 78"/>
              <a:gd name="T67" fmla="*/ 48 h 79"/>
              <a:gd name="T68" fmla="*/ 78 w 78"/>
              <a:gd name="T69" fmla="*/ 32 h 79"/>
              <a:gd name="T70" fmla="*/ 69 w 78"/>
              <a:gd name="T71" fmla="*/ 32 h 79"/>
              <a:gd name="T72" fmla="*/ 69 w 78"/>
              <a:gd name="T73" fmla="*/ 3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8" h="79">
                <a:moveTo>
                  <a:pt x="69" y="30"/>
                </a:moveTo>
                <a:cubicBezTo>
                  <a:pt x="63" y="39"/>
                  <a:pt x="63" y="39"/>
                  <a:pt x="63" y="39"/>
                </a:cubicBezTo>
                <a:cubicBezTo>
                  <a:pt x="63" y="39"/>
                  <a:pt x="63" y="40"/>
                  <a:pt x="63" y="40"/>
                </a:cubicBezTo>
                <a:cubicBezTo>
                  <a:pt x="63" y="53"/>
                  <a:pt x="52" y="63"/>
                  <a:pt x="39" y="63"/>
                </a:cubicBezTo>
                <a:cubicBezTo>
                  <a:pt x="26" y="63"/>
                  <a:pt x="15" y="53"/>
                  <a:pt x="15" y="40"/>
                </a:cubicBezTo>
                <a:cubicBezTo>
                  <a:pt x="15" y="27"/>
                  <a:pt x="26" y="16"/>
                  <a:pt x="39" y="16"/>
                </a:cubicBezTo>
                <a:cubicBezTo>
                  <a:pt x="41" y="16"/>
                  <a:pt x="43" y="16"/>
                  <a:pt x="46" y="17"/>
                </a:cubicBezTo>
                <a:cubicBezTo>
                  <a:pt x="50" y="10"/>
                  <a:pt x="50" y="10"/>
                  <a:pt x="50" y="10"/>
                </a:cubicBezTo>
                <a:cubicBezTo>
                  <a:pt x="49" y="10"/>
                  <a:pt x="48" y="10"/>
                  <a:pt x="47" y="9"/>
                </a:cubicBezTo>
                <a:cubicBezTo>
                  <a:pt x="47" y="0"/>
                  <a:pt x="47" y="0"/>
                  <a:pt x="47" y="0"/>
                </a:cubicBezTo>
                <a:cubicBezTo>
                  <a:pt x="31" y="0"/>
                  <a:pt x="31" y="0"/>
                  <a:pt x="31" y="0"/>
                </a:cubicBezTo>
                <a:cubicBezTo>
                  <a:pt x="31" y="9"/>
                  <a:pt x="31" y="9"/>
                  <a:pt x="31" y="9"/>
                </a:cubicBezTo>
                <a:cubicBezTo>
                  <a:pt x="28" y="10"/>
                  <a:pt x="24" y="12"/>
                  <a:pt x="21" y="14"/>
                </a:cubicBezTo>
                <a:cubicBezTo>
                  <a:pt x="15" y="8"/>
                  <a:pt x="15" y="8"/>
                  <a:pt x="15" y="8"/>
                </a:cubicBezTo>
                <a:cubicBezTo>
                  <a:pt x="7" y="16"/>
                  <a:pt x="7" y="16"/>
                  <a:pt x="7" y="16"/>
                </a:cubicBezTo>
                <a:cubicBezTo>
                  <a:pt x="13" y="22"/>
                  <a:pt x="13" y="22"/>
                  <a:pt x="13" y="22"/>
                </a:cubicBezTo>
                <a:cubicBezTo>
                  <a:pt x="11" y="25"/>
                  <a:pt x="9" y="28"/>
                  <a:pt x="9" y="32"/>
                </a:cubicBezTo>
                <a:cubicBezTo>
                  <a:pt x="0" y="32"/>
                  <a:pt x="0" y="32"/>
                  <a:pt x="0" y="32"/>
                </a:cubicBezTo>
                <a:cubicBezTo>
                  <a:pt x="0" y="48"/>
                  <a:pt x="0" y="48"/>
                  <a:pt x="0" y="48"/>
                </a:cubicBezTo>
                <a:cubicBezTo>
                  <a:pt x="9" y="48"/>
                  <a:pt x="9" y="48"/>
                  <a:pt x="9" y="48"/>
                </a:cubicBezTo>
                <a:cubicBezTo>
                  <a:pt x="9" y="51"/>
                  <a:pt x="11" y="54"/>
                  <a:pt x="13" y="57"/>
                </a:cubicBezTo>
                <a:cubicBezTo>
                  <a:pt x="7" y="63"/>
                  <a:pt x="7" y="63"/>
                  <a:pt x="7" y="63"/>
                </a:cubicBezTo>
                <a:cubicBezTo>
                  <a:pt x="15" y="72"/>
                  <a:pt x="15" y="72"/>
                  <a:pt x="15" y="72"/>
                </a:cubicBezTo>
                <a:cubicBezTo>
                  <a:pt x="21" y="66"/>
                  <a:pt x="21" y="66"/>
                  <a:pt x="21" y="66"/>
                </a:cubicBezTo>
                <a:cubicBezTo>
                  <a:pt x="24" y="68"/>
                  <a:pt x="28" y="69"/>
                  <a:pt x="31" y="70"/>
                </a:cubicBezTo>
                <a:cubicBezTo>
                  <a:pt x="31" y="79"/>
                  <a:pt x="31" y="79"/>
                  <a:pt x="31" y="79"/>
                </a:cubicBezTo>
                <a:cubicBezTo>
                  <a:pt x="47" y="79"/>
                  <a:pt x="47" y="79"/>
                  <a:pt x="47" y="79"/>
                </a:cubicBezTo>
                <a:cubicBezTo>
                  <a:pt x="47" y="70"/>
                  <a:pt x="47" y="70"/>
                  <a:pt x="47" y="70"/>
                </a:cubicBezTo>
                <a:cubicBezTo>
                  <a:pt x="50" y="69"/>
                  <a:pt x="54" y="68"/>
                  <a:pt x="57" y="66"/>
                </a:cubicBezTo>
                <a:cubicBezTo>
                  <a:pt x="63" y="72"/>
                  <a:pt x="63" y="72"/>
                  <a:pt x="63" y="72"/>
                </a:cubicBezTo>
                <a:cubicBezTo>
                  <a:pt x="71" y="63"/>
                  <a:pt x="71" y="63"/>
                  <a:pt x="71" y="63"/>
                </a:cubicBezTo>
                <a:cubicBezTo>
                  <a:pt x="65" y="57"/>
                  <a:pt x="65" y="57"/>
                  <a:pt x="65" y="57"/>
                </a:cubicBezTo>
                <a:cubicBezTo>
                  <a:pt x="67" y="54"/>
                  <a:pt x="68" y="51"/>
                  <a:pt x="69" y="48"/>
                </a:cubicBezTo>
                <a:cubicBezTo>
                  <a:pt x="78" y="48"/>
                  <a:pt x="78" y="48"/>
                  <a:pt x="78" y="48"/>
                </a:cubicBezTo>
                <a:cubicBezTo>
                  <a:pt x="78" y="32"/>
                  <a:pt x="78" y="32"/>
                  <a:pt x="78" y="32"/>
                </a:cubicBezTo>
                <a:cubicBezTo>
                  <a:pt x="69" y="32"/>
                  <a:pt x="69" y="32"/>
                  <a:pt x="69" y="32"/>
                </a:cubicBezTo>
                <a:cubicBezTo>
                  <a:pt x="69" y="31"/>
                  <a:pt x="69" y="31"/>
                  <a:pt x="69" y="30"/>
                </a:cubicBezTo>
                <a:close/>
              </a:path>
            </a:pathLst>
          </a:custGeom>
          <a:solidFill>
            <a:srgbClr val="0066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mn-cs"/>
            </a:endParaRPr>
          </a:p>
        </p:txBody>
      </p:sp>
      <p:sp>
        <p:nvSpPr>
          <p:cNvPr id="11" name="Freeform 1745"/>
          <p:cNvSpPr>
            <a:spLocks/>
          </p:cNvSpPr>
          <p:nvPr/>
        </p:nvSpPr>
        <p:spPr bwMode="auto">
          <a:xfrm>
            <a:off x="2463304" y="363701"/>
            <a:ext cx="505686" cy="477060"/>
          </a:xfrm>
          <a:custGeom>
            <a:avLst/>
            <a:gdLst>
              <a:gd name="T0" fmla="*/ 19 w 53"/>
              <a:gd name="T1" fmla="*/ 50 h 50"/>
              <a:gd name="T2" fmla="*/ 0 w 53"/>
              <a:gd name="T3" fmla="*/ 36 h 50"/>
              <a:gd name="T4" fmla="*/ 5 w 53"/>
              <a:gd name="T5" fmla="*/ 30 h 50"/>
              <a:gd name="T6" fmla="*/ 17 w 53"/>
              <a:gd name="T7" fmla="*/ 39 h 50"/>
              <a:gd name="T8" fmla="*/ 46 w 53"/>
              <a:gd name="T9" fmla="*/ 0 h 50"/>
              <a:gd name="T10" fmla="*/ 53 w 53"/>
              <a:gd name="T11" fmla="*/ 5 h 50"/>
              <a:gd name="T12" fmla="*/ 19 w 53"/>
              <a:gd name="T13" fmla="*/ 50 h 50"/>
            </a:gdLst>
            <a:ahLst/>
            <a:cxnLst>
              <a:cxn ang="0">
                <a:pos x="T0" y="T1"/>
              </a:cxn>
              <a:cxn ang="0">
                <a:pos x="T2" y="T3"/>
              </a:cxn>
              <a:cxn ang="0">
                <a:pos x="T4" y="T5"/>
              </a:cxn>
              <a:cxn ang="0">
                <a:pos x="T6" y="T7"/>
              </a:cxn>
              <a:cxn ang="0">
                <a:pos x="T8" y="T9"/>
              </a:cxn>
              <a:cxn ang="0">
                <a:pos x="T10" y="T11"/>
              </a:cxn>
              <a:cxn ang="0">
                <a:pos x="T12" y="T13"/>
              </a:cxn>
            </a:cxnLst>
            <a:rect l="0" t="0" r="r" b="b"/>
            <a:pathLst>
              <a:path w="53" h="50">
                <a:moveTo>
                  <a:pt x="19" y="50"/>
                </a:moveTo>
                <a:lnTo>
                  <a:pt x="0" y="36"/>
                </a:lnTo>
                <a:lnTo>
                  <a:pt x="5" y="30"/>
                </a:lnTo>
                <a:lnTo>
                  <a:pt x="17" y="39"/>
                </a:lnTo>
                <a:lnTo>
                  <a:pt x="46" y="0"/>
                </a:lnTo>
                <a:lnTo>
                  <a:pt x="53" y="5"/>
                </a:lnTo>
                <a:lnTo>
                  <a:pt x="19" y="50"/>
                </a:lnTo>
                <a:close/>
              </a:path>
            </a:pathLst>
          </a:custGeom>
          <a:solidFill>
            <a:srgbClr val="0066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2986499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Arial"/>
                <a:cs typeface="Arial"/>
              </a:rPr>
              <a:t>Electric generating resources need estimated to almost double by 2030</a:t>
            </a:r>
          </a:p>
        </p:txBody>
      </p:sp>
      <p:sp>
        <p:nvSpPr>
          <p:cNvPr id="3" name="Text Placeholder 2"/>
          <p:cNvSpPr>
            <a:spLocks noGrp="1"/>
          </p:cNvSpPr>
          <p:nvPr>
            <p:ph type="body" sz="quarter" idx="10"/>
          </p:nvPr>
        </p:nvSpPr>
        <p:spPr>
          <a:xfrm>
            <a:off x="5212950" y="1404594"/>
            <a:ext cx="7507425" cy="4331898"/>
          </a:xfrm>
        </p:spPr>
        <p:txBody>
          <a:bodyPr lIns="91440" tIns="45720" rIns="91440" bIns="45720" anchor="t"/>
          <a:lstStyle/>
          <a:p>
            <a:r>
              <a:rPr lang="en-US" sz="2800" b="1">
                <a:solidFill>
                  <a:srgbClr val="58C3B4"/>
                </a:solidFill>
                <a:latin typeface="Arial"/>
                <a:cs typeface="Arial"/>
              </a:rPr>
              <a:t>By 2030 that’s equivalent to*…</a:t>
            </a:r>
          </a:p>
          <a:p>
            <a:r>
              <a:rPr lang="en-US" sz="2300" b="1">
                <a:solidFill>
                  <a:srgbClr val="58C3B4"/>
                </a:solidFill>
                <a:latin typeface="Arial"/>
                <a:cs typeface="Arial"/>
              </a:rPr>
              <a:t>+ 23 </a:t>
            </a:r>
            <a:r>
              <a:rPr lang="en-US" sz="2300">
                <a:latin typeface="Arial"/>
                <a:cs typeface="Arial"/>
              </a:rPr>
              <a:t>Wild Horse size wind projects </a:t>
            </a:r>
            <a:endParaRPr lang="en-US" sz="2300"/>
          </a:p>
          <a:p>
            <a:r>
              <a:rPr lang="en-US" sz="2300" b="1">
                <a:solidFill>
                  <a:srgbClr val="58C3B4"/>
                </a:solidFill>
                <a:latin typeface="Arial"/>
                <a:cs typeface="Arial"/>
              </a:rPr>
              <a:t>+ 5 </a:t>
            </a:r>
            <a:r>
              <a:rPr lang="en-US" sz="2300" err="1">
                <a:latin typeface="Arial"/>
                <a:cs typeface="Arial"/>
              </a:rPr>
              <a:t>Whitehorn</a:t>
            </a:r>
            <a:r>
              <a:rPr lang="en-US" sz="2300">
                <a:latin typeface="Arial"/>
                <a:cs typeface="Arial"/>
              </a:rPr>
              <a:t> size peaking facilities</a:t>
            </a:r>
          </a:p>
          <a:p>
            <a:pPr marL="860425" indent="-860425">
              <a:lnSpc>
                <a:spcPct val="50000"/>
              </a:lnSpc>
            </a:pPr>
            <a:r>
              <a:rPr lang="en-US" sz="2300" b="1">
                <a:solidFill>
                  <a:srgbClr val="58C3B4"/>
                </a:solidFill>
                <a:latin typeface="Arial"/>
                <a:cs typeface="Arial"/>
              </a:rPr>
              <a:t>+ 700 </a:t>
            </a:r>
            <a:r>
              <a:rPr lang="en-US" sz="2300">
                <a:latin typeface="Arial"/>
                <a:cs typeface="Arial"/>
              </a:rPr>
              <a:t>shipping containers for battery storage                 </a:t>
            </a:r>
            <a:endParaRPr lang="en-US" sz="2100"/>
          </a:p>
          <a:p>
            <a:pPr marL="860425" indent="-860425">
              <a:lnSpc>
                <a:spcPct val="50000"/>
              </a:lnSpc>
            </a:pPr>
            <a:r>
              <a:rPr lang="en-US" sz="2300">
                <a:latin typeface="Arial"/>
                <a:cs typeface="Arial"/>
              </a:rPr>
              <a:t>        ~97 acres (4.2 million sq. ft.) double stacked</a:t>
            </a:r>
            <a:endParaRPr lang="en-US" sz="2100"/>
          </a:p>
          <a:p>
            <a:pPr marL="860425" indent="-860425"/>
            <a:r>
              <a:rPr lang="en-US" sz="2300" b="1">
                <a:solidFill>
                  <a:srgbClr val="58C3B4"/>
                </a:solidFill>
                <a:latin typeface="Arial"/>
                <a:cs typeface="Arial"/>
              </a:rPr>
              <a:t>+ 35,500 </a:t>
            </a:r>
            <a:r>
              <a:rPr lang="en-US" sz="2300">
                <a:latin typeface="Arial"/>
                <a:cs typeface="Arial"/>
              </a:rPr>
              <a:t>residential solar installations</a:t>
            </a:r>
          </a:p>
          <a:p>
            <a:pPr marL="860425" indent="-860425"/>
            <a:r>
              <a:rPr lang="en-US" sz="2300" b="1">
                <a:solidFill>
                  <a:srgbClr val="58C3B4"/>
                </a:solidFill>
                <a:latin typeface="Arial"/>
                <a:cs typeface="Arial"/>
              </a:rPr>
              <a:t>+ 450 </a:t>
            </a:r>
            <a:r>
              <a:rPr lang="en-US" sz="2300">
                <a:latin typeface="Arial"/>
                <a:cs typeface="Arial"/>
              </a:rPr>
              <a:t>school community solar projects</a:t>
            </a:r>
          </a:p>
          <a:p>
            <a:pPr marL="860425" indent="-860425"/>
            <a:r>
              <a:rPr lang="en-US" sz="2300" b="1">
                <a:solidFill>
                  <a:srgbClr val="58C3B4"/>
                </a:solidFill>
                <a:latin typeface="Arial"/>
                <a:cs typeface="Arial"/>
              </a:rPr>
              <a:t>+ 190 </a:t>
            </a:r>
            <a:r>
              <a:rPr lang="en-US" sz="2300">
                <a:latin typeface="Arial"/>
                <a:cs typeface="Arial"/>
              </a:rPr>
              <a:t>commercial solar installations</a:t>
            </a:r>
          </a:p>
          <a:p>
            <a:pPr marL="860425" indent="-860425"/>
            <a:endParaRPr lang="en-US" sz="2300">
              <a:latin typeface="Arial"/>
              <a:cs typeface="Arial"/>
            </a:endParaRPr>
          </a:p>
          <a:p>
            <a:pPr marL="860425" indent="-860425"/>
            <a:endParaRPr lang="en-US" sz="2300"/>
          </a:p>
          <a:p>
            <a:pPr marL="860425" indent="-860425"/>
            <a:r>
              <a:rPr lang="en-US" sz="2300">
                <a:latin typeface="Arial"/>
                <a:cs typeface="Arial"/>
              </a:rPr>
              <a:t> 	</a:t>
            </a:r>
          </a:p>
          <a:p>
            <a:endParaRPr lang="en-US"/>
          </a:p>
          <a:p>
            <a:endParaRPr lang="en-US" b="1">
              <a:solidFill>
                <a:srgbClr val="58C3B4"/>
              </a:solidFill>
            </a:endParaRPr>
          </a:p>
        </p:txBody>
      </p:sp>
      <p:cxnSp>
        <p:nvCxnSpPr>
          <p:cNvPr id="4" name="Straight Connector 3"/>
          <p:cNvCxnSpPr/>
          <p:nvPr/>
        </p:nvCxnSpPr>
        <p:spPr>
          <a:xfrm>
            <a:off x="4971496" y="1578708"/>
            <a:ext cx="35510" cy="42272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7" name="Chart 6"/>
          <p:cNvGraphicFramePr>
            <a:graphicFrameLocks/>
          </p:cNvGraphicFramePr>
          <p:nvPr>
            <p:extLst>
              <p:ext uri="{D42A27DB-BD31-4B8C-83A1-F6EECF244321}">
                <p14:modId xmlns:p14="http://schemas.microsoft.com/office/powerpoint/2010/main" val="2899627501"/>
              </p:ext>
            </p:extLst>
          </p:nvPr>
        </p:nvGraphicFramePr>
        <p:xfrm>
          <a:off x="964338" y="1941879"/>
          <a:ext cx="3576591" cy="3500945"/>
        </p:xfrm>
        <a:graphic>
          <a:graphicData uri="http://schemas.openxmlformats.org/drawingml/2006/chart">
            <c:chart xmlns:c="http://schemas.openxmlformats.org/drawingml/2006/chart" xmlns:r="http://schemas.openxmlformats.org/officeDocument/2006/relationships" r:id="rId3"/>
          </a:graphicData>
        </a:graphic>
      </p:graphicFrame>
      <p:cxnSp>
        <p:nvCxnSpPr>
          <p:cNvPr id="8" name="Elbow Connector 7"/>
          <p:cNvCxnSpPr/>
          <p:nvPr/>
        </p:nvCxnSpPr>
        <p:spPr>
          <a:xfrm>
            <a:off x="1726707" y="3284739"/>
            <a:ext cx="949911" cy="177553"/>
          </a:xfrm>
          <a:prstGeom prst="bentConnector3">
            <a:avLst>
              <a:gd name="adj1" fmla="val 100467"/>
            </a:avLst>
          </a:prstGeom>
          <a:ln>
            <a:tailEnd type="triangle"/>
          </a:ln>
        </p:spPr>
        <p:style>
          <a:lnRef idx="1">
            <a:schemeClr val="dk1"/>
          </a:lnRef>
          <a:fillRef idx="0">
            <a:schemeClr val="dk1"/>
          </a:fillRef>
          <a:effectRef idx="0">
            <a:schemeClr val="dk1"/>
          </a:effectRef>
          <a:fontRef idx="minor">
            <a:schemeClr val="tx1"/>
          </a:fontRef>
        </p:style>
      </p:cxnSp>
      <p:sp>
        <p:nvSpPr>
          <p:cNvPr id="10" name="TextBox 9"/>
          <p:cNvSpPr txBox="1"/>
          <p:nvPr/>
        </p:nvSpPr>
        <p:spPr>
          <a:xfrm>
            <a:off x="1282644" y="4307814"/>
            <a:ext cx="1034803" cy="246221"/>
          </a:xfrm>
          <a:prstGeom prst="rect">
            <a:avLst/>
          </a:prstGeom>
          <a:noFill/>
        </p:spPr>
        <p:txBody>
          <a:bodyPr wrap="square" rtlCol="0">
            <a:spAutoFit/>
          </a:bodyPr>
          <a:lstStyle/>
          <a:p>
            <a:r>
              <a:rPr lang="en-US" sz="1000">
                <a:solidFill>
                  <a:schemeClr val="bg1"/>
                </a:solidFill>
                <a:latin typeface="Arial"/>
                <a:cs typeface="Arial"/>
              </a:rPr>
              <a:t>6,000 MW</a:t>
            </a:r>
          </a:p>
        </p:txBody>
      </p:sp>
      <p:sp>
        <p:nvSpPr>
          <p:cNvPr id="11" name="TextBox 10"/>
          <p:cNvSpPr txBox="1"/>
          <p:nvPr/>
        </p:nvSpPr>
        <p:spPr>
          <a:xfrm>
            <a:off x="1726706" y="2797420"/>
            <a:ext cx="1342746" cy="523220"/>
          </a:xfrm>
          <a:prstGeom prst="rect">
            <a:avLst/>
          </a:prstGeom>
          <a:noFill/>
        </p:spPr>
        <p:txBody>
          <a:bodyPr wrap="square" rtlCol="0">
            <a:spAutoFit/>
          </a:bodyPr>
          <a:lstStyle/>
          <a:p>
            <a:r>
              <a:rPr lang="en-US" sz="1400" b="1">
                <a:solidFill>
                  <a:srgbClr val="006671"/>
                </a:solidFill>
                <a:latin typeface="Arial"/>
                <a:cs typeface="Arial"/>
              </a:rPr>
              <a:t> + 6,700 MW </a:t>
            </a:r>
          </a:p>
          <a:p>
            <a:r>
              <a:rPr lang="en-US" sz="1400">
                <a:solidFill>
                  <a:prstClr val="black"/>
                </a:solidFill>
                <a:latin typeface="Arial"/>
                <a:cs typeface="Arial"/>
              </a:rPr>
              <a:t>new</a:t>
            </a:r>
            <a:r>
              <a:rPr lang="en-US" sz="1400" b="1">
                <a:solidFill>
                  <a:srgbClr val="006671"/>
                </a:solidFill>
                <a:latin typeface="Arial"/>
                <a:cs typeface="Arial"/>
              </a:rPr>
              <a:t> </a:t>
            </a:r>
            <a:r>
              <a:rPr lang="en-US" sz="1400">
                <a:solidFill>
                  <a:prstClr val="black"/>
                </a:solidFill>
                <a:latin typeface="Arial"/>
                <a:cs typeface="Arial"/>
              </a:rPr>
              <a:t>resources</a:t>
            </a:r>
          </a:p>
        </p:txBody>
      </p:sp>
      <p:sp>
        <p:nvSpPr>
          <p:cNvPr id="14" name="TextBox 13"/>
          <p:cNvSpPr txBox="1"/>
          <p:nvPr/>
        </p:nvSpPr>
        <p:spPr>
          <a:xfrm>
            <a:off x="2023279" y="1510749"/>
            <a:ext cx="2276196" cy="615553"/>
          </a:xfrm>
          <a:prstGeom prst="rect">
            <a:avLst/>
          </a:prstGeom>
          <a:noFill/>
        </p:spPr>
        <p:txBody>
          <a:bodyPr wrap="square" rtlCol="0">
            <a:spAutoFit/>
          </a:bodyPr>
          <a:lstStyle/>
          <a:p>
            <a:r>
              <a:rPr lang="en-US" sz="2000" b="1">
                <a:solidFill>
                  <a:srgbClr val="006671"/>
                </a:solidFill>
                <a:latin typeface="Arial"/>
                <a:cs typeface="Arial"/>
              </a:rPr>
              <a:t> + 15,000 MW </a:t>
            </a:r>
          </a:p>
          <a:p>
            <a:r>
              <a:rPr lang="en-US" sz="1400">
                <a:solidFill>
                  <a:prstClr val="black"/>
                </a:solidFill>
                <a:latin typeface="Arial"/>
                <a:cs typeface="Arial"/>
              </a:rPr>
              <a:t>      new</a:t>
            </a:r>
            <a:r>
              <a:rPr lang="en-US" sz="1400" b="1">
                <a:solidFill>
                  <a:srgbClr val="006671"/>
                </a:solidFill>
                <a:latin typeface="Arial"/>
                <a:cs typeface="Arial"/>
              </a:rPr>
              <a:t> </a:t>
            </a:r>
            <a:r>
              <a:rPr lang="en-US" sz="1400">
                <a:solidFill>
                  <a:prstClr val="black"/>
                </a:solidFill>
                <a:latin typeface="Arial"/>
                <a:cs typeface="Arial"/>
              </a:rPr>
              <a:t>resources</a:t>
            </a:r>
          </a:p>
        </p:txBody>
      </p:sp>
      <p:cxnSp>
        <p:nvCxnSpPr>
          <p:cNvPr id="16" name="Elbow Connector 15"/>
          <p:cNvCxnSpPr/>
          <p:nvPr/>
        </p:nvCxnSpPr>
        <p:spPr>
          <a:xfrm rot="5400000" flipH="1" flipV="1">
            <a:off x="1901952" y="2200368"/>
            <a:ext cx="1801604" cy="2168742"/>
          </a:xfrm>
          <a:prstGeom prst="bentConnector4">
            <a:avLst>
              <a:gd name="adj1" fmla="val 110009"/>
              <a:gd name="adj2" fmla="val 100247"/>
            </a:avLst>
          </a:prstGeom>
          <a:ln>
            <a:tailEnd type="triangle"/>
          </a:ln>
        </p:spPr>
        <p:style>
          <a:lnRef idx="1">
            <a:schemeClr val="dk1"/>
          </a:lnRef>
          <a:fillRef idx="0">
            <a:schemeClr val="dk1"/>
          </a:fillRef>
          <a:effectRef idx="0">
            <a:schemeClr val="dk1"/>
          </a:effectRef>
          <a:fontRef idx="minor">
            <a:schemeClr val="tx1"/>
          </a:fontRef>
        </p:style>
      </p:cxnSp>
      <p:sp>
        <p:nvSpPr>
          <p:cNvPr id="35" name="TextBox 34"/>
          <p:cNvSpPr txBox="1"/>
          <p:nvPr/>
        </p:nvSpPr>
        <p:spPr>
          <a:xfrm>
            <a:off x="5212950" y="5805996"/>
            <a:ext cx="3204839" cy="307777"/>
          </a:xfrm>
          <a:prstGeom prst="rect">
            <a:avLst/>
          </a:prstGeom>
          <a:noFill/>
        </p:spPr>
        <p:txBody>
          <a:bodyPr wrap="square" rtlCol="0">
            <a:spAutoFit/>
          </a:bodyPr>
          <a:lstStyle/>
          <a:p>
            <a:r>
              <a:rPr lang="en-US" sz="1400">
                <a:latin typeface="Arial" panose="020B0604020202020204" pitchFamily="34" charset="0"/>
                <a:ea typeface="Microsoft Sans Serif" panose="020B0604020202020204" pitchFamily="34" charset="0"/>
                <a:cs typeface="Arial" panose="020B0604020202020204" pitchFamily="34" charset="0"/>
              </a:rPr>
              <a:t>*Equivalent measures are illustrative</a:t>
            </a:r>
          </a:p>
        </p:txBody>
      </p:sp>
    </p:spTree>
    <p:extLst>
      <p:ext uri="{BB962C8B-B14F-4D97-AF65-F5344CB8AC3E}">
        <p14:creationId xmlns:p14="http://schemas.microsoft.com/office/powerpoint/2010/main" val="28643542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Meeting the CETA requirement in 2030</a:t>
            </a:r>
          </a:p>
        </p:txBody>
      </p:sp>
      <p:sp>
        <p:nvSpPr>
          <p:cNvPr id="8" name="Text Placeholder 7"/>
          <p:cNvSpPr>
            <a:spLocks noGrp="1"/>
          </p:cNvSpPr>
          <p:nvPr>
            <p:ph type="body" sz="quarter" idx="10"/>
          </p:nvPr>
        </p:nvSpPr>
        <p:spPr>
          <a:xfrm>
            <a:off x="381002" y="1325286"/>
            <a:ext cx="7000186" cy="4359077"/>
          </a:xfrm>
        </p:spPr>
        <p:txBody>
          <a:bodyPr>
            <a:normAutofit lnSpcReduction="10000"/>
          </a:bodyPr>
          <a:lstStyle/>
          <a:p>
            <a:pPr marL="380990" indent="-380990">
              <a:buFont typeface="Arial" panose="020B0604020202020204" pitchFamily="34" charset="0"/>
              <a:buChar char="•"/>
            </a:pPr>
            <a:r>
              <a:rPr lang="en-US"/>
              <a:t>Preferred portfolio exceeds at least </a:t>
            </a:r>
            <a:r>
              <a:rPr lang="en-US">
                <a:solidFill>
                  <a:prstClr val="black"/>
                </a:solidFill>
              </a:rPr>
              <a:t>80 percent of retail sales supplied with renewable and non-emitting energy based on ranges for load, wind, solar and hydro generation</a:t>
            </a:r>
          </a:p>
          <a:p>
            <a:pPr marL="380990" indent="-380990">
              <a:buFont typeface="Arial" panose="020B0604020202020204" pitchFamily="34" charset="0"/>
              <a:buChar char="•"/>
            </a:pPr>
            <a:r>
              <a:rPr lang="en-US">
                <a:solidFill>
                  <a:prstClr val="black"/>
                </a:solidFill>
              </a:rPr>
              <a:t>Load reducing resources include </a:t>
            </a:r>
          </a:p>
          <a:p>
            <a:pPr marL="1112475" lvl="2" indent="-380990">
              <a:buFont typeface="Wingdings" panose="05000000000000000000" pitchFamily="2" charset="2"/>
              <a:buChar char="Ø"/>
            </a:pPr>
            <a:r>
              <a:rPr lang="en-US">
                <a:solidFill>
                  <a:prstClr val="black"/>
                </a:solidFill>
              </a:rPr>
              <a:t>Conservation </a:t>
            </a:r>
          </a:p>
          <a:p>
            <a:pPr marL="1112475" lvl="2" indent="-380990">
              <a:buFont typeface="Wingdings" panose="05000000000000000000" pitchFamily="2" charset="2"/>
              <a:buChar char="Ø"/>
            </a:pPr>
            <a:r>
              <a:rPr lang="en-US">
                <a:solidFill>
                  <a:prstClr val="black"/>
                </a:solidFill>
              </a:rPr>
              <a:t>Demand response </a:t>
            </a:r>
          </a:p>
          <a:p>
            <a:pPr marL="1112475" lvl="2" indent="-380990">
              <a:buFont typeface="Wingdings" panose="05000000000000000000" pitchFamily="2" charset="2"/>
              <a:buChar char="Ø"/>
            </a:pPr>
            <a:r>
              <a:rPr lang="en-US">
                <a:solidFill>
                  <a:prstClr val="black"/>
                </a:solidFill>
              </a:rPr>
              <a:t>Voluntary renewable programs </a:t>
            </a:r>
          </a:p>
          <a:p>
            <a:pPr marL="1843957" lvl="4" indent="-380990">
              <a:buFont typeface="Wingdings" panose="05000000000000000000" pitchFamily="2" charset="2"/>
              <a:buChar char="Ø"/>
            </a:pPr>
            <a:r>
              <a:rPr lang="en-US">
                <a:solidFill>
                  <a:prstClr val="black"/>
                </a:solidFill>
              </a:rPr>
              <a:t>Net-metering</a:t>
            </a:r>
          </a:p>
          <a:p>
            <a:pPr marL="1843957" lvl="4" indent="-380990">
              <a:buFont typeface="Wingdings" panose="05000000000000000000" pitchFamily="2" charset="2"/>
              <a:buChar char="Ø"/>
            </a:pPr>
            <a:r>
              <a:rPr lang="en-US">
                <a:solidFill>
                  <a:prstClr val="black"/>
                </a:solidFill>
              </a:rPr>
              <a:t>Community solar </a:t>
            </a:r>
          </a:p>
          <a:p>
            <a:pPr marL="1843957" lvl="4" indent="-380990">
              <a:buFont typeface="Wingdings" panose="05000000000000000000" pitchFamily="2" charset="2"/>
              <a:buChar char="Ø"/>
            </a:pPr>
            <a:r>
              <a:rPr lang="en-US">
                <a:solidFill>
                  <a:prstClr val="black"/>
                </a:solidFill>
              </a:rPr>
              <a:t>Green Direct  </a:t>
            </a:r>
          </a:p>
          <a:p>
            <a:pPr marL="1112475" lvl="2" indent="-380990">
              <a:buFont typeface="Wingdings" panose="05000000000000000000" pitchFamily="2" charset="2"/>
              <a:buChar char="Ø"/>
            </a:pPr>
            <a:r>
              <a:rPr lang="en-US">
                <a:solidFill>
                  <a:prstClr val="black"/>
                </a:solidFill>
              </a:rPr>
              <a:t>PURPA* contracts</a:t>
            </a:r>
          </a:p>
          <a:p>
            <a:endParaRPr lang="en-US"/>
          </a:p>
        </p:txBody>
      </p:sp>
      <p:sp>
        <p:nvSpPr>
          <p:cNvPr id="3" name="TextBox 2"/>
          <p:cNvSpPr txBox="1"/>
          <p:nvPr/>
        </p:nvSpPr>
        <p:spPr>
          <a:xfrm>
            <a:off x="381002" y="5543551"/>
            <a:ext cx="7477125" cy="420756"/>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067"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*Public Utility Regulatory Policy Act (PURPA) qualifying facilities (QFs) are smaller generating units that use renewable resources, such as solar and wind energy, or alternative technologies, such as cogeneration</a:t>
            </a:r>
          </a:p>
        </p:txBody>
      </p:sp>
      <p:graphicFrame>
        <p:nvGraphicFramePr>
          <p:cNvPr id="11" name="Chart 10"/>
          <p:cNvGraphicFramePr>
            <a:graphicFrameLocks noGrp="1"/>
          </p:cNvGraphicFramePr>
          <p:nvPr>
            <p:extLst>
              <p:ext uri="{D42A27DB-BD31-4B8C-83A1-F6EECF244321}">
                <p14:modId xmlns:p14="http://schemas.microsoft.com/office/powerpoint/2010/main" val="3680025529"/>
              </p:ext>
            </p:extLst>
          </p:nvPr>
        </p:nvGraphicFramePr>
        <p:xfrm>
          <a:off x="7173798" y="1027522"/>
          <a:ext cx="4590854" cy="465684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111096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700">
                <a:latin typeface="Arial"/>
                <a:cs typeface="Arial"/>
              </a:rPr>
              <a:t>Winter peak driving e</a:t>
            </a:r>
            <a:r>
              <a:rPr lang="en-US" sz="3700" u="sng">
                <a:latin typeface="Arial"/>
                <a:cs typeface="Arial"/>
              </a:rPr>
              <a:t>ffective</a:t>
            </a:r>
            <a:r>
              <a:rPr lang="en-US" sz="3700">
                <a:latin typeface="Arial"/>
                <a:cs typeface="Arial"/>
              </a:rPr>
              <a:t> capacity additions</a:t>
            </a:r>
          </a:p>
        </p:txBody>
      </p:sp>
      <p:sp>
        <p:nvSpPr>
          <p:cNvPr id="3" name="Text Placeholder 2"/>
          <p:cNvSpPr>
            <a:spLocks noGrp="1"/>
          </p:cNvSpPr>
          <p:nvPr>
            <p:ph type="body" sz="quarter" idx="10"/>
          </p:nvPr>
        </p:nvSpPr>
        <p:spPr>
          <a:xfrm>
            <a:off x="367192" y="1125417"/>
            <a:ext cx="5058611" cy="4243337"/>
          </a:xfrm>
        </p:spPr>
        <p:txBody>
          <a:bodyPr lIns="121920" tIns="60960" rIns="121920" bIns="60960" anchor="t"/>
          <a:lstStyle/>
          <a:p>
            <a:pPr marL="342882" indent="-342882">
              <a:buFont typeface="Arial" panose="020B0604020202020204" pitchFamily="34" charset="0"/>
              <a:buChar char="•"/>
            </a:pPr>
            <a:r>
              <a:rPr lang="en-US" sz="2000">
                <a:latin typeface="Arial"/>
                <a:cs typeface="Arial"/>
              </a:rPr>
              <a:t>Winter peak &gt; summer peak through 2045</a:t>
            </a:r>
          </a:p>
          <a:p>
            <a:pPr lvl="2" indent="0" fontAlgn="base">
              <a:spcBef>
                <a:spcPct val="20000"/>
              </a:spcBef>
              <a:spcAft>
                <a:spcPct val="0"/>
              </a:spcAft>
              <a:buNone/>
              <a:defRPr/>
            </a:pPr>
            <a:r>
              <a:rPr lang="en-US" sz="2000"/>
              <a:t>2,629 MW by 2029 is needed to achieve 5% loss of load probability.</a:t>
            </a:r>
          </a:p>
          <a:p>
            <a:pPr marL="1017209" lvl="2" indent="-285744" fontAlgn="base">
              <a:spcBef>
                <a:spcPct val="20000"/>
              </a:spcBef>
              <a:spcAft>
                <a:spcPct val="0"/>
              </a:spcAft>
              <a:buFont typeface="Wingdings" panose="05000000000000000000" pitchFamily="2" charset="2"/>
              <a:buChar char="Ø"/>
              <a:defRPr/>
            </a:pPr>
            <a:r>
              <a:rPr lang="en-US" sz="2000"/>
              <a:t>Reduced to 2,340 MW after conservation</a:t>
            </a:r>
          </a:p>
          <a:p>
            <a:pPr marL="342882" indent="-342882">
              <a:buFont typeface="Arial" panose="020B0604020202020204" pitchFamily="34" charset="0"/>
              <a:buChar char="•"/>
            </a:pPr>
            <a:r>
              <a:rPr lang="en-US" sz="2000">
                <a:latin typeface="Arial"/>
                <a:cs typeface="Arial"/>
              </a:rPr>
              <a:t>Renewable and energy storage peak capacity contribution is larger in the summer</a:t>
            </a:r>
          </a:p>
          <a:p>
            <a:pPr marL="342882" indent="-342882">
              <a:buFont typeface="Arial" panose="020B0604020202020204" pitchFamily="34" charset="0"/>
              <a:buChar char="•"/>
            </a:pPr>
            <a:r>
              <a:rPr lang="en-US" sz="2000">
                <a:latin typeface="Arial"/>
                <a:cs typeface="Arial"/>
              </a:rPr>
              <a:t>New renewable and non-emitting resources will meet summer but not winter peaks  </a:t>
            </a:r>
          </a:p>
          <a:p>
            <a:pPr marL="342882" indent="-342882">
              <a:buFont typeface="Arial" panose="020B0604020202020204" pitchFamily="34" charset="0"/>
              <a:buChar char="•"/>
            </a:pPr>
            <a:r>
              <a:rPr lang="en-US" sz="2000">
                <a:latin typeface="Arial"/>
                <a:cs typeface="Arial"/>
              </a:rPr>
              <a:t>New peaking capacity resources are needed</a:t>
            </a:r>
            <a:endParaRPr lang="en-US" sz="2000">
              <a:latin typeface="Arial"/>
            </a:endParaRPr>
          </a:p>
        </p:txBody>
      </p:sp>
      <p:pic>
        <p:nvPicPr>
          <p:cNvPr id="4" name="Picture 3"/>
          <p:cNvPicPr>
            <a:picLocks noChangeAspect="1"/>
          </p:cNvPicPr>
          <p:nvPr/>
        </p:nvPicPr>
        <p:blipFill>
          <a:blip r:embed="rId2"/>
          <a:stretch>
            <a:fillRect/>
          </a:stretch>
        </p:blipFill>
        <p:spPr>
          <a:xfrm>
            <a:off x="5331557" y="1125415"/>
            <a:ext cx="6671054" cy="4836221"/>
          </a:xfrm>
          <a:prstGeom prst="rect">
            <a:avLst/>
          </a:prstGeom>
        </p:spPr>
      </p:pic>
    </p:spTree>
    <p:extLst>
      <p:ext uri="{BB962C8B-B14F-4D97-AF65-F5344CB8AC3E}">
        <p14:creationId xmlns:p14="http://schemas.microsoft.com/office/powerpoint/2010/main" val="21868171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Chart&#10;&#10;Description automatically generated">
            <a:extLst>
              <a:ext uri="{FF2B5EF4-FFF2-40B4-BE49-F238E27FC236}">
                <a16:creationId xmlns:a16="http://schemas.microsoft.com/office/drawing/2014/main" id="{A7ED7080-90BC-585F-A240-86303FD32B90}"/>
              </a:ext>
            </a:extLst>
          </p:cNvPr>
          <p:cNvPicPr>
            <a:picLocks noChangeAspect="1"/>
          </p:cNvPicPr>
          <p:nvPr/>
        </p:nvPicPr>
        <p:blipFill>
          <a:blip r:embed="rId2"/>
          <a:stretch>
            <a:fillRect/>
          </a:stretch>
        </p:blipFill>
        <p:spPr>
          <a:xfrm>
            <a:off x="585627" y="958887"/>
            <a:ext cx="7313487" cy="4940228"/>
          </a:xfrm>
          <a:prstGeom prst="rect">
            <a:avLst/>
          </a:prstGeom>
        </p:spPr>
      </p:pic>
      <p:sp>
        <p:nvSpPr>
          <p:cNvPr id="2" name="Title 1"/>
          <p:cNvSpPr>
            <a:spLocks noGrp="1"/>
          </p:cNvSpPr>
          <p:nvPr>
            <p:ph type="title"/>
          </p:nvPr>
        </p:nvSpPr>
        <p:spPr>
          <a:xfrm>
            <a:off x="609601" y="435337"/>
            <a:ext cx="10972800" cy="760291"/>
          </a:xfrm>
          <a:ln>
            <a:solidFill>
              <a:schemeClr val="bg1"/>
            </a:solidFill>
          </a:ln>
        </p:spPr>
        <p:txBody>
          <a:bodyPr>
            <a:normAutofit/>
          </a:bodyPr>
          <a:lstStyle/>
          <a:p>
            <a:r>
              <a:rPr lang="en-US">
                <a:solidFill>
                  <a:srgbClr val="000000"/>
                </a:solidFill>
                <a:latin typeface="Arial"/>
                <a:cs typeface="Arial"/>
              </a:rPr>
              <a:t>2030 nameplate vs. peak capacity</a:t>
            </a:r>
            <a:endParaRPr lang="en-US">
              <a:solidFill>
                <a:srgbClr val="000000"/>
              </a:solidFill>
              <a:latin typeface="Arial"/>
            </a:endParaRPr>
          </a:p>
        </p:txBody>
      </p:sp>
      <p:sp>
        <p:nvSpPr>
          <p:cNvPr id="14" name="TextBox 13">
            <a:extLst>
              <a:ext uri="{FF2B5EF4-FFF2-40B4-BE49-F238E27FC236}">
                <a16:creationId xmlns:a16="http://schemas.microsoft.com/office/drawing/2014/main" id="{7CA7E29C-D1F9-E2C8-94F8-764D2ECB8377}"/>
              </a:ext>
            </a:extLst>
          </p:cNvPr>
          <p:cNvSpPr txBox="1"/>
          <p:nvPr/>
        </p:nvSpPr>
        <p:spPr>
          <a:xfrm>
            <a:off x="8218011" y="1691690"/>
            <a:ext cx="3639400" cy="3477875"/>
          </a:xfrm>
          <a:prstGeom prst="rect">
            <a:avLst/>
          </a:prstGeom>
          <a:noFill/>
          <a:ln w="6350">
            <a:solidFill>
              <a:schemeClr val="tx1">
                <a:lumMod val="65000"/>
                <a:lumOff val="35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914377"/>
            <a:r>
              <a:rPr lang="en-US" sz="2000">
                <a:solidFill>
                  <a:prstClr val="black"/>
                </a:solidFill>
                <a:latin typeface="Arial"/>
                <a:cs typeface="Calibri"/>
              </a:rPr>
              <a:t>After adjusting for peak capacity contribution</a:t>
            </a:r>
          </a:p>
          <a:p>
            <a:pPr defTabSz="914377"/>
            <a:endParaRPr lang="en-US" sz="2000">
              <a:solidFill>
                <a:prstClr val="black"/>
              </a:solidFill>
              <a:latin typeface="Arial"/>
              <a:cs typeface="Calibri"/>
            </a:endParaRPr>
          </a:p>
          <a:p>
            <a:pPr algn="ctr" defTabSz="914377"/>
            <a:r>
              <a:rPr lang="en-US" sz="2000">
                <a:solidFill>
                  <a:prstClr val="black"/>
                </a:solidFill>
                <a:latin typeface="Arial"/>
                <a:cs typeface="Calibri"/>
              </a:rPr>
              <a:t>6,717 MW installed nameplate capacity of new resources</a:t>
            </a:r>
          </a:p>
          <a:p>
            <a:pPr algn="ctr" defTabSz="914377"/>
            <a:r>
              <a:rPr lang="en-US" sz="2000">
                <a:solidFill>
                  <a:prstClr val="black"/>
                </a:solidFill>
                <a:latin typeface="Arial"/>
                <a:cs typeface="Calibri"/>
              </a:rPr>
              <a:t>=</a:t>
            </a:r>
          </a:p>
          <a:p>
            <a:pPr algn="ctr" defTabSz="914377"/>
            <a:r>
              <a:rPr lang="en-US" sz="2000">
                <a:solidFill>
                  <a:prstClr val="black"/>
                </a:solidFill>
                <a:latin typeface="Arial"/>
                <a:cs typeface="Calibri"/>
              </a:rPr>
              <a:t>3,093 MW summer peak capacity</a:t>
            </a:r>
            <a:endParaRPr lang="en-US">
              <a:solidFill>
                <a:prstClr val="black"/>
              </a:solidFill>
              <a:latin typeface="Calibri" panose="020F0502020204030204"/>
            </a:endParaRPr>
          </a:p>
          <a:p>
            <a:pPr algn="ctr" defTabSz="914377"/>
            <a:r>
              <a:rPr lang="en-US" sz="2000">
                <a:solidFill>
                  <a:prstClr val="black"/>
                </a:solidFill>
                <a:latin typeface="Arial"/>
                <a:cs typeface="Calibri"/>
              </a:rPr>
              <a:t>=</a:t>
            </a:r>
          </a:p>
          <a:p>
            <a:pPr algn="ctr" defTabSz="914377"/>
            <a:r>
              <a:rPr lang="en-US" sz="2000">
                <a:solidFill>
                  <a:prstClr val="black"/>
                </a:solidFill>
                <a:latin typeface="Arial"/>
                <a:cs typeface="Calibri"/>
              </a:rPr>
              <a:t>2,769 MW winter peak capacity</a:t>
            </a:r>
          </a:p>
        </p:txBody>
      </p:sp>
    </p:spTree>
    <p:extLst>
      <p:ext uri="{BB962C8B-B14F-4D97-AF65-F5344CB8AC3E}">
        <p14:creationId xmlns:p14="http://schemas.microsoft.com/office/powerpoint/2010/main" val="28017185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365125"/>
            <a:ext cx="4452594" cy="1444821"/>
          </a:xfrm>
        </p:spPr>
        <p:txBody>
          <a:bodyPr>
            <a:normAutofit/>
          </a:bodyPr>
          <a:lstStyle/>
          <a:p>
            <a:r>
              <a:rPr lang="en-US"/>
              <a:t>Range of annual emissions for preferred portfolio</a:t>
            </a:r>
          </a:p>
        </p:txBody>
      </p:sp>
      <p:graphicFrame>
        <p:nvGraphicFramePr>
          <p:cNvPr id="4" name="Chart 3"/>
          <p:cNvGraphicFramePr>
            <a:graphicFrameLocks noGrp="1"/>
          </p:cNvGraphicFramePr>
          <p:nvPr>
            <p:extLst>
              <p:ext uri="{D42A27DB-BD31-4B8C-83A1-F6EECF244321}">
                <p14:modId xmlns:p14="http://schemas.microsoft.com/office/powerpoint/2010/main" val="4151450492"/>
              </p:ext>
            </p:extLst>
          </p:nvPr>
        </p:nvGraphicFramePr>
        <p:xfrm>
          <a:off x="5244446" y="525381"/>
          <a:ext cx="7343480" cy="5501974"/>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 Placeholder 2"/>
          <p:cNvSpPr>
            <a:spLocks noGrp="1"/>
          </p:cNvSpPr>
          <p:nvPr>
            <p:ph type="body" sz="quarter" idx="10"/>
          </p:nvPr>
        </p:nvSpPr>
        <p:spPr>
          <a:xfrm>
            <a:off x="428694" y="1765278"/>
            <a:ext cx="4944584" cy="3417406"/>
          </a:xfrm>
        </p:spPr>
        <p:txBody>
          <a:bodyPr lIns="121920" tIns="60960" rIns="121920" bIns="60960" anchor="t"/>
          <a:lstStyle/>
          <a:p>
            <a:pPr marL="342265" indent="-342265">
              <a:buFont typeface="Arial" panose="020B0604020202020204" pitchFamily="34" charset="0"/>
              <a:buChar char="•"/>
            </a:pPr>
            <a:r>
              <a:rPr lang="en-US" sz="1800">
                <a:latin typeface="Arial"/>
                <a:cs typeface="Arial"/>
              </a:rPr>
              <a:t>Includes CCA price in cost of dispatch for thermal resources and includes market sales and </a:t>
            </a:r>
            <a:r>
              <a:rPr lang="en-US" sz="1800" err="1">
                <a:latin typeface="Arial"/>
                <a:cs typeface="Arial"/>
              </a:rPr>
              <a:t>Transalta</a:t>
            </a:r>
            <a:r>
              <a:rPr lang="en-US" sz="1800">
                <a:latin typeface="Arial"/>
                <a:cs typeface="Arial"/>
              </a:rPr>
              <a:t> Coal Transition contract</a:t>
            </a:r>
            <a:endParaRPr lang="en-US"/>
          </a:p>
          <a:p>
            <a:pPr marL="342265" indent="-342265">
              <a:buFont typeface="Arial" panose="020B0604020202020204" pitchFamily="34" charset="0"/>
              <a:buChar char="•"/>
            </a:pPr>
            <a:r>
              <a:rPr lang="en-US" sz="1800">
                <a:latin typeface="Arial"/>
                <a:cs typeface="Arial"/>
              </a:rPr>
              <a:t>Decline in emissions after 2025 from Colstrip and Centralia PPA expiration at the end of 2025</a:t>
            </a:r>
          </a:p>
          <a:p>
            <a:pPr marL="342265" indent="-342265">
              <a:buFont typeface="Arial" panose="020B0604020202020204" pitchFamily="34" charset="0"/>
              <a:buChar char="•"/>
            </a:pPr>
            <a:r>
              <a:rPr lang="en-US" sz="1800">
                <a:latin typeface="Arial"/>
                <a:cs typeface="Arial"/>
              </a:rPr>
              <a:t>Decrease starting in 2030 through 2044 when natural gas and hydrogen fuel blending starts for existing and thermal resources</a:t>
            </a:r>
          </a:p>
          <a:p>
            <a:pPr marL="342265" indent="-342265">
              <a:buFont typeface="Arial" panose="020B0604020202020204" pitchFamily="34" charset="0"/>
              <a:buChar char="•"/>
            </a:pPr>
            <a:r>
              <a:rPr lang="en-US" sz="1800">
                <a:latin typeface="Arial"/>
                <a:cs typeface="Arial"/>
              </a:rPr>
              <a:t>Any remaining emissions in 2045 are due to emissions from unspecified market purchase</a:t>
            </a:r>
            <a:endParaRPr lang="en-US" sz="1800"/>
          </a:p>
          <a:p>
            <a:endParaRPr lang="en-US" sz="1800">
              <a:latin typeface="Arial"/>
              <a:cs typeface="Arial"/>
            </a:endParaRPr>
          </a:p>
        </p:txBody>
      </p:sp>
    </p:spTree>
    <p:extLst>
      <p:ext uri="{BB962C8B-B14F-4D97-AF65-F5344CB8AC3E}">
        <p14:creationId xmlns:p14="http://schemas.microsoft.com/office/powerpoint/2010/main" val="18921441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ED185-108E-04F4-67F2-D9E09E4E657E}"/>
              </a:ext>
            </a:extLst>
          </p:cNvPr>
          <p:cNvSpPr>
            <a:spLocks noGrp="1"/>
          </p:cNvSpPr>
          <p:nvPr>
            <p:ph type="title"/>
          </p:nvPr>
        </p:nvSpPr>
        <p:spPr/>
        <p:txBody>
          <a:bodyPr/>
          <a:lstStyle/>
          <a:p>
            <a:r>
              <a:rPr lang="en-US">
                <a:latin typeface="Arial"/>
                <a:cs typeface="Arial"/>
              </a:rPr>
              <a:t>Model updates for progress report</a:t>
            </a:r>
            <a:endParaRPr lang="en-US"/>
          </a:p>
        </p:txBody>
      </p:sp>
      <p:graphicFrame>
        <p:nvGraphicFramePr>
          <p:cNvPr id="4" name="Diagram 3"/>
          <p:cNvGraphicFramePr/>
          <p:nvPr>
            <p:extLst>
              <p:ext uri="{D42A27DB-BD31-4B8C-83A1-F6EECF244321}">
                <p14:modId xmlns:p14="http://schemas.microsoft.com/office/powerpoint/2010/main" val="2214478810"/>
              </p:ext>
            </p:extLst>
          </p:nvPr>
        </p:nvGraphicFramePr>
        <p:xfrm>
          <a:off x="609600" y="1578708"/>
          <a:ext cx="10972800" cy="41577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 name="Group 4"/>
          <p:cNvGrpSpPr>
            <a:grpSpLocks noChangeAspect="1"/>
          </p:cNvGrpSpPr>
          <p:nvPr/>
        </p:nvGrpSpPr>
        <p:grpSpPr>
          <a:xfrm>
            <a:off x="8315271" y="1709734"/>
            <a:ext cx="320893" cy="309154"/>
            <a:chOff x="4652963" y="3370263"/>
            <a:chExt cx="130175" cy="125413"/>
          </a:xfrm>
          <a:solidFill>
            <a:schemeClr val="bg1"/>
          </a:solidFill>
        </p:grpSpPr>
        <p:sp>
          <p:nvSpPr>
            <p:cNvPr id="6" name="Rectangle 1708"/>
            <p:cNvSpPr>
              <a:spLocks noChangeArrowheads="1"/>
            </p:cNvSpPr>
            <p:nvPr/>
          </p:nvSpPr>
          <p:spPr bwMode="auto">
            <a:xfrm>
              <a:off x="4719638" y="3376613"/>
              <a:ext cx="12700" cy="19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Freeform 1709"/>
            <p:cNvSpPr>
              <a:spLocks/>
            </p:cNvSpPr>
            <p:nvPr/>
          </p:nvSpPr>
          <p:spPr bwMode="auto">
            <a:xfrm>
              <a:off x="4748213" y="3387726"/>
              <a:ext cx="22225" cy="22225"/>
            </a:xfrm>
            <a:custGeom>
              <a:avLst/>
              <a:gdLst>
                <a:gd name="T0" fmla="*/ 14 w 14"/>
                <a:gd name="T1" fmla="*/ 6 h 14"/>
                <a:gd name="T2" fmla="*/ 8 w 14"/>
                <a:gd name="T3" fmla="*/ 0 h 14"/>
                <a:gd name="T4" fmla="*/ 0 w 14"/>
                <a:gd name="T5" fmla="*/ 9 h 14"/>
                <a:gd name="T6" fmla="*/ 6 w 14"/>
                <a:gd name="T7" fmla="*/ 14 h 14"/>
                <a:gd name="T8" fmla="*/ 14 w 14"/>
                <a:gd name="T9" fmla="*/ 6 h 14"/>
              </a:gdLst>
              <a:ahLst/>
              <a:cxnLst>
                <a:cxn ang="0">
                  <a:pos x="T0" y="T1"/>
                </a:cxn>
                <a:cxn ang="0">
                  <a:pos x="T2" y="T3"/>
                </a:cxn>
                <a:cxn ang="0">
                  <a:pos x="T4" y="T5"/>
                </a:cxn>
                <a:cxn ang="0">
                  <a:pos x="T6" y="T7"/>
                </a:cxn>
                <a:cxn ang="0">
                  <a:pos x="T8" y="T9"/>
                </a:cxn>
              </a:cxnLst>
              <a:rect l="0" t="0" r="r" b="b"/>
              <a:pathLst>
                <a:path w="14" h="14">
                  <a:moveTo>
                    <a:pt x="14" y="6"/>
                  </a:moveTo>
                  <a:lnTo>
                    <a:pt x="8" y="0"/>
                  </a:lnTo>
                  <a:lnTo>
                    <a:pt x="0" y="9"/>
                  </a:lnTo>
                  <a:lnTo>
                    <a:pt x="6" y="14"/>
                  </a:lnTo>
                  <a:lnTo>
                    <a:pt x="14"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Rectangle 1710"/>
            <p:cNvSpPr>
              <a:spLocks noChangeArrowheads="1"/>
            </p:cNvSpPr>
            <p:nvPr/>
          </p:nvSpPr>
          <p:spPr bwMode="auto">
            <a:xfrm>
              <a:off x="4764088" y="3427413"/>
              <a:ext cx="19050" cy="11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1711"/>
            <p:cNvSpPr>
              <a:spLocks/>
            </p:cNvSpPr>
            <p:nvPr/>
          </p:nvSpPr>
          <p:spPr bwMode="auto">
            <a:xfrm>
              <a:off x="4748213" y="3454401"/>
              <a:ext cx="22225" cy="22225"/>
            </a:xfrm>
            <a:custGeom>
              <a:avLst/>
              <a:gdLst>
                <a:gd name="T0" fmla="*/ 0 w 14"/>
                <a:gd name="T1" fmla="*/ 5 h 14"/>
                <a:gd name="T2" fmla="*/ 8 w 14"/>
                <a:gd name="T3" fmla="*/ 14 h 14"/>
                <a:gd name="T4" fmla="*/ 14 w 14"/>
                <a:gd name="T5" fmla="*/ 8 h 14"/>
                <a:gd name="T6" fmla="*/ 6 w 14"/>
                <a:gd name="T7" fmla="*/ 0 h 14"/>
                <a:gd name="T8" fmla="*/ 0 w 14"/>
                <a:gd name="T9" fmla="*/ 5 h 14"/>
              </a:gdLst>
              <a:ahLst/>
              <a:cxnLst>
                <a:cxn ang="0">
                  <a:pos x="T0" y="T1"/>
                </a:cxn>
                <a:cxn ang="0">
                  <a:pos x="T2" y="T3"/>
                </a:cxn>
                <a:cxn ang="0">
                  <a:pos x="T4" y="T5"/>
                </a:cxn>
                <a:cxn ang="0">
                  <a:pos x="T6" y="T7"/>
                </a:cxn>
                <a:cxn ang="0">
                  <a:pos x="T8" y="T9"/>
                </a:cxn>
              </a:cxnLst>
              <a:rect l="0" t="0" r="r" b="b"/>
              <a:pathLst>
                <a:path w="14" h="14">
                  <a:moveTo>
                    <a:pt x="0" y="5"/>
                  </a:moveTo>
                  <a:lnTo>
                    <a:pt x="8" y="14"/>
                  </a:lnTo>
                  <a:lnTo>
                    <a:pt x="14" y="8"/>
                  </a:lnTo>
                  <a:lnTo>
                    <a:pt x="6" y="0"/>
                  </a:lnTo>
                  <a:lnTo>
                    <a:pt x="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Rectangle 1712"/>
            <p:cNvSpPr>
              <a:spLocks noChangeArrowheads="1"/>
            </p:cNvSpPr>
            <p:nvPr/>
          </p:nvSpPr>
          <p:spPr bwMode="auto">
            <a:xfrm>
              <a:off x="4719638" y="3470276"/>
              <a:ext cx="12700" cy="19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1713"/>
            <p:cNvSpPr>
              <a:spLocks/>
            </p:cNvSpPr>
            <p:nvPr/>
          </p:nvSpPr>
          <p:spPr bwMode="auto">
            <a:xfrm>
              <a:off x="4713288" y="3408363"/>
              <a:ext cx="38100" cy="49213"/>
            </a:xfrm>
            <a:custGeom>
              <a:avLst/>
              <a:gdLst>
                <a:gd name="T0" fmla="*/ 8 w 24"/>
                <a:gd name="T1" fmla="*/ 0 h 32"/>
                <a:gd name="T2" fmla="*/ 0 w 24"/>
                <a:gd name="T3" fmla="*/ 2 h 32"/>
                <a:gd name="T4" fmla="*/ 0 w 24"/>
                <a:gd name="T5" fmla="*/ 16 h 32"/>
                <a:gd name="T6" fmla="*/ 8 w 24"/>
                <a:gd name="T7" fmla="*/ 8 h 32"/>
                <a:gd name="T8" fmla="*/ 16 w 24"/>
                <a:gd name="T9" fmla="*/ 16 h 32"/>
                <a:gd name="T10" fmla="*/ 8 w 24"/>
                <a:gd name="T11" fmla="*/ 24 h 32"/>
                <a:gd name="T12" fmla="*/ 0 w 24"/>
                <a:gd name="T13" fmla="*/ 16 h 32"/>
                <a:gd name="T14" fmla="*/ 0 w 24"/>
                <a:gd name="T15" fmla="*/ 29 h 32"/>
                <a:gd name="T16" fmla="*/ 8 w 24"/>
                <a:gd name="T17" fmla="*/ 32 h 32"/>
                <a:gd name="T18" fmla="*/ 24 w 24"/>
                <a:gd name="T19" fmla="*/ 16 h 32"/>
                <a:gd name="T20" fmla="*/ 8 w 24"/>
                <a:gd name="T21"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32">
                  <a:moveTo>
                    <a:pt x="8" y="0"/>
                  </a:moveTo>
                  <a:cubicBezTo>
                    <a:pt x="5" y="0"/>
                    <a:pt x="2" y="0"/>
                    <a:pt x="0" y="2"/>
                  </a:cubicBezTo>
                  <a:cubicBezTo>
                    <a:pt x="0" y="16"/>
                    <a:pt x="0" y="16"/>
                    <a:pt x="0" y="16"/>
                  </a:cubicBezTo>
                  <a:cubicBezTo>
                    <a:pt x="0" y="11"/>
                    <a:pt x="3" y="8"/>
                    <a:pt x="8" y="8"/>
                  </a:cubicBezTo>
                  <a:cubicBezTo>
                    <a:pt x="12" y="8"/>
                    <a:pt x="16" y="11"/>
                    <a:pt x="16" y="16"/>
                  </a:cubicBezTo>
                  <a:cubicBezTo>
                    <a:pt x="16" y="20"/>
                    <a:pt x="12" y="24"/>
                    <a:pt x="8" y="24"/>
                  </a:cubicBezTo>
                  <a:cubicBezTo>
                    <a:pt x="3" y="24"/>
                    <a:pt x="0" y="20"/>
                    <a:pt x="0" y="16"/>
                  </a:cubicBezTo>
                  <a:cubicBezTo>
                    <a:pt x="0" y="29"/>
                    <a:pt x="0" y="29"/>
                    <a:pt x="0" y="29"/>
                  </a:cubicBezTo>
                  <a:cubicBezTo>
                    <a:pt x="2" y="31"/>
                    <a:pt x="5" y="32"/>
                    <a:pt x="8" y="32"/>
                  </a:cubicBezTo>
                  <a:cubicBezTo>
                    <a:pt x="17" y="32"/>
                    <a:pt x="24" y="24"/>
                    <a:pt x="24" y="16"/>
                  </a:cubicBezTo>
                  <a:cubicBezTo>
                    <a:pt x="24" y="7"/>
                    <a:pt x="17"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1714"/>
            <p:cNvSpPr>
              <a:spLocks noEditPoints="1"/>
            </p:cNvSpPr>
            <p:nvPr/>
          </p:nvSpPr>
          <p:spPr bwMode="auto">
            <a:xfrm>
              <a:off x="4652963" y="3370263"/>
              <a:ext cx="57150" cy="125413"/>
            </a:xfrm>
            <a:custGeom>
              <a:avLst/>
              <a:gdLst>
                <a:gd name="T0" fmla="*/ 30 w 36"/>
                <a:gd name="T1" fmla="*/ 12 h 80"/>
                <a:gd name="T2" fmla="*/ 18 w 36"/>
                <a:gd name="T3" fmla="*/ 0 h 80"/>
                <a:gd name="T4" fmla="*/ 6 w 36"/>
                <a:gd name="T5" fmla="*/ 12 h 80"/>
                <a:gd name="T6" fmla="*/ 6 w 36"/>
                <a:gd name="T7" fmla="*/ 48 h 80"/>
                <a:gd name="T8" fmla="*/ 0 w 36"/>
                <a:gd name="T9" fmla="*/ 62 h 80"/>
                <a:gd name="T10" fmla="*/ 18 w 36"/>
                <a:gd name="T11" fmla="*/ 80 h 80"/>
                <a:gd name="T12" fmla="*/ 36 w 36"/>
                <a:gd name="T13" fmla="*/ 62 h 80"/>
                <a:gd name="T14" fmla="*/ 30 w 36"/>
                <a:gd name="T15" fmla="*/ 48 h 80"/>
                <a:gd name="T16" fmla="*/ 30 w 36"/>
                <a:gd name="T17" fmla="*/ 12 h 80"/>
                <a:gd name="T18" fmla="*/ 18 w 36"/>
                <a:gd name="T19" fmla="*/ 72 h 80"/>
                <a:gd name="T20" fmla="*/ 8 w 36"/>
                <a:gd name="T21" fmla="*/ 62 h 80"/>
                <a:gd name="T22" fmla="*/ 12 w 36"/>
                <a:gd name="T23" fmla="*/ 53 h 80"/>
                <a:gd name="T24" fmla="*/ 14 w 36"/>
                <a:gd name="T25" fmla="*/ 52 h 80"/>
                <a:gd name="T26" fmla="*/ 14 w 36"/>
                <a:gd name="T27" fmla="*/ 12 h 80"/>
                <a:gd name="T28" fmla="*/ 18 w 36"/>
                <a:gd name="T29" fmla="*/ 8 h 80"/>
                <a:gd name="T30" fmla="*/ 22 w 36"/>
                <a:gd name="T31" fmla="*/ 12 h 80"/>
                <a:gd name="T32" fmla="*/ 22 w 36"/>
                <a:gd name="T33" fmla="*/ 52 h 80"/>
                <a:gd name="T34" fmla="*/ 24 w 36"/>
                <a:gd name="T35" fmla="*/ 53 h 80"/>
                <a:gd name="T36" fmla="*/ 28 w 36"/>
                <a:gd name="T37" fmla="*/ 62 h 80"/>
                <a:gd name="T38" fmla="*/ 18 w 36"/>
                <a:gd name="T39" fmla="*/ 7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 h="80">
                  <a:moveTo>
                    <a:pt x="30" y="12"/>
                  </a:moveTo>
                  <a:cubicBezTo>
                    <a:pt x="30" y="5"/>
                    <a:pt x="24" y="0"/>
                    <a:pt x="18" y="0"/>
                  </a:cubicBezTo>
                  <a:cubicBezTo>
                    <a:pt x="11" y="0"/>
                    <a:pt x="6" y="5"/>
                    <a:pt x="6" y="12"/>
                  </a:cubicBezTo>
                  <a:cubicBezTo>
                    <a:pt x="6" y="48"/>
                    <a:pt x="6" y="48"/>
                    <a:pt x="6" y="48"/>
                  </a:cubicBezTo>
                  <a:cubicBezTo>
                    <a:pt x="2" y="52"/>
                    <a:pt x="0" y="56"/>
                    <a:pt x="0" y="62"/>
                  </a:cubicBezTo>
                  <a:cubicBezTo>
                    <a:pt x="0" y="71"/>
                    <a:pt x="8" y="80"/>
                    <a:pt x="18" y="80"/>
                  </a:cubicBezTo>
                  <a:cubicBezTo>
                    <a:pt x="28" y="80"/>
                    <a:pt x="36" y="71"/>
                    <a:pt x="36" y="62"/>
                  </a:cubicBezTo>
                  <a:cubicBezTo>
                    <a:pt x="36" y="56"/>
                    <a:pt x="34" y="52"/>
                    <a:pt x="30" y="48"/>
                  </a:cubicBezTo>
                  <a:lnTo>
                    <a:pt x="30" y="12"/>
                  </a:lnTo>
                  <a:close/>
                  <a:moveTo>
                    <a:pt x="18" y="72"/>
                  </a:moveTo>
                  <a:cubicBezTo>
                    <a:pt x="12" y="72"/>
                    <a:pt x="8" y="67"/>
                    <a:pt x="8" y="62"/>
                  </a:cubicBezTo>
                  <a:cubicBezTo>
                    <a:pt x="8" y="58"/>
                    <a:pt x="9" y="55"/>
                    <a:pt x="12" y="53"/>
                  </a:cubicBezTo>
                  <a:cubicBezTo>
                    <a:pt x="14" y="52"/>
                    <a:pt x="14" y="52"/>
                    <a:pt x="14" y="52"/>
                  </a:cubicBezTo>
                  <a:cubicBezTo>
                    <a:pt x="14" y="12"/>
                    <a:pt x="14" y="12"/>
                    <a:pt x="14" y="12"/>
                  </a:cubicBezTo>
                  <a:cubicBezTo>
                    <a:pt x="14" y="9"/>
                    <a:pt x="16" y="8"/>
                    <a:pt x="18" y="8"/>
                  </a:cubicBezTo>
                  <a:cubicBezTo>
                    <a:pt x="20" y="8"/>
                    <a:pt x="22" y="9"/>
                    <a:pt x="22" y="12"/>
                  </a:cubicBezTo>
                  <a:cubicBezTo>
                    <a:pt x="22" y="52"/>
                    <a:pt x="22" y="52"/>
                    <a:pt x="22" y="52"/>
                  </a:cubicBezTo>
                  <a:cubicBezTo>
                    <a:pt x="24" y="53"/>
                    <a:pt x="24" y="53"/>
                    <a:pt x="24" y="53"/>
                  </a:cubicBezTo>
                  <a:cubicBezTo>
                    <a:pt x="26" y="55"/>
                    <a:pt x="28" y="58"/>
                    <a:pt x="28" y="62"/>
                  </a:cubicBezTo>
                  <a:cubicBezTo>
                    <a:pt x="28" y="67"/>
                    <a:pt x="23" y="72"/>
                    <a:pt x="18"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3" name="Group 12"/>
          <p:cNvGrpSpPr>
            <a:grpSpLocks noChangeAspect="1"/>
          </p:cNvGrpSpPr>
          <p:nvPr/>
        </p:nvGrpSpPr>
        <p:grpSpPr>
          <a:xfrm>
            <a:off x="8193247" y="2982993"/>
            <a:ext cx="440743" cy="347773"/>
            <a:chOff x="6750050" y="357188"/>
            <a:chExt cx="406400" cy="320675"/>
          </a:xfrm>
          <a:solidFill>
            <a:schemeClr val="bg1"/>
          </a:solidFill>
        </p:grpSpPr>
        <p:sp>
          <p:nvSpPr>
            <p:cNvPr id="14" name="Freeform 45"/>
            <p:cNvSpPr>
              <a:spLocks/>
            </p:cNvSpPr>
            <p:nvPr/>
          </p:nvSpPr>
          <p:spPr bwMode="auto">
            <a:xfrm>
              <a:off x="6750050" y="357188"/>
              <a:ext cx="120650" cy="166688"/>
            </a:xfrm>
            <a:custGeom>
              <a:avLst/>
              <a:gdLst>
                <a:gd name="T0" fmla="*/ 0 w 32"/>
                <a:gd name="T1" fmla="*/ 18 h 43"/>
                <a:gd name="T2" fmla="*/ 0 w 32"/>
                <a:gd name="T3" fmla="*/ 25 h 43"/>
                <a:gd name="T4" fmla="*/ 18 w 32"/>
                <a:gd name="T5" fmla="*/ 43 h 43"/>
                <a:gd name="T6" fmla="*/ 32 w 32"/>
                <a:gd name="T7" fmla="*/ 43 h 43"/>
                <a:gd name="T8" fmla="*/ 32 w 32"/>
                <a:gd name="T9" fmla="*/ 42 h 43"/>
                <a:gd name="T10" fmla="*/ 32 w 32"/>
                <a:gd name="T11" fmla="*/ 36 h 43"/>
                <a:gd name="T12" fmla="*/ 32 w 32"/>
                <a:gd name="T13" fmla="*/ 25 h 43"/>
                <a:gd name="T14" fmla="*/ 32 w 32"/>
                <a:gd name="T15" fmla="*/ 18 h 43"/>
                <a:gd name="T16" fmla="*/ 18 w 32"/>
                <a:gd name="T17" fmla="*/ 18 h 43"/>
                <a:gd name="T18" fmla="*/ 18 w 32"/>
                <a:gd name="T19" fmla="*/ 25 h 43"/>
                <a:gd name="T20" fmla="*/ 25 w 32"/>
                <a:gd name="T21" fmla="*/ 25 h 43"/>
                <a:gd name="T22" fmla="*/ 25 w 32"/>
                <a:gd name="T23" fmla="*/ 36 h 43"/>
                <a:gd name="T24" fmla="*/ 18 w 32"/>
                <a:gd name="T25" fmla="*/ 36 h 43"/>
                <a:gd name="T26" fmla="*/ 7 w 32"/>
                <a:gd name="T27" fmla="*/ 25 h 43"/>
                <a:gd name="T28" fmla="*/ 7 w 32"/>
                <a:gd name="T29" fmla="*/ 18 h 43"/>
                <a:gd name="T30" fmla="*/ 18 w 32"/>
                <a:gd name="T31" fmla="*/ 7 h 43"/>
                <a:gd name="T32" fmla="*/ 32 w 32"/>
                <a:gd name="T33" fmla="*/ 7 h 43"/>
                <a:gd name="T34" fmla="*/ 32 w 32"/>
                <a:gd name="T35" fmla="*/ 0 h 43"/>
                <a:gd name="T36" fmla="*/ 18 w 32"/>
                <a:gd name="T37" fmla="*/ 0 h 43"/>
                <a:gd name="T38" fmla="*/ 0 w 32"/>
                <a:gd name="T39" fmla="*/ 18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 h="43">
                  <a:moveTo>
                    <a:pt x="0" y="18"/>
                  </a:moveTo>
                  <a:cubicBezTo>
                    <a:pt x="0" y="25"/>
                    <a:pt x="0" y="25"/>
                    <a:pt x="0" y="25"/>
                  </a:cubicBezTo>
                  <a:cubicBezTo>
                    <a:pt x="0" y="35"/>
                    <a:pt x="8" y="43"/>
                    <a:pt x="18" y="43"/>
                  </a:cubicBezTo>
                  <a:cubicBezTo>
                    <a:pt x="32" y="43"/>
                    <a:pt x="32" y="43"/>
                    <a:pt x="32" y="43"/>
                  </a:cubicBezTo>
                  <a:cubicBezTo>
                    <a:pt x="32" y="42"/>
                    <a:pt x="32" y="42"/>
                    <a:pt x="32" y="42"/>
                  </a:cubicBezTo>
                  <a:cubicBezTo>
                    <a:pt x="32" y="36"/>
                    <a:pt x="32" y="36"/>
                    <a:pt x="32" y="36"/>
                  </a:cubicBezTo>
                  <a:cubicBezTo>
                    <a:pt x="32" y="25"/>
                    <a:pt x="32" y="25"/>
                    <a:pt x="32" y="25"/>
                  </a:cubicBezTo>
                  <a:cubicBezTo>
                    <a:pt x="32" y="18"/>
                    <a:pt x="32" y="18"/>
                    <a:pt x="32" y="18"/>
                  </a:cubicBezTo>
                  <a:cubicBezTo>
                    <a:pt x="18" y="18"/>
                    <a:pt x="18" y="18"/>
                    <a:pt x="18" y="18"/>
                  </a:cubicBezTo>
                  <a:cubicBezTo>
                    <a:pt x="18" y="25"/>
                    <a:pt x="18" y="25"/>
                    <a:pt x="18" y="25"/>
                  </a:cubicBezTo>
                  <a:cubicBezTo>
                    <a:pt x="25" y="25"/>
                    <a:pt x="25" y="25"/>
                    <a:pt x="25" y="25"/>
                  </a:cubicBezTo>
                  <a:cubicBezTo>
                    <a:pt x="25" y="36"/>
                    <a:pt x="25" y="36"/>
                    <a:pt x="25" y="36"/>
                  </a:cubicBezTo>
                  <a:cubicBezTo>
                    <a:pt x="18" y="36"/>
                    <a:pt x="18" y="36"/>
                    <a:pt x="18" y="36"/>
                  </a:cubicBezTo>
                  <a:cubicBezTo>
                    <a:pt x="12" y="36"/>
                    <a:pt x="7" y="31"/>
                    <a:pt x="7" y="25"/>
                  </a:cubicBezTo>
                  <a:cubicBezTo>
                    <a:pt x="7" y="18"/>
                    <a:pt x="7" y="18"/>
                    <a:pt x="7" y="18"/>
                  </a:cubicBezTo>
                  <a:cubicBezTo>
                    <a:pt x="7" y="12"/>
                    <a:pt x="12" y="7"/>
                    <a:pt x="18" y="7"/>
                  </a:cubicBezTo>
                  <a:cubicBezTo>
                    <a:pt x="32" y="7"/>
                    <a:pt x="32" y="7"/>
                    <a:pt x="32" y="7"/>
                  </a:cubicBezTo>
                  <a:cubicBezTo>
                    <a:pt x="32" y="0"/>
                    <a:pt x="32" y="0"/>
                    <a:pt x="32" y="0"/>
                  </a:cubicBezTo>
                  <a:cubicBezTo>
                    <a:pt x="18" y="0"/>
                    <a:pt x="18" y="0"/>
                    <a:pt x="18" y="0"/>
                  </a:cubicBezTo>
                  <a:cubicBezTo>
                    <a:pt x="8" y="0"/>
                    <a:pt x="0" y="8"/>
                    <a:pt x="0"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46"/>
            <p:cNvSpPr>
              <a:spLocks/>
            </p:cNvSpPr>
            <p:nvPr/>
          </p:nvSpPr>
          <p:spPr bwMode="auto">
            <a:xfrm>
              <a:off x="7035800" y="357188"/>
              <a:ext cx="120650" cy="166688"/>
            </a:xfrm>
            <a:custGeom>
              <a:avLst/>
              <a:gdLst>
                <a:gd name="T0" fmla="*/ 18 w 32"/>
                <a:gd name="T1" fmla="*/ 7 h 43"/>
                <a:gd name="T2" fmla="*/ 32 w 32"/>
                <a:gd name="T3" fmla="*/ 7 h 43"/>
                <a:gd name="T4" fmla="*/ 32 w 32"/>
                <a:gd name="T5" fmla="*/ 0 h 43"/>
                <a:gd name="T6" fmla="*/ 18 w 32"/>
                <a:gd name="T7" fmla="*/ 0 h 43"/>
                <a:gd name="T8" fmla="*/ 0 w 32"/>
                <a:gd name="T9" fmla="*/ 18 h 43"/>
                <a:gd name="T10" fmla="*/ 0 w 32"/>
                <a:gd name="T11" fmla="*/ 25 h 43"/>
                <a:gd name="T12" fmla="*/ 18 w 32"/>
                <a:gd name="T13" fmla="*/ 43 h 43"/>
                <a:gd name="T14" fmla="*/ 32 w 32"/>
                <a:gd name="T15" fmla="*/ 43 h 43"/>
                <a:gd name="T16" fmla="*/ 32 w 32"/>
                <a:gd name="T17" fmla="*/ 42 h 43"/>
                <a:gd name="T18" fmla="*/ 32 w 32"/>
                <a:gd name="T19" fmla="*/ 36 h 43"/>
                <a:gd name="T20" fmla="*/ 32 w 32"/>
                <a:gd name="T21" fmla="*/ 25 h 43"/>
                <a:gd name="T22" fmla="*/ 32 w 32"/>
                <a:gd name="T23" fmla="*/ 18 h 43"/>
                <a:gd name="T24" fmla="*/ 18 w 32"/>
                <a:gd name="T25" fmla="*/ 18 h 43"/>
                <a:gd name="T26" fmla="*/ 18 w 32"/>
                <a:gd name="T27" fmla="*/ 25 h 43"/>
                <a:gd name="T28" fmla="*/ 25 w 32"/>
                <a:gd name="T29" fmla="*/ 25 h 43"/>
                <a:gd name="T30" fmla="*/ 25 w 32"/>
                <a:gd name="T31" fmla="*/ 36 h 43"/>
                <a:gd name="T32" fmla="*/ 18 w 32"/>
                <a:gd name="T33" fmla="*/ 36 h 43"/>
                <a:gd name="T34" fmla="*/ 7 w 32"/>
                <a:gd name="T35" fmla="*/ 25 h 43"/>
                <a:gd name="T36" fmla="*/ 7 w 32"/>
                <a:gd name="T37" fmla="*/ 18 h 43"/>
                <a:gd name="T38" fmla="*/ 18 w 32"/>
                <a:gd name="T39" fmla="*/ 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 h="43">
                  <a:moveTo>
                    <a:pt x="18" y="7"/>
                  </a:moveTo>
                  <a:cubicBezTo>
                    <a:pt x="32" y="7"/>
                    <a:pt x="32" y="7"/>
                    <a:pt x="32" y="7"/>
                  </a:cubicBezTo>
                  <a:cubicBezTo>
                    <a:pt x="32" y="0"/>
                    <a:pt x="32" y="0"/>
                    <a:pt x="32" y="0"/>
                  </a:cubicBezTo>
                  <a:cubicBezTo>
                    <a:pt x="18" y="0"/>
                    <a:pt x="18" y="0"/>
                    <a:pt x="18" y="0"/>
                  </a:cubicBezTo>
                  <a:cubicBezTo>
                    <a:pt x="8" y="0"/>
                    <a:pt x="0" y="8"/>
                    <a:pt x="0" y="18"/>
                  </a:cubicBezTo>
                  <a:cubicBezTo>
                    <a:pt x="0" y="25"/>
                    <a:pt x="0" y="25"/>
                    <a:pt x="0" y="25"/>
                  </a:cubicBezTo>
                  <a:cubicBezTo>
                    <a:pt x="0" y="35"/>
                    <a:pt x="8" y="43"/>
                    <a:pt x="18" y="43"/>
                  </a:cubicBezTo>
                  <a:cubicBezTo>
                    <a:pt x="32" y="43"/>
                    <a:pt x="32" y="43"/>
                    <a:pt x="32" y="43"/>
                  </a:cubicBezTo>
                  <a:cubicBezTo>
                    <a:pt x="32" y="42"/>
                    <a:pt x="32" y="42"/>
                    <a:pt x="32" y="42"/>
                  </a:cubicBezTo>
                  <a:cubicBezTo>
                    <a:pt x="32" y="36"/>
                    <a:pt x="32" y="36"/>
                    <a:pt x="32" y="36"/>
                  </a:cubicBezTo>
                  <a:cubicBezTo>
                    <a:pt x="32" y="25"/>
                    <a:pt x="32" y="25"/>
                    <a:pt x="32" y="25"/>
                  </a:cubicBezTo>
                  <a:cubicBezTo>
                    <a:pt x="32" y="18"/>
                    <a:pt x="32" y="18"/>
                    <a:pt x="32" y="18"/>
                  </a:cubicBezTo>
                  <a:cubicBezTo>
                    <a:pt x="18" y="18"/>
                    <a:pt x="18" y="18"/>
                    <a:pt x="18" y="18"/>
                  </a:cubicBezTo>
                  <a:cubicBezTo>
                    <a:pt x="18" y="25"/>
                    <a:pt x="18" y="25"/>
                    <a:pt x="18" y="25"/>
                  </a:cubicBezTo>
                  <a:cubicBezTo>
                    <a:pt x="25" y="25"/>
                    <a:pt x="25" y="25"/>
                    <a:pt x="25" y="25"/>
                  </a:cubicBezTo>
                  <a:cubicBezTo>
                    <a:pt x="25" y="36"/>
                    <a:pt x="25" y="36"/>
                    <a:pt x="25" y="36"/>
                  </a:cubicBezTo>
                  <a:cubicBezTo>
                    <a:pt x="18" y="36"/>
                    <a:pt x="18" y="36"/>
                    <a:pt x="18" y="36"/>
                  </a:cubicBezTo>
                  <a:cubicBezTo>
                    <a:pt x="12" y="36"/>
                    <a:pt x="7" y="31"/>
                    <a:pt x="7" y="25"/>
                  </a:cubicBezTo>
                  <a:cubicBezTo>
                    <a:pt x="7" y="18"/>
                    <a:pt x="7" y="18"/>
                    <a:pt x="7" y="18"/>
                  </a:cubicBezTo>
                  <a:cubicBezTo>
                    <a:pt x="7" y="12"/>
                    <a:pt x="12" y="7"/>
                    <a:pt x="18"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47"/>
            <p:cNvSpPr>
              <a:spLocks/>
            </p:cNvSpPr>
            <p:nvPr/>
          </p:nvSpPr>
          <p:spPr bwMode="auto">
            <a:xfrm>
              <a:off x="6892925" y="357188"/>
              <a:ext cx="120650" cy="166688"/>
            </a:xfrm>
            <a:custGeom>
              <a:avLst/>
              <a:gdLst>
                <a:gd name="T0" fmla="*/ 59 w 76"/>
                <a:gd name="T1" fmla="*/ 105 h 105"/>
                <a:gd name="T2" fmla="*/ 76 w 76"/>
                <a:gd name="T3" fmla="*/ 105 h 105"/>
                <a:gd name="T4" fmla="*/ 76 w 76"/>
                <a:gd name="T5" fmla="*/ 61 h 105"/>
                <a:gd name="T6" fmla="*/ 76 w 76"/>
                <a:gd name="T7" fmla="*/ 44 h 105"/>
                <a:gd name="T8" fmla="*/ 76 w 76"/>
                <a:gd name="T9" fmla="*/ 0 h 105"/>
                <a:gd name="T10" fmla="*/ 59 w 76"/>
                <a:gd name="T11" fmla="*/ 0 h 105"/>
                <a:gd name="T12" fmla="*/ 59 w 76"/>
                <a:gd name="T13" fmla="*/ 44 h 105"/>
                <a:gd name="T14" fmla="*/ 17 w 76"/>
                <a:gd name="T15" fmla="*/ 44 h 105"/>
                <a:gd name="T16" fmla="*/ 17 w 76"/>
                <a:gd name="T17" fmla="*/ 0 h 105"/>
                <a:gd name="T18" fmla="*/ 0 w 76"/>
                <a:gd name="T19" fmla="*/ 0 h 105"/>
                <a:gd name="T20" fmla="*/ 0 w 76"/>
                <a:gd name="T21" fmla="*/ 44 h 105"/>
                <a:gd name="T22" fmla="*/ 0 w 76"/>
                <a:gd name="T23" fmla="*/ 61 h 105"/>
                <a:gd name="T24" fmla="*/ 0 w 76"/>
                <a:gd name="T25" fmla="*/ 105 h 105"/>
                <a:gd name="T26" fmla="*/ 17 w 76"/>
                <a:gd name="T27" fmla="*/ 105 h 105"/>
                <a:gd name="T28" fmla="*/ 17 w 76"/>
                <a:gd name="T29" fmla="*/ 61 h 105"/>
                <a:gd name="T30" fmla="*/ 59 w 76"/>
                <a:gd name="T31" fmla="*/ 61 h 105"/>
                <a:gd name="T32" fmla="*/ 59 w 76"/>
                <a:gd name="T33" fmla="*/ 10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6" h="105">
                  <a:moveTo>
                    <a:pt x="59" y="105"/>
                  </a:moveTo>
                  <a:lnTo>
                    <a:pt x="76" y="105"/>
                  </a:lnTo>
                  <a:lnTo>
                    <a:pt x="76" y="61"/>
                  </a:lnTo>
                  <a:lnTo>
                    <a:pt x="76" y="44"/>
                  </a:lnTo>
                  <a:lnTo>
                    <a:pt x="76" y="0"/>
                  </a:lnTo>
                  <a:lnTo>
                    <a:pt x="59" y="0"/>
                  </a:lnTo>
                  <a:lnTo>
                    <a:pt x="59" y="44"/>
                  </a:lnTo>
                  <a:lnTo>
                    <a:pt x="17" y="44"/>
                  </a:lnTo>
                  <a:lnTo>
                    <a:pt x="17" y="0"/>
                  </a:lnTo>
                  <a:lnTo>
                    <a:pt x="0" y="0"/>
                  </a:lnTo>
                  <a:lnTo>
                    <a:pt x="0" y="44"/>
                  </a:lnTo>
                  <a:lnTo>
                    <a:pt x="0" y="61"/>
                  </a:lnTo>
                  <a:lnTo>
                    <a:pt x="0" y="105"/>
                  </a:lnTo>
                  <a:lnTo>
                    <a:pt x="17" y="105"/>
                  </a:lnTo>
                  <a:lnTo>
                    <a:pt x="17" y="61"/>
                  </a:lnTo>
                  <a:lnTo>
                    <a:pt x="59" y="61"/>
                  </a:lnTo>
                  <a:lnTo>
                    <a:pt x="59"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48"/>
            <p:cNvSpPr>
              <a:spLocks/>
            </p:cNvSpPr>
            <p:nvPr/>
          </p:nvSpPr>
          <p:spPr bwMode="auto">
            <a:xfrm>
              <a:off x="6938963" y="577850"/>
              <a:ext cx="123825" cy="100013"/>
            </a:xfrm>
            <a:custGeom>
              <a:avLst/>
              <a:gdLst>
                <a:gd name="T0" fmla="*/ 47 w 78"/>
                <a:gd name="T1" fmla="*/ 31 h 63"/>
                <a:gd name="T2" fmla="*/ 47 w 78"/>
                <a:gd name="T3" fmla="*/ 0 h 63"/>
                <a:gd name="T4" fmla="*/ 30 w 78"/>
                <a:gd name="T5" fmla="*/ 0 h 63"/>
                <a:gd name="T6" fmla="*/ 30 w 78"/>
                <a:gd name="T7" fmla="*/ 31 h 63"/>
                <a:gd name="T8" fmla="*/ 11 w 78"/>
                <a:gd name="T9" fmla="*/ 12 h 63"/>
                <a:gd name="T10" fmla="*/ 0 w 78"/>
                <a:gd name="T11" fmla="*/ 24 h 63"/>
                <a:gd name="T12" fmla="*/ 38 w 78"/>
                <a:gd name="T13" fmla="*/ 63 h 63"/>
                <a:gd name="T14" fmla="*/ 78 w 78"/>
                <a:gd name="T15" fmla="*/ 24 h 63"/>
                <a:gd name="T16" fmla="*/ 66 w 78"/>
                <a:gd name="T17" fmla="*/ 12 h 63"/>
                <a:gd name="T18" fmla="*/ 47 w 78"/>
                <a:gd name="T19" fmla="*/ 3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 h="63">
                  <a:moveTo>
                    <a:pt x="47" y="31"/>
                  </a:moveTo>
                  <a:lnTo>
                    <a:pt x="47" y="0"/>
                  </a:lnTo>
                  <a:lnTo>
                    <a:pt x="30" y="0"/>
                  </a:lnTo>
                  <a:lnTo>
                    <a:pt x="30" y="31"/>
                  </a:lnTo>
                  <a:lnTo>
                    <a:pt x="11" y="12"/>
                  </a:lnTo>
                  <a:lnTo>
                    <a:pt x="0" y="24"/>
                  </a:lnTo>
                  <a:lnTo>
                    <a:pt x="38" y="63"/>
                  </a:lnTo>
                  <a:lnTo>
                    <a:pt x="78" y="24"/>
                  </a:lnTo>
                  <a:lnTo>
                    <a:pt x="66" y="12"/>
                  </a:lnTo>
                  <a:lnTo>
                    <a:pt x="47"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Rectangle 49"/>
            <p:cNvSpPr>
              <a:spLocks noChangeArrowheads="1"/>
            </p:cNvSpPr>
            <p:nvPr/>
          </p:nvSpPr>
          <p:spPr bwMode="auto">
            <a:xfrm>
              <a:off x="6986588" y="534988"/>
              <a:ext cx="26988" cy="269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9" name="Group 18"/>
          <p:cNvGrpSpPr>
            <a:grpSpLocks noChangeAspect="1"/>
          </p:cNvGrpSpPr>
          <p:nvPr/>
        </p:nvGrpSpPr>
        <p:grpSpPr>
          <a:xfrm>
            <a:off x="8298417" y="4674091"/>
            <a:ext cx="324849" cy="304269"/>
            <a:chOff x="6800850" y="474663"/>
            <a:chExt cx="350838" cy="328613"/>
          </a:xfrm>
          <a:solidFill>
            <a:schemeClr val="bg1"/>
          </a:solidFill>
        </p:grpSpPr>
        <p:sp>
          <p:nvSpPr>
            <p:cNvPr id="20" name="Freeform 60"/>
            <p:cNvSpPr>
              <a:spLocks/>
            </p:cNvSpPr>
            <p:nvPr/>
          </p:nvSpPr>
          <p:spPr bwMode="auto">
            <a:xfrm>
              <a:off x="6800850" y="684213"/>
              <a:ext cx="350838" cy="119063"/>
            </a:xfrm>
            <a:custGeom>
              <a:avLst/>
              <a:gdLst>
                <a:gd name="T0" fmla="*/ 72 w 93"/>
                <a:gd name="T1" fmla="*/ 0 h 31"/>
                <a:gd name="T2" fmla="*/ 72 w 93"/>
                <a:gd name="T3" fmla="*/ 9 h 31"/>
                <a:gd name="T4" fmla="*/ 80 w 93"/>
                <a:gd name="T5" fmla="*/ 14 h 31"/>
                <a:gd name="T6" fmla="*/ 46 w 93"/>
                <a:gd name="T7" fmla="*/ 23 h 31"/>
                <a:gd name="T8" fmla="*/ 12 w 93"/>
                <a:gd name="T9" fmla="*/ 14 h 31"/>
                <a:gd name="T10" fmla="*/ 21 w 93"/>
                <a:gd name="T11" fmla="*/ 9 h 31"/>
                <a:gd name="T12" fmla="*/ 21 w 93"/>
                <a:gd name="T13" fmla="*/ 0 h 31"/>
                <a:gd name="T14" fmla="*/ 0 w 93"/>
                <a:gd name="T15" fmla="*/ 14 h 31"/>
                <a:gd name="T16" fmla="*/ 46 w 93"/>
                <a:gd name="T17" fmla="*/ 31 h 31"/>
                <a:gd name="T18" fmla="*/ 93 w 93"/>
                <a:gd name="T19" fmla="*/ 14 h 31"/>
                <a:gd name="T20" fmla="*/ 72 w 93"/>
                <a:gd name="T21"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31">
                  <a:moveTo>
                    <a:pt x="72" y="0"/>
                  </a:moveTo>
                  <a:cubicBezTo>
                    <a:pt x="72" y="9"/>
                    <a:pt x="72" y="9"/>
                    <a:pt x="72" y="9"/>
                  </a:cubicBezTo>
                  <a:cubicBezTo>
                    <a:pt x="77" y="10"/>
                    <a:pt x="80" y="12"/>
                    <a:pt x="80" y="14"/>
                  </a:cubicBezTo>
                  <a:cubicBezTo>
                    <a:pt x="80" y="19"/>
                    <a:pt x="65" y="23"/>
                    <a:pt x="46" y="23"/>
                  </a:cubicBezTo>
                  <a:cubicBezTo>
                    <a:pt x="28" y="23"/>
                    <a:pt x="12" y="19"/>
                    <a:pt x="12" y="14"/>
                  </a:cubicBezTo>
                  <a:cubicBezTo>
                    <a:pt x="12" y="12"/>
                    <a:pt x="16" y="10"/>
                    <a:pt x="21" y="9"/>
                  </a:cubicBezTo>
                  <a:cubicBezTo>
                    <a:pt x="21" y="0"/>
                    <a:pt x="21" y="0"/>
                    <a:pt x="21" y="0"/>
                  </a:cubicBezTo>
                  <a:cubicBezTo>
                    <a:pt x="8" y="3"/>
                    <a:pt x="0" y="8"/>
                    <a:pt x="0" y="14"/>
                  </a:cubicBezTo>
                  <a:cubicBezTo>
                    <a:pt x="0" y="24"/>
                    <a:pt x="21" y="31"/>
                    <a:pt x="46" y="31"/>
                  </a:cubicBezTo>
                  <a:cubicBezTo>
                    <a:pt x="72" y="31"/>
                    <a:pt x="93" y="24"/>
                    <a:pt x="93" y="14"/>
                  </a:cubicBezTo>
                  <a:cubicBezTo>
                    <a:pt x="93" y="8"/>
                    <a:pt x="85" y="3"/>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Oval 61"/>
            <p:cNvSpPr>
              <a:spLocks noChangeArrowheads="1"/>
            </p:cNvSpPr>
            <p:nvPr/>
          </p:nvSpPr>
          <p:spPr bwMode="auto">
            <a:xfrm>
              <a:off x="7031038" y="509588"/>
              <a:ext cx="49213" cy="460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62"/>
            <p:cNvSpPr>
              <a:spLocks/>
            </p:cNvSpPr>
            <p:nvPr/>
          </p:nvSpPr>
          <p:spPr bwMode="auto">
            <a:xfrm>
              <a:off x="7023100" y="574676"/>
              <a:ext cx="63500" cy="96838"/>
            </a:xfrm>
            <a:custGeom>
              <a:avLst/>
              <a:gdLst>
                <a:gd name="T0" fmla="*/ 17 w 17"/>
                <a:gd name="T1" fmla="*/ 25 h 25"/>
                <a:gd name="T2" fmla="*/ 0 w 17"/>
                <a:gd name="T3" fmla="*/ 25 h 25"/>
                <a:gd name="T4" fmla="*/ 0 w 17"/>
                <a:gd name="T5" fmla="*/ 8 h 25"/>
                <a:gd name="T6" fmla="*/ 9 w 17"/>
                <a:gd name="T7" fmla="*/ 0 h 25"/>
                <a:gd name="T8" fmla="*/ 17 w 17"/>
                <a:gd name="T9" fmla="*/ 8 h 25"/>
                <a:gd name="T10" fmla="*/ 17 w 17"/>
                <a:gd name="T11" fmla="*/ 25 h 25"/>
              </a:gdLst>
              <a:ahLst/>
              <a:cxnLst>
                <a:cxn ang="0">
                  <a:pos x="T0" y="T1"/>
                </a:cxn>
                <a:cxn ang="0">
                  <a:pos x="T2" y="T3"/>
                </a:cxn>
                <a:cxn ang="0">
                  <a:pos x="T4" y="T5"/>
                </a:cxn>
                <a:cxn ang="0">
                  <a:pos x="T6" y="T7"/>
                </a:cxn>
                <a:cxn ang="0">
                  <a:pos x="T8" y="T9"/>
                </a:cxn>
                <a:cxn ang="0">
                  <a:pos x="T10" y="T11"/>
                </a:cxn>
              </a:cxnLst>
              <a:rect l="0" t="0" r="r" b="b"/>
              <a:pathLst>
                <a:path w="17" h="25">
                  <a:moveTo>
                    <a:pt x="17" y="25"/>
                  </a:moveTo>
                  <a:cubicBezTo>
                    <a:pt x="0" y="25"/>
                    <a:pt x="0" y="25"/>
                    <a:pt x="0" y="25"/>
                  </a:cubicBezTo>
                  <a:cubicBezTo>
                    <a:pt x="0" y="8"/>
                    <a:pt x="0" y="8"/>
                    <a:pt x="0" y="8"/>
                  </a:cubicBezTo>
                  <a:cubicBezTo>
                    <a:pt x="0" y="3"/>
                    <a:pt x="4" y="0"/>
                    <a:pt x="9" y="0"/>
                  </a:cubicBezTo>
                  <a:cubicBezTo>
                    <a:pt x="13" y="0"/>
                    <a:pt x="17" y="3"/>
                    <a:pt x="17" y="8"/>
                  </a:cubicBezTo>
                  <a:lnTo>
                    <a:pt x="17"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Oval 63"/>
            <p:cNvSpPr>
              <a:spLocks noChangeArrowheads="1"/>
            </p:cNvSpPr>
            <p:nvPr/>
          </p:nvSpPr>
          <p:spPr bwMode="auto">
            <a:xfrm>
              <a:off x="6951663" y="474663"/>
              <a:ext cx="49213"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64"/>
            <p:cNvSpPr>
              <a:spLocks/>
            </p:cNvSpPr>
            <p:nvPr/>
          </p:nvSpPr>
          <p:spPr bwMode="auto">
            <a:xfrm>
              <a:off x="6943725" y="541338"/>
              <a:ext cx="63500" cy="100013"/>
            </a:xfrm>
            <a:custGeom>
              <a:avLst/>
              <a:gdLst>
                <a:gd name="T0" fmla="*/ 17 w 17"/>
                <a:gd name="T1" fmla="*/ 26 h 26"/>
                <a:gd name="T2" fmla="*/ 0 w 17"/>
                <a:gd name="T3" fmla="*/ 26 h 26"/>
                <a:gd name="T4" fmla="*/ 0 w 17"/>
                <a:gd name="T5" fmla="*/ 9 h 26"/>
                <a:gd name="T6" fmla="*/ 8 w 17"/>
                <a:gd name="T7" fmla="*/ 0 h 26"/>
                <a:gd name="T8" fmla="*/ 17 w 17"/>
                <a:gd name="T9" fmla="*/ 9 h 26"/>
                <a:gd name="T10" fmla="*/ 17 w 17"/>
                <a:gd name="T11" fmla="*/ 26 h 26"/>
              </a:gdLst>
              <a:ahLst/>
              <a:cxnLst>
                <a:cxn ang="0">
                  <a:pos x="T0" y="T1"/>
                </a:cxn>
                <a:cxn ang="0">
                  <a:pos x="T2" y="T3"/>
                </a:cxn>
                <a:cxn ang="0">
                  <a:pos x="T4" y="T5"/>
                </a:cxn>
                <a:cxn ang="0">
                  <a:pos x="T6" y="T7"/>
                </a:cxn>
                <a:cxn ang="0">
                  <a:pos x="T8" y="T9"/>
                </a:cxn>
                <a:cxn ang="0">
                  <a:pos x="T10" y="T11"/>
                </a:cxn>
              </a:cxnLst>
              <a:rect l="0" t="0" r="r" b="b"/>
              <a:pathLst>
                <a:path w="17" h="26">
                  <a:moveTo>
                    <a:pt x="17" y="26"/>
                  </a:moveTo>
                  <a:cubicBezTo>
                    <a:pt x="0" y="26"/>
                    <a:pt x="0" y="26"/>
                    <a:pt x="0" y="26"/>
                  </a:cubicBezTo>
                  <a:cubicBezTo>
                    <a:pt x="0" y="9"/>
                    <a:pt x="0" y="9"/>
                    <a:pt x="0" y="9"/>
                  </a:cubicBezTo>
                  <a:cubicBezTo>
                    <a:pt x="0" y="4"/>
                    <a:pt x="4" y="0"/>
                    <a:pt x="8" y="0"/>
                  </a:cubicBezTo>
                  <a:cubicBezTo>
                    <a:pt x="13" y="0"/>
                    <a:pt x="17" y="4"/>
                    <a:pt x="17" y="9"/>
                  </a:cubicBezTo>
                  <a:lnTo>
                    <a:pt x="17"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Oval 65"/>
            <p:cNvSpPr>
              <a:spLocks noChangeArrowheads="1"/>
            </p:cNvSpPr>
            <p:nvPr/>
          </p:nvSpPr>
          <p:spPr bwMode="auto">
            <a:xfrm>
              <a:off x="6872288" y="509588"/>
              <a:ext cx="49213" cy="460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66"/>
            <p:cNvSpPr>
              <a:spLocks/>
            </p:cNvSpPr>
            <p:nvPr/>
          </p:nvSpPr>
          <p:spPr bwMode="auto">
            <a:xfrm>
              <a:off x="6864350" y="574676"/>
              <a:ext cx="65088" cy="96838"/>
            </a:xfrm>
            <a:custGeom>
              <a:avLst/>
              <a:gdLst>
                <a:gd name="T0" fmla="*/ 17 w 17"/>
                <a:gd name="T1" fmla="*/ 25 h 25"/>
                <a:gd name="T2" fmla="*/ 0 w 17"/>
                <a:gd name="T3" fmla="*/ 25 h 25"/>
                <a:gd name="T4" fmla="*/ 0 w 17"/>
                <a:gd name="T5" fmla="*/ 8 h 25"/>
                <a:gd name="T6" fmla="*/ 8 w 17"/>
                <a:gd name="T7" fmla="*/ 0 h 25"/>
                <a:gd name="T8" fmla="*/ 17 w 17"/>
                <a:gd name="T9" fmla="*/ 8 h 25"/>
                <a:gd name="T10" fmla="*/ 17 w 17"/>
                <a:gd name="T11" fmla="*/ 25 h 25"/>
              </a:gdLst>
              <a:ahLst/>
              <a:cxnLst>
                <a:cxn ang="0">
                  <a:pos x="T0" y="T1"/>
                </a:cxn>
                <a:cxn ang="0">
                  <a:pos x="T2" y="T3"/>
                </a:cxn>
                <a:cxn ang="0">
                  <a:pos x="T4" y="T5"/>
                </a:cxn>
                <a:cxn ang="0">
                  <a:pos x="T6" y="T7"/>
                </a:cxn>
                <a:cxn ang="0">
                  <a:pos x="T8" y="T9"/>
                </a:cxn>
                <a:cxn ang="0">
                  <a:pos x="T10" y="T11"/>
                </a:cxn>
              </a:cxnLst>
              <a:rect l="0" t="0" r="r" b="b"/>
              <a:pathLst>
                <a:path w="17" h="25">
                  <a:moveTo>
                    <a:pt x="17" y="25"/>
                  </a:moveTo>
                  <a:cubicBezTo>
                    <a:pt x="0" y="25"/>
                    <a:pt x="0" y="25"/>
                    <a:pt x="0" y="25"/>
                  </a:cubicBezTo>
                  <a:cubicBezTo>
                    <a:pt x="0" y="8"/>
                    <a:pt x="0" y="8"/>
                    <a:pt x="0" y="8"/>
                  </a:cubicBezTo>
                  <a:cubicBezTo>
                    <a:pt x="0" y="3"/>
                    <a:pt x="3" y="0"/>
                    <a:pt x="8" y="0"/>
                  </a:cubicBezTo>
                  <a:cubicBezTo>
                    <a:pt x="13" y="0"/>
                    <a:pt x="17" y="3"/>
                    <a:pt x="17" y="8"/>
                  </a:cubicBezTo>
                  <a:lnTo>
                    <a:pt x="17"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8097700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6671"/>
        </a:solidFill>
        <a:effectLst/>
      </p:bgPr>
    </p:bg>
    <p:spTree>
      <p:nvGrpSpPr>
        <p:cNvPr id="1" name=""/>
        <p:cNvGrpSpPr/>
        <p:nvPr/>
      </p:nvGrpSpPr>
      <p:grpSpPr>
        <a:xfrm>
          <a:off x="0" y="0"/>
          <a:ext cx="0" cy="0"/>
          <a:chOff x="0" y="0"/>
          <a:chExt cx="0" cy="0"/>
        </a:xfrm>
      </p:grpSpPr>
      <p:sp>
        <p:nvSpPr>
          <p:cNvPr id="15" name="Text Placeholder 14"/>
          <p:cNvSpPr>
            <a:spLocks noGrp="1"/>
          </p:cNvSpPr>
          <p:nvPr>
            <p:ph type="body" sz="quarter" idx="12"/>
          </p:nvPr>
        </p:nvSpPr>
        <p:spPr/>
        <p:txBody>
          <a:bodyPr lIns="121920" tIns="60960" rIns="121920" bIns="60960" anchor="t"/>
          <a:lstStyle/>
          <a:p>
            <a:r>
              <a:rPr lang="en-US" sz="3700">
                <a:latin typeface="Arial"/>
                <a:cs typeface="Arial"/>
              </a:rPr>
              <a:t>Portfolio benefit analysis</a:t>
            </a:r>
            <a:endParaRPr lang="en-US" sz="3700">
              <a:latin typeface="Arial"/>
            </a:endParaRPr>
          </a:p>
        </p:txBody>
      </p:sp>
      <p:sp>
        <p:nvSpPr>
          <p:cNvPr id="5" name="Text Placeholder 4"/>
          <p:cNvSpPr>
            <a:spLocks noGrp="1"/>
          </p:cNvSpPr>
          <p:nvPr>
            <p:ph type="body" sz="quarter" idx="13"/>
          </p:nvPr>
        </p:nvSpPr>
        <p:spPr>
          <a:xfrm>
            <a:off x="5040181" y="574886"/>
            <a:ext cx="6390964" cy="5591820"/>
          </a:xfrm>
        </p:spPr>
        <p:txBody>
          <a:bodyPr>
            <a:noAutofit/>
          </a:bodyPr>
          <a:lstStyle/>
          <a:p>
            <a:pPr marL="487045" indent="-487045"/>
            <a:r>
              <a:rPr lang="en-US" sz="2000">
                <a:latin typeface="Arial"/>
                <a:cs typeface="Arial"/>
              </a:rPr>
              <a:t>The Clean Energy Transformation Act requires utilities to consider equity and ensure all customers benefit from the transition to clean energy</a:t>
            </a:r>
            <a:endParaRPr lang="en-US"/>
          </a:p>
          <a:p>
            <a:pPr marL="487045" indent="-487045"/>
            <a:r>
              <a:rPr lang="en-US" sz="2000">
                <a:latin typeface="Arial"/>
                <a:cs typeface="Arial"/>
              </a:rPr>
              <a:t>We expanded on our 2021 approach; will improve methodology for 2025 IRP and future CEIPs</a:t>
            </a:r>
          </a:p>
          <a:p>
            <a:pPr marL="487045" indent="-487045"/>
            <a:r>
              <a:rPr lang="en-US" sz="2000">
                <a:latin typeface="Arial"/>
                <a:cs typeface="Arial"/>
              </a:rPr>
              <a:t>Evaluated traditional least cost portfolio against customer benefit indicators (CBIs) in the Progress Report:</a:t>
            </a:r>
          </a:p>
          <a:p>
            <a:pPr marL="913765" lvl="1" indent="-304165"/>
            <a:r>
              <a:rPr lang="en-US" sz="1800">
                <a:latin typeface="Arial"/>
                <a:cs typeface="Arial"/>
              </a:rPr>
              <a:t>CBIs are equally weighted </a:t>
            </a:r>
          </a:p>
          <a:p>
            <a:pPr marL="913765" lvl="1" indent="-304165"/>
            <a:r>
              <a:rPr lang="en-US" sz="1800">
                <a:latin typeface="Arial"/>
                <a:cs typeface="Arial"/>
              </a:rPr>
              <a:t>Public provided great feedback on this methodology </a:t>
            </a:r>
          </a:p>
          <a:p>
            <a:pPr marL="487045" indent="-487045"/>
            <a:r>
              <a:rPr lang="en-US" sz="2000">
                <a:latin typeface="Arial"/>
                <a:cs typeface="Arial"/>
              </a:rPr>
              <a:t>Refined portfolio with goal of maximizing benefits and reducing burdens to vulnerable populations and highly impacted communities</a:t>
            </a:r>
          </a:p>
          <a:p>
            <a:pPr marL="487045" indent="-487045"/>
            <a:r>
              <a:rPr lang="en-US" sz="2000">
                <a:latin typeface="Arial"/>
                <a:cs typeface="Arial"/>
              </a:rPr>
              <a:t>The portfolio benefit analysis tool measures potential equity-related benefits to customers within a given portfolio and the tradeoff between those benefits and overall cost. </a:t>
            </a:r>
          </a:p>
        </p:txBody>
      </p:sp>
    </p:spTree>
    <p:extLst>
      <p:ext uri="{BB962C8B-B14F-4D97-AF65-F5344CB8AC3E}">
        <p14:creationId xmlns:p14="http://schemas.microsoft.com/office/powerpoint/2010/main" val="27575834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Customer Benefit Indicators (CBI)</a:t>
            </a:r>
          </a:p>
        </p:txBody>
      </p:sp>
      <p:graphicFrame>
        <p:nvGraphicFramePr>
          <p:cNvPr id="4" name="Diagram 3"/>
          <p:cNvGraphicFramePr/>
          <p:nvPr/>
        </p:nvGraphicFramePr>
        <p:xfrm>
          <a:off x="609600" y="1315538"/>
          <a:ext cx="10972800" cy="46110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507428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atin typeface="Arial"/>
                <a:cs typeface="Arial"/>
              </a:rPr>
              <a:t>Portfolio evaluation for customer benefits</a:t>
            </a:r>
          </a:p>
        </p:txBody>
      </p:sp>
      <p:sp>
        <p:nvSpPr>
          <p:cNvPr id="3" name="Text Placeholder 2"/>
          <p:cNvSpPr>
            <a:spLocks noGrp="1"/>
          </p:cNvSpPr>
          <p:nvPr>
            <p:ph type="body" sz="quarter" idx="10"/>
          </p:nvPr>
        </p:nvSpPr>
        <p:spPr>
          <a:xfrm>
            <a:off x="609600" y="1292998"/>
            <a:ext cx="10972800" cy="4527285"/>
          </a:xfrm>
        </p:spPr>
        <p:txBody>
          <a:bodyPr lIns="121920" tIns="60960" rIns="121920" bIns="60960" anchor="t"/>
          <a:lstStyle/>
          <a:p>
            <a:r>
              <a:rPr lang="en-US">
                <a:latin typeface="Arial"/>
                <a:cs typeface="Arial"/>
              </a:rPr>
              <a:t>Goal: Identify a feasible portfolio of diverse resources that prioritizes equity and creates customer benefits while maintaining reliability and affordability.</a:t>
            </a:r>
          </a:p>
          <a:p>
            <a:r>
              <a:rPr lang="en-US">
                <a:latin typeface="Arial"/>
                <a:cs typeface="Arial"/>
              </a:rPr>
              <a:t>To create the diversified portfolio:</a:t>
            </a:r>
          </a:p>
          <a:p>
            <a:endParaRPr lang="en-US"/>
          </a:p>
          <a:p>
            <a:endParaRPr lang="en-US"/>
          </a:p>
          <a:p>
            <a:endParaRPr lang="en-US"/>
          </a:p>
          <a:p>
            <a:endParaRPr lang="en-US"/>
          </a:p>
          <a:p>
            <a:endParaRPr lang="en-US"/>
          </a:p>
          <a:p>
            <a:endParaRPr lang="en-US"/>
          </a:p>
          <a:p>
            <a:endParaRPr lang="en-US"/>
          </a:p>
        </p:txBody>
      </p:sp>
      <p:graphicFrame>
        <p:nvGraphicFramePr>
          <p:cNvPr id="5" name="Diagram 4"/>
          <p:cNvGraphicFramePr/>
          <p:nvPr/>
        </p:nvGraphicFramePr>
        <p:xfrm>
          <a:off x="2047659" y="2650184"/>
          <a:ext cx="7795883" cy="31700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27694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Highlights</a:t>
            </a:r>
          </a:p>
        </p:txBody>
      </p:sp>
      <p:sp>
        <p:nvSpPr>
          <p:cNvPr id="3" name="Text Placeholder 2"/>
          <p:cNvSpPr>
            <a:spLocks noGrp="1"/>
          </p:cNvSpPr>
          <p:nvPr>
            <p:ph type="body" sz="quarter" idx="10"/>
          </p:nvPr>
        </p:nvSpPr>
        <p:spPr>
          <a:xfrm>
            <a:off x="609600" y="1545996"/>
            <a:ext cx="7147054" cy="4190496"/>
          </a:xfrm>
        </p:spPr>
        <p:txBody>
          <a:bodyPr lIns="91440" tIns="45720" rIns="91440" bIns="45720" anchor="t"/>
          <a:lstStyle/>
          <a:p>
            <a:pPr lvl="0" defTabSz="914400" fontAlgn="base">
              <a:lnSpc>
                <a:spcPct val="100000"/>
              </a:lnSpc>
              <a:spcBef>
                <a:spcPct val="20000"/>
              </a:spcBef>
              <a:spcAft>
                <a:spcPct val="0"/>
              </a:spcAft>
              <a:defRPr/>
            </a:pPr>
            <a:r>
              <a:rPr lang="en-US" sz="1600">
                <a:latin typeface="Arial"/>
                <a:cs typeface="Arial"/>
              </a:rPr>
              <a:t>PSE is committed to reaching the goals of the Clean Energy Transformation Act (CETA) and achieving carbon neutrality by 2030 and carbon free electric energy supply by 2045. The electric resource plan presented reflects these changes and goals. It includes:</a:t>
            </a:r>
          </a:p>
          <a:p>
            <a:pPr marL="989965" lvl="1" indent="-380365" defTabSz="914400" fontAlgn="base">
              <a:lnSpc>
                <a:spcPct val="100000"/>
              </a:lnSpc>
              <a:spcBef>
                <a:spcPct val="20000"/>
              </a:spcBef>
              <a:spcAft>
                <a:spcPct val="0"/>
              </a:spcAft>
              <a:buFont typeface="Arial" charset="0"/>
              <a:buChar char="•"/>
              <a:defRPr/>
            </a:pPr>
            <a:r>
              <a:rPr lang="en-US" sz="1600">
                <a:latin typeface="Arial"/>
                <a:cs typeface="Arial"/>
              </a:rPr>
              <a:t>Significant investments in renewable resources</a:t>
            </a:r>
          </a:p>
          <a:p>
            <a:pPr marL="989965" lvl="1" indent="-380365" defTabSz="914400" fontAlgn="base">
              <a:lnSpc>
                <a:spcPct val="100000"/>
              </a:lnSpc>
              <a:spcBef>
                <a:spcPct val="20000"/>
              </a:spcBef>
              <a:spcAft>
                <a:spcPct val="0"/>
              </a:spcAft>
              <a:buFont typeface="Arial" charset="0"/>
              <a:buChar char="•"/>
              <a:defRPr/>
            </a:pPr>
            <a:r>
              <a:rPr lang="en-US" sz="1600">
                <a:latin typeface="Arial"/>
                <a:cs typeface="Arial"/>
              </a:rPr>
              <a:t>Acquiring conservation resources</a:t>
            </a:r>
          </a:p>
          <a:p>
            <a:pPr marL="989965" lvl="1" indent="-380365" defTabSz="914400" fontAlgn="base">
              <a:lnSpc>
                <a:spcPct val="100000"/>
              </a:lnSpc>
              <a:spcBef>
                <a:spcPct val="20000"/>
              </a:spcBef>
              <a:spcAft>
                <a:spcPct val="0"/>
              </a:spcAft>
              <a:buFont typeface="Arial" charset="0"/>
              <a:buChar char="•"/>
              <a:defRPr/>
            </a:pPr>
            <a:r>
              <a:rPr lang="en-US" sz="1600">
                <a:latin typeface="Arial"/>
                <a:cs typeface="Arial"/>
              </a:rPr>
              <a:t>Developing and refining methods to embed equity into resource decisions</a:t>
            </a:r>
          </a:p>
          <a:p>
            <a:pPr marL="989965" lvl="1" indent="-380365" defTabSz="914400" fontAlgn="base">
              <a:lnSpc>
                <a:spcPct val="100000"/>
              </a:lnSpc>
              <a:spcBef>
                <a:spcPct val="20000"/>
              </a:spcBef>
              <a:spcAft>
                <a:spcPct val="0"/>
              </a:spcAft>
              <a:buFont typeface="Arial" charset="0"/>
              <a:buChar char="•"/>
              <a:defRPr/>
            </a:pPr>
            <a:r>
              <a:rPr lang="en-US" sz="1600">
                <a:latin typeface="Arial"/>
                <a:cs typeface="Arial"/>
              </a:rPr>
              <a:t>Pursuing demand response programs</a:t>
            </a:r>
          </a:p>
          <a:p>
            <a:pPr marL="989965" lvl="1" indent="-380365" defTabSz="914400" fontAlgn="base">
              <a:lnSpc>
                <a:spcPct val="100000"/>
              </a:lnSpc>
              <a:spcBef>
                <a:spcPct val="20000"/>
              </a:spcBef>
              <a:spcAft>
                <a:spcPct val="0"/>
              </a:spcAft>
              <a:buFont typeface="Arial" charset="0"/>
              <a:buChar char="•"/>
              <a:defRPr/>
            </a:pPr>
            <a:r>
              <a:rPr lang="en-US" sz="1600">
                <a:latin typeface="Arial"/>
                <a:cs typeface="Arial"/>
              </a:rPr>
              <a:t>Integration of distributed energy resources like residential solar and battery energy storage</a:t>
            </a:r>
          </a:p>
          <a:p>
            <a:pPr marL="989965" lvl="1" indent="-380365" defTabSz="914400" fontAlgn="base">
              <a:lnSpc>
                <a:spcPct val="100000"/>
              </a:lnSpc>
              <a:spcBef>
                <a:spcPct val="20000"/>
              </a:spcBef>
              <a:spcAft>
                <a:spcPct val="0"/>
              </a:spcAft>
              <a:buFont typeface="Arial" charset="0"/>
              <a:buChar char="•"/>
              <a:defRPr/>
            </a:pPr>
            <a:r>
              <a:rPr lang="en-US" sz="1600">
                <a:latin typeface="Arial"/>
                <a:cs typeface="Arial"/>
              </a:rPr>
              <a:t>Reduced reliance on short-term market purchases in response to the changing western energy market</a:t>
            </a:r>
          </a:p>
          <a:p>
            <a:pPr marL="989965" lvl="1" indent="-380365" defTabSz="914400" fontAlgn="base">
              <a:lnSpc>
                <a:spcPct val="100000"/>
              </a:lnSpc>
              <a:spcBef>
                <a:spcPct val="20000"/>
              </a:spcBef>
              <a:spcAft>
                <a:spcPct val="0"/>
              </a:spcAft>
              <a:buFont typeface="Arial" charset="0"/>
              <a:buChar char="•"/>
              <a:defRPr/>
            </a:pPr>
            <a:r>
              <a:rPr lang="en-US" sz="1600">
                <a:latin typeface="Arial"/>
                <a:cs typeface="Arial"/>
              </a:rPr>
              <a:t>Inclusion of alternative fuels to operate new generating plants</a:t>
            </a:r>
          </a:p>
          <a:p>
            <a:pPr marL="989965" lvl="1" indent="-380365" defTabSz="914400" fontAlgn="base">
              <a:lnSpc>
                <a:spcPct val="100000"/>
              </a:lnSpc>
              <a:spcBef>
                <a:spcPct val="20000"/>
              </a:spcBef>
              <a:spcAft>
                <a:spcPct val="0"/>
              </a:spcAft>
              <a:buFont typeface="Arial" charset="0"/>
              <a:buChar char="•"/>
              <a:defRPr/>
            </a:pPr>
            <a:r>
              <a:rPr lang="en-US" sz="1600">
                <a:latin typeface="Arial"/>
                <a:cs typeface="Arial"/>
              </a:rPr>
              <a:t>Exploring new capacity options to drive diversity in energy supply</a:t>
            </a:r>
          </a:p>
          <a:p>
            <a:pPr marL="608965" lvl="1" indent="0" defTabSz="914400" fontAlgn="base">
              <a:lnSpc>
                <a:spcPct val="100000"/>
              </a:lnSpc>
              <a:spcBef>
                <a:spcPct val="20000"/>
              </a:spcBef>
              <a:spcAft>
                <a:spcPct val="0"/>
              </a:spcAft>
              <a:buNone/>
              <a:defRPr/>
            </a:pPr>
            <a:endParaRPr lang="en-US" sz="1600">
              <a:solidFill>
                <a:prstClr val="black"/>
              </a:solidFill>
              <a:latin typeface="Arial" charset="0"/>
            </a:endParaRPr>
          </a:p>
          <a:p>
            <a:endParaRPr lang="en-US" sz="1600"/>
          </a:p>
        </p:txBody>
      </p:sp>
      <p:grpSp>
        <p:nvGrpSpPr>
          <p:cNvPr id="5" name="Group 4"/>
          <p:cNvGrpSpPr/>
          <p:nvPr/>
        </p:nvGrpSpPr>
        <p:grpSpPr>
          <a:xfrm>
            <a:off x="8171808" y="573003"/>
            <a:ext cx="3567430" cy="3571874"/>
            <a:chOff x="0" y="0"/>
            <a:chExt cx="3605568" cy="3610640"/>
          </a:xfrm>
          <a:blipFill dpi="0" rotWithShape="1">
            <a:blip r:embed="rId2"/>
            <a:srcRect/>
            <a:stretch>
              <a:fillRect b="-50000"/>
            </a:stretch>
          </a:blipFill>
        </p:grpSpPr>
        <p:sp>
          <p:nvSpPr>
            <p:cNvPr id="11" name="Rounded Rectangle 10"/>
            <p:cNvSpPr/>
            <p:nvPr/>
          </p:nvSpPr>
          <p:spPr>
            <a:xfrm rot="8100000">
              <a:off x="1560786" y="1576552"/>
              <a:ext cx="2044782" cy="2034088"/>
            </a:xfrm>
            <a:prstGeom prst="roundRect">
              <a:avLst>
                <a:gd name="adj" fmla="val 356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914400" rIns="91440" bIns="45720" numCol="1" spcCol="0" rtlCol="0" fromWordArt="0" anchor="ctr" anchorCtr="0" forceAA="0" compatLnSpc="1">
              <a:prstTxWarp prst="textNoShape">
                <a:avLst/>
              </a:prstTxWarp>
              <a:noAutofit/>
            </a:bodyPr>
            <a:lstStyle/>
            <a:p>
              <a:endParaRPr lang="en-US"/>
            </a:p>
          </p:txBody>
        </p:sp>
        <p:sp>
          <p:nvSpPr>
            <p:cNvPr id="12" name="Rounded Rectangle 11"/>
            <p:cNvSpPr/>
            <p:nvPr/>
          </p:nvSpPr>
          <p:spPr>
            <a:xfrm rot="8100000">
              <a:off x="0" y="0"/>
              <a:ext cx="2044782" cy="2034088"/>
            </a:xfrm>
            <a:prstGeom prst="roundRect">
              <a:avLst>
                <a:gd name="adj" fmla="val 356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914400" rIns="91440" bIns="45720" numCol="1" spcCol="0" rtlCol="0" fromWordArt="0" anchor="ctr" anchorCtr="0" forceAA="0" compatLnSpc="1">
              <a:prstTxWarp prst="textNoShape">
                <a:avLst/>
              </a:prstTxWarp>
              <a:noAutofit/>
            </a:bodyPr>
            <a:lstStyle/>
            <a:p>
              <a:endParaRPr lang="en-US"/>
            </a:p>
          </p:txBody>
        </p:sp>
      </p:grpSp>
      <p:sp>
        <p:nvSpPr>
          <p:cNvPr id="6" name="Rounded Rectangle 5"/>
          <p:cNvSpPr/>
          <p:nvPr/>
        </p:nvSpPr>
        <p:spPr>
          <a:xfrm rot="8100000">
            <a:off x="8172046" y="3639260"/>
            <a:ext cx="2023110" cy="2011680"/>
          </a:xfrm>
          <a:prstGeom prst="roundRect">
            <a:avLst>
              <a:gd name="adj" fmla="val 3565"/>
            </a:avLst>
          </a:prstGeom>
          <a:solidFill>
            <a:srgbClr val="EEC28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914400" rIns="91440" bIns="45720" numCol="1" spcCol="0" rtlCol="0" fromWordArt="0" anchor="ctr" anchorCtr="0" forceAA="0" compatLnSpc="1">
            <a:prstTxWarp prst="textNoShape">
              <a:avLst/>
            </a:prstTxWarp>
            <a:noAutofit/>
          </a:bodyPr>
          <a:lstStyle/>
          <a:p>
            <a:endParaRPr lang="en-US"/>
          </a:p>
        </p:txBody>
      </p:sp>
      <p:pic>
        <p:nvPicPr>
          <p:cNvPr id="7" name="Picture 6"/>
          <p:cNvPicPr/>
          <p:nvPr/>
        </p:nvPicPr>
        <p:blipFill>
          <a:blip r:embed="rId3" cstate="email">
            <a:extLst>
              <a:ext uri="{28A0092B-C50C-407E-A947-70E740481C1C}">
                <a14:useLocalDpi xmlns:a14="http://schemas.microsoft.com/office/drawing/2010/main"/>
              </a:ext>
            </a:extLst>
          </a:blip>
          <a:srcRect/>
          <a:stretch>
            <a:fillRect/>
          </a:stretch>
        </p:blipFill>
        <p:spPr bwMode="auto">
          <a:xfrm>
            <a:off x="8458193" y="1200383"/>
            <a:ext cx="1511935" cy="773430"/>
          </a:xfrm>
          <a:prstGeom prst="rect">
            <a:avLst/>
          </a:prstGeom>
          <a:noFill/>
          <a:ln>
            <a:noFill/>
          </a:ln>
        </p:spPr>
      </p:pic>
      <p:grpSp>
        <p:nvGrpSpPr>
          <p:cNvPr id="8" name="Group 7"/>
          <p:cNvGrpSpPr/>
          <p:nvPr/>
        </p:nvGrpSpPr>
        <p:grpSpPr>
          <a:xfrm>
            <a:off x="8657821" y="4072330"/>
            <a:ext cx="1131570" cy="1169670"/>
            <a:chOff x="0" y="0"/>
            <a:chExt cx="293971" cy="303530"/>
          </a:xfrm>
          <a:solidFill>
            <a:schemeClr val="bg1"/>
          </a:solidFill>
        </p:grpSpPr>
        <p:sp>
          <p:nvSpPr>
            <p:cNvPr id="9" name="Freeform 8"/>
            <p:cNvSpPr>
              <a:spLocks/>
            </p:cNvSpPr>
            <p:nvPr/>
          </p:nvSpPr>
          <p:spPr bwMode="auto">
            <a:xfrm>
              <a:off x="0" y="6350"/>
              <a:ext cx="292050" cy="297180"/>
            </a:xfrm>
            <a:custGeom>
              <a:avLst/>
              <a:gdLst>
                <a:gd name="T0" fmla="*/ 69 w 78"/>
                <a:gd name="T1" fmla="*/ 30 h 79"/>
                <a:gd name="T2" fmla="*/ 63 w 78"/>
                <a:gd name="T3" fmla="*/ 39 h 79"/>
                <a:gd name="T4" fmla="*/ 63 w 78"/>
                <a:gd name="T5" fmla="*/ 39 h 79"/>
                <a:gd name="T6" fmla="*/ 39 w 78"/>
                <a:gd name="T7" fmla="*/ 63 h 79"/>
                <a:gd name="T8" fmla="*/ 15 w 78"/>
                <a:gd name="T9" fmla="*/ 39 h 79"/>
                <a:gd name="T10" fmla="*/ 39 w 78"/>
                <a:gd name="T11" fmla="*/ 16 h 79"/>
                <a:gd name="T12" fmla="*/ 46 w 78"/>
                <a:gd name="T13" fmla="*/ 17 h 79"/>
                <a:gd name="T14" fmla="*/ 50 w 78"/>
                <a:gd name="T15" fmla="*/ 10 h 79"/>
                <a:gd name="T16" fmla="*/ 47 w 78"/>
                <a:gd name="T17" fmla="*/ 9 h 79"/>
                <a:gd name="T18" fmla="*/ 47 w 78"/>
                <a:gd name="T19" fmla="*/ 0 h 79"/>
                <a:gd name="T20" fmla="*/ 31 w 78"/>
                <a:gd name="T21" fmla="*/ 0 h 79"/>
                <a:gd name="T22" fmla="*/ 31 w 78"/>
                <a:gd name="T23" fmla="*/ 9 h 79"/>
                <a:gd name="T24" fmla="*/ 21 w 78"/>
                <a:gd name="T25" fmla="*/ 13 h 79"/>
                <a:gd name="T26" fmla="*/ 15 w 78"/>
                <a:gd name="T27" fmla="*/ 7 h 79"/>
                <a:gd name="T28" fmla="*/ 7 w 78"/>
                <a:gd name="T29" fmla="*/ 16 h 79"/>
                <a:gd name="T30" fmla="*/ 13 w 78"/>
                <a:gd name="T31" fmla="*/ 22 h 79"/>
                <a:gd name="T32" fmla="*/ 9 w 78"/>
                <a:gd name="T33" fmla="*/ 32 h 79"/>
                <a:gd name="T34" fmla="*/ 0 w 78"/>
                <a:gd name="T35" fmla="*/ 32 h 79"/>
                <a:gd name="T36" fmla="*/ 0 w 78"/>
                <a:gd name="T37" fmla="*/ 47 h 79"/>
                <a:gd name="T38" fmla="*/ 9 w 78"/>
                <a:gd name="T39" fmla="*/ 47 h 79"/>
                <a:gd name="T40" fmla="*/ 13 w 78"/>
                <a:gd name="T41" fmla="*/ 57 h 79"/>
                <a:gd name="T42" fmla="*/ 7 w 78"/>
                <a:gd name="T43" fmla="*/ 63 h 79"/>
                <a:gd name="T44" fmla="*/ 15 w 78"/>
                <a:gd name="T45" fmla="*/ 71 h 79"/>
                <a:gd name="T46" fmla="*/ 21 w 78"/>
                <a:gd name="T47" fmla="*/ 65 h 79"/>
                <a:gd name="T48" fmla="*/ 31 w 78"/>
                <a:gd name="T49" fmla="*/ 70 h 79"/>
                <a:gd name="T50" fmla="*/ 31 w 78"/>
                <a:gd name="T51" fmla="*/ 79 h 79"/>
                <a:gd name="T52" fmla="*/ 47 w 78"/>
                <a:gd name="T53" fmla="*/ 79 h 79"/>
                <a:gd name="T54" fmla="*/ 47 w 78"/>
                <a:gd name="T55" fmla="*/ 70 h 79"/>
                <a:gd name="T56" fmla="*/ 57 w 78"/>
                <a:gd name="T57" fmla="*/ 65 h 79"/>
                <a:gd name="T58" fmla="*/ 63 w 78"/>
                <a:gd name="T59" fmla="*/ 71 h 79"/>
                <a:gd name="T60" fmla="*/ 71 w 78"/>
                <a:gd name="T61" fmla="*/ 63 h 79"/>
                <a:gd name="T62" fmla="*/ 65 w 78"/>
                <a:gd name="T63" fmla="*/ 57 h 79"/>
                <a:gd name="T64" fmla="*/ 69 w 78"/>
                <a:gd name="T65" fmla="*/ 47 h 79"/>
                <a:gd name="T66" fmla="*/ 78 w 78"/>
                <a:gd name="T67" fmla="*/ 47 h 79"/>
                <a:gd name="T68" fmla="*/ 78 w 78"/>
                <a:gd name="T69" fmla="*/ 32 h 79"/>
                <a:gd name="T70" fmla="*/ 69 w 78"/>
                <a:gd name="T71" fmla="*/ 32 h 79"/>
                <a:gd name="T72" fmla="*/ 69 w 78"/>
                <a:gd name="T73" fmla="*/ 3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8" h="79">
                  <a:moveTo>
                    <a:pt x="69" y="30"/>
                  </a:moveTo>
                  <a:cubicBezTo>
                    <a:pt x="63" y="39"/>
                    <a:pt x="63" y="39"/>
                    <a:pt x="63" y="39"/>
                  </a:cubicBezTo>
                  <a:cubicBezTo>
                    <a:pt x="63" y="39"/>
                    <a:pt x="63" y="39"/>
                    <a:pt x="63" y="39"/>
                  </a:cubicBezTo>
                  <a:cubicBezTo>
                    <a:pt x="63" y="52"/>
                    <a:pt x="52" y="63"/>
                    <a:pt x="39" y="63"/>
                  </a:cubicBezTo>
                  <a:cubicBezTo>
                    <a:pt x="26" y="63"/>
                    <a:pt x="15" y="52"/>
                    <a:pt x="15" y="39"/>
                  </a:cubicBezTo>
                  <a:cubicBezTo>
                    <a:pt x="15" y="26"/>
                    <a:pt x="26" y="16"/>
                    <a:pt x="39" y="16"/>
                  </a:cubicBezTo>
                  <a:cubicBezTo>
                    <a:pt x="41" y="16"/>
                    <a:pt x="43" y="16"/>
                    <a:pt x="46" y="17"/>
                  </a:cubicBezTo>
                  <a:cubicBezTo>
                    <a:pt x="50" y="10"/>
                    <a:pt x="50" y="10"/>
                    <a:pt x="50" y="10"/>
                  </a:cubicBezTo>
                  <a:cubicBezTo>
                    <a:pt x="49" y="10"/>
                    <a:pt x="48" y="9"/>
                    <a:pt x="47" y="9"/>
                  </a:cubicBezTo>
                  <a:cubicBezTo>
                    <a:pt x="47" y="0"/>
                    <a:pt x="47" y="0"/>
                    <a:pt x="47" y="0"/>
                  </a:cubicBezTo>
                  <a:cubicBezTo>
                    <a:pt x="31" y="0"/>
                    <a:pt x="31" y="0"/>
                    <a:pt x="31" y="0"/>
                  </a:cubicBezTo>
                  <a:cubicBezTo>
                    <a:pt x="31" y="9"/>
                    <a:pt x="31" y="9"/>
                    <a:pt x="31" y="9"/>
                  </a:cubicBezTo>
                  <a:cubicBezTo>
                    <a:pt x="28" y="10"/>
                    <a:pt x="24" y="11"/>
                    <a:pt x="21" y="13"/>
                  </a:cubicBezTo>
                  <a:cubicBezTo>
                    <a:pt x="15" y="7"/>
                    <a:pt x="15" y="7"/>
                    <a:pt x="15" y="7"/>
                  </a:cubicBezTo>
                  <a:cubicBezTo>
                    <a:pt x="7" y="16"/>
                    <a:pt x="7" y="16"/>
                    <a:pt x="7" y="16"/>
                  </a:cubicBezTo>
                  <a:cubicBezTo>
                    <a:pt x="13" y="22"/>
                    <a:pt x="13" y="22"/>
                    <a:pt x="13" y="22"/>
                  </a:cubicBezTo>
                  <a:cubicBezTo>
                    <a:pt x="11" y="25"/>
                    <a:pt x="9" y="28"/>
                    <a:pt x="9" y="32"/>
                  </a:cubicBezTo>
                  <a:cubicBezTo>
                    <a:pt x="0" y="32"/>
                    <a:pt x="0" y="32"/>
                    <a:pt x="0" y="32"/>
                  </a:cubicBezTo>
                  <a:cubicBezTo>
                    <a:pt x="0" y="47"/>
                    <a:pt x="0" y="47"/>
                    <a:pt x="0" y="47"/>
                  </a:cubicBezTo>
                  <a:cubicBezTo>
                    <a:pt x="9" y="47"/>
                    <a:pt x="9" y="47"/>
                    <a:pt x="9" y="47"/>
                  </a:cubicBezTo>
                  <a:cubicBezTo>
                    <a:pt x="9" y="51"/>
                    <a:pt x="11" y="54"/>
                    <a:pt x="13" y="57"/>
                  </a:cubicBezTo>
                  <a:cubicBezTo>
                    <a:pt x="7" y="63"/>
                    <a:pt x="7" y="63"/>
                    <a:pt x="7" y="63"/>
                  </a:cubicBezTo>
                  <a:cubicBezTo>
                    <a:pt x="15" y="71"/>
                    <a:pt x="15" y="71"/>
                    <a:pt x="15" y="71"/>
                  </a:cubicBezTo>
                  <a:cubicBezTo>
                    <a:pt x="21" y="65"/>
                    <a:pt x="21" y="65"/>
                    <a:pt x="21" y="65"/>
                  </a:cubicBezTo>
                  <a:cubicBezTo>
                    <a:pt x="24" y="67"/>
                    <a:pt x="28" y="69"/>
                    <a:pt x="31" y="70"/>
                  </a:cubicBezTo>
                  <a:cubicBezTo>
                    <a:pt x="31" y="79"/>
                    <a:pt x="31" y="79"/>
                    <a:pt x="31" y="79"/>
                  </a:cubicBezTo>
                  <a:cubicBezTo>
                    <a:pt x="47" y="79"/>
                    <a:pt x="47" y="79"/>
                    <a:pt x="47" y="79"/>
                  </a:cubicBezTo>
                  <a:cubicBezTo>
                    <a:pt x="47" y="70"/>
                    <a:pt x="47" y="70"/>
                    <a:pt x="47" y="70"/>
                  </a:cubicBezTo>
                  <a:cubicBezTo>
                    <a:pt x="50" y="69"/>
                    <a:pt x="54" y="67"/>
                    <a:pt x="57" y="65"/>
                  </a:cubicBezTo>
                  <a:cubicBezTo>
                    <a:pt x="63" y="71"/>
                    <a:pt x="63" y="71"/>
                    <a:pt x="63" y="71"/>
                  </a:cubicBezTo>
                  <a:cubicBezTo>
                    <a:pt x="71" y="63"/>
                    <a:pt x="71" y="63"/>
                    <a:pt x="71" y="63"/>
                  </a:cubicBezTo>
                  <a:cubicBezTo>
                    <a:pt x="65" y="57"/>
                    <a:pt x="65" y="57"/>
                    <a:pt x="65" y="57"/>
                  </a:cubicBezTo>
                  <a:cubicBezTo>
                    <a:pt x="67" y="54"/>
                    <a:pt x="68" y="51"/>
                    <a:pt x="69" y="47"/>
                  </a:cubicBezTo>
                  <a:cubicBezTo>
                    <a:pt x="78" y="47"/>
                    <a:pt x="78" y="47"/>
                    <a:pt x="78" y="47"/>
                  </a:cubicBezTo>
                  <a:cubicBezTo>
                    <a:pt x="78" y="32"/>
                    <a:pt x="78" y="32"/>
                    <a:pt x="78" y="32"/>
                  </a:cubicBezTo>
                  <a:cubicBezTo>
                    <a:pt x="69" y="32"/>
                    <a:pt x="69" y="32"/>
                    <a:pt x="69" y="32"/>
                  </a:cubicBezTo>
                  <a:cubicBezTo>
                    <a:pt x="69" y="31"/>
                    <a:pt x="69" y="31"/>
                    <a:pt x="6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0" name="Freeform 9"/>
            <p:cNvSpPr>
              <a:spLocks/>
            </p:cNvSpPr>
            <p:nvPr/>
          </p:nvSpPr>
          <p:spPr bwMode="auto">
            <a:xfrm>
              <a:off x="95250" y="0"/>
              <a:ext cx="198721" cy="191770"/>
            </a:xfrm>
            <a:custGeom>
              <a:avLst/>
              <a:gdLst>
                <a:gd name="T0" fmla="*/ 112 w 313"/>
                <a:gd name="T1" fmla="*/ 302 h 302"/>
                <a:gd name="T2" fmla="*/ 0 w 313"/>
                <a:gd name="T3" fmla="*/ 219 h 302"/>
                <a:gd name="T4" fmla="*/ 30 w 313"/>
                <a:gd name="T5" fmla="*/ 178 h 302"/>
                <a:gd name="T6" fmla="*/ 101 w 313"/>
                <a:gd name="T7" fmla="*/ 237 h 302"/>
                <a:gd name="T8" fmla="*/ 272 w 313"/>
                <a:gd name="T9" fmla="*/ 0 h 302"/>
                <a:gd name="T10" fmla="*/ 313 w 313"/>
                <a:gd name="T11" fmla="*/ 24 h 302"/>
                <a:gd name="T12" fmla="*/ 112 w 313"/>
                <a:gd name="T13" fmla="*/ 302 h 302"/>
              </a:gdLst>
              <a:ahLst/>
              <a:cxnLst>
                <a:cxn ang="0">
                  <a:pos x="T0" y="T1"/>
                </a:cxn>
                <a:cxn ang="0">
                  <a:pos x="T2" y="T3"/>
                </a:cxn>
                <a:cxn ang="0">
                  <a:pos x="T4" y="T5"/>
                </a:cxn>
                <a:cxn ang="0">
                  <a:pos x="T6" y="T7"/>
                </a:cxn>
                <a:cxn ang="0">
                  <a:pos x="T8" y="T9"/>
                </a:cxn>
                <a:cxn ang="0">
                  <a:pos x="T10" y="T11"/>
                </a:cxn>
                <a:cxn ang="0">
                  <a:pos x="T12" y="T13"/>
                </a:cxn>
              </a:cxnLst>
              <a:rect l="0" t="0" r="r" b="b"/>
              <a:pathLst>
                <a:path w="313" h="302">
                  <a:moveTo>
                    <a:pt x="112" y="302"/>
                  </a:moveTo>
                  <a:lnTo>
                    <a:pt x="0" y="219"/>
                  </a:lnTo>
                  <a:lnTo>
                    <a:pt x="30" y="178"/>
                  </a:lnTo>
                  <a:lnTo>
                    <a:pt x="101" y="237"/>
                  </a:lnTo>
                  <a:lnTo>
                    <a:pt x="272" y="0"/>
                  </a:lnTo>
                  <a:lnTo>
                    <a:pt x="313" y="24"/>
                  </a:lnTo>
                  <a:lnTo>
                    <a:pt x="112" y="3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spTree>
    <p:extLst>
      <p:ext uri="{BB962C8B-B14F-4D97-AF65-F5344CB8AC3E}">
        <p14:creationId xmlns:p14="http://schemas.microsoft.com/office/powerpoint/2010/main" val="36904963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609601" y="365126"/>
            <a:ext cx="10547927" cy="521565"/>
          </a:xfrm>
          <a:prstGeom prst="rect">
            <a:avLst/>
          </a:prstGeom>
        </p:spPr>
        <p:txBody>
          <a:bodyPr vert="horz" lIns="121920" tIns="60960" rIns="121920" bIns="60960" rtlCol="0" anchor="ctr">
            <a:noAutofit/>
          </a:bodyPr>
          <a:lstStyle>
            <a:lvl1pPr defTabSz="914378">
              <a:lnSpc>
                <a:spcPct val="90000"/>
              </a:lnSpc>
              <a:spcBef>
                <a:spcPct val="0"/>
              </a:spcBef>
              <a:buNone/>
              <a:defRPr sz="2400">
                <a:latin typeface="Garamond" panose="02020404030301010803" pitchFamily="18" charset="0"/>
                <a:ea typeface="+mj-ea"/>
                <a:cs typeface="Arial" panose="020B0604020202020204" pitchFamily="34" charset="0"/>
              </a:defRPr>
            </a:lvl1pPr>
          </a:lstStyle>
          <a:p>
            <a:pPr marL="0" marR="0" lvl="0" indent="0" algn="l" defTabSz="914378"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effectLst/>
                <a:uLnTx/>
                <a:uFillTx/>
                <a:latin typeface="Arial"/>
                <a:ea typeface="+mj-ea"/>
                <a:cs typeface="Arial"/>
              </a:rPr>
              <a:t>Diversified Portfolios</a:t>
            </a:r>
            <a:endParaRPr lang="en-US" sz="3200" b="0" i="0" u="none" strike="noStrike" kern="1200" cap="none" spc="0" normalizeH="0" baseline="0" noProof="0">
              <a:ln>
                <a:noFill/>
              </a:ln>
              <a:effectLst/>
              <a:uLnTx/>
              <a:uFillTx/>
              <a:latin typeface="Arial"/>
              <a:cs typeface="Arial" panose="020B0604020202020204" pitchFamily="34" charset="0"/>
            </a:endParaRPr>
          </a:p>
        </p:txBody>
      </p:sp>
      <p:grpSp>
        <p:nvGrpSpPr>
          <p:cNvPr id="27" name="Group 26"/>
          <p:cNvGrpSpPr/>
          <p:nvPr/>
        </p:nvGrpSpPr>
        <p:grpSpPr>
          <a:xfrm>
            <a:off x="254318" y="1706879"/>
            <a:ext cx="9367025" cy="4671151"/>
            <a:chOff x="56008" y="953245"/>
            <a:chExt cx="7025269" cy="3850747"/>
          </a:xfrm>
        </p:grpSpPr>
        <p:sp>
          <p:nvSpPr>
            <p:cNvPr id="3" name="Freeform 2"/>
            <p:cNvSpPr/>
            <p:nvPr/>
          </p:nvSpPr>
          <p:spPr>
            <a:xfrm>
              <a:off x="56008" y="953245"/>
              <a:ext cx="1843669" cy="1075823"/>
            </a:xfrm>
            <a:custGeom>
              <a:avLst/>
              <a:gdLst>
                <a:gd name="connsiteX0" fmla="*/ 0 w 5259940"/>
                <a:gd name="connsiteY0" fmla="*/ 102277 h 1022774"/>
                <a:gd name="connsiteX1" fmla="*/ 102277 w 5259940"/>
                <a:gd name="connsiteY1" fmla="*/ 0 h 1022774"/>
                <a:gd name="connsiteX2" fmla="*/ 5157663 w 5259940"/>
                <a:gd name="connsiteY2" fmla="*/ 0 h 1022774"/>
                <a:gd name="connsiteX3" fmla="*/ 5259940 w 5259940"/>
                <a:gd name="connsiteY3" fmla="*/ 102277 h 1022774"/>
                <a:gd name="connsiteX4" fmla="*/ 5259940 w 5259940"/>
                <a:gd name="connsiteY4" fmla="*/ 920497 h 1022774"/>
                <a:gd name="connsiteX5" fmla="*/ 5157663 w 5259940"/>
                <a:gd name="connsiteY5" fmla="*/ 1022774 h 1022774"/>
                <a:gd name="connsiteX6" fmla="*/ 102277 w 5259940"/>
                <a:gd name="connsiteY6" fmla="*/ 1022774 h 1022774"/>
                <a:gd name="connsiteX7" fmla="*/ 0 w 5259940"/>
                <a:gd name="connsiteY7" fmla="*/ 920497 h 1022774"/>
                <a:gd name="connsiteX8" fmla="*/ 0 w 5259940"/>
                <a:gd name="connsiteY8" fmla="*/ 102277 h 102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59940" h="1022774">
                  <a:moveTo>
                    <a:pt x="0" y="102277"/>
                  </a:moveTo>
                  <a:cubicBezTo>
                    <a:pt x="0" y="45791"/>
                    <a:pt x="45791" y="0"/>
                    <a:pt x="102277" y="0"/>
                  </a:cubicBezTo>
                  <a:lnTo>
                    <a:pt x="5157663" y="0"/>
                  </a:lnTo>
                  <a:cubicBezTo>
                    <a:pt x="5214149" y="0"/>
                    <a:pt x="5259940" y="45791"/>
                    <a:pt x="5259940" y="102277"/>
                  </a:cubicBezTo>
                  <a:lnTo>
                    <a:pt x="5259940" y="920497"/>
                  </a:lnTo>
                  <a:cubicBezTo>
                    <a:pt x="5259940" y="976983"/>
                    <a:pt x="5214149" y="1022774"/>
                    <a:pt x="5157663" y="1022774"/>
                  </a:cubicBezTo>
                  <a:lnTo>
                    <a:pt x="102277" y="1022774"/>
                  </a:lnTo>
                  <a:cubicBezTo>
                    <a:pt x="45791" y="1022774"/>
                    <a:pt x="0" y="976983"/>
                    <a:pt x="0" y="920497"/>
                  </a:cubicBezTo>
                  <a:lnTo>
                    <a:pt x="0" y="102277"/>
                  </a:lnTo>
                  <a:close/>
                </a:path>
              </a:pathLst>
            </a:custGeom>
            <a:solidFill>
              <a:srgbClr val="00667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11061" tIns="111061" rIns="365760" bIns="111061" numCol="1" spcCol="1270" anchor="t" anchorCtr="1">
              <a:spAutoFit/>
            </a:bodyPr>
            <a:lstStyle/>
            <a:p>
              <a:pPr marL="0" marR="0" lvl="0" indent="0" algn="ctr" defTabSz="829713" rtl="0" eaLnBrk="1" fontAlgn="auto" latinLnBrk="0" hangingPunct="1">
                <a:lnSpc>
                  <a:spcPct val="90000"/>
                </a:lnSpc>
                <a:spcBef>
                  <a:spcPct val="0"/>
                </a:spcBef>
                <a:spcAft>
                  <a:spcPct val="35000"/>
                </a:spcAft>
                <a:buClrTx/>
                <a:buSzTx/>
                <a:buFontTx/>
                <a:buNone/>
                <a:tabLst/>
                <a:defRPr/>
              </a:pPr>
              <a:r>
                <a:rPr kumimoji="0" lang="en-US" sz="1867" b="0" i="0" u="none" strike="noStrike" kern="1200" cap="none" spc="0" normalizeH="0" baseline="0" noProof="0">
                  <a:ln>
                    <a:noFill/>
                  </a:ln>
                  <a:solidFill>
                    <a:prstClr val="white"/>
                  </a:solidFill>
                  <a:effectLst/>
                  <a:uLnTx/>
                  <a:uFillTx/>
                  <a:latin typeface="Helvetica"/>
                  <a:ea typeface="+mn-ea"/>
                  <a:cs typeface="Helvetica"/>
                </a:rPr>
                <a:t>Portfolio 11 A1</a:t>
              </a:r>
            </a:p>
            <a:p>
              <a:pPr marL="156629" marR="0" lvl="0" indent="-156629" algn="l" defTabSz="829713"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white"/>
                  </a:solidFill>
                  <a:effectLst/>
                  <a:uLnTx/>
                  <a:uFillTx/>
                  <a:latin typeface="Helvetica"/>
                  <a:ea typeface="+mn-ea"/>
                  <a:cs typeface="Helvetica"/>
                </a:rPr>
                <a:t>Least diversified</a:t>
              </a:r>
              <a:endParaRPr kumimoji="0" lang="en-US" sz="14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a:p>
              <a:pPr marL="156629" marR="0" lvl="0" indent="-156629" algn="l" defTabSz="829713"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white"/>
                  </a:solidFill>
                  <a:effectLst/>
                  <a:uLnTx/>
                  <a:uFillTx/>
                  <a:latin typeface="Helvetica"/>
                  <a:ea typeface="+mn-ea"/>
                  <a:cs typeface="Helvetica"/>
                </a:rPr>
                <a:t>Conservation; MT Wind + PHES; Nuclear </a:t>
              </a:r>
              <a:endParaRPr kumimoji="0" lang="en-US" sz="14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11" name="Freeform 10"/>
            <p:cNvSpPr/>
            <p:nvPr/>
          </p:nvSpPr>
          <p:spPr>
            <a:xfrm>
              <a:off x="1994209" y="1879170"/>
              <a:ext cx="1672684" cy="599444"/>
            </a:xfrm>
            <a:custGeom>
              <a:avLst/>
              <a:gdLst>
                <a:gd name="connsiteX0" fmla="*/ 0 w 5259940"/>
                <a:gd name="connsiteY0" fmla="*/ 102277 h 1022774"/>
                <a:gd name="connsiteX1" fmla="*/ 102277 w 5259940"/>
                <a:gd name="connsiteY1" fmla="*/ 0 h 1022774"/>
                <a:gd name="connsiteX2" fmla="*/ 5157663 w 5259940"/>
                <a:gd name="connsiteY2" fmla="*/ 0 h 1022774"/>
                <a:gd name="connsiteX3" fmla="*/ 5259940 w 5259940"/>
                <a:gd name="connsiteY3" fmla="*/ 102277 h 1022774"/>
                <a:gd name="connsiteX4" fmla="*/ 5259940 w 5259940"/>
                <a:gd name="connsiteY4" fmla="*/ 920497 h 1022774"/>
                <a:gd name="connsiteX5" fmla="*/ 5157663 w 5259940"/>
                <a:gd name="connsiteY5" fmla="*/ 1022774 h 1022774"/>
                <a:gd name="connsiteX6" fmla="*/ 102277 w 5259940"/>
                <a:gd name="connsiteY6" fmla="*/ 1022774 h 1022774"/>
                <a:gd name="connsiteX7" fmla="*/ 0 w 5259940"/>
                <a:gd name="connsiteY7" fmla="*/ 920497 h 1022774"/>
                <a:gd name="connsiteX8" fmla="*/ 0 w 5259940"/>
                <a:gd name="connsiteY8" fmla="*/ 102277 h 102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59940" h="1022774">
                  <a:moveTo>
                    <a:pt x="0" y="102277"/>
                  </a:moveTo>
                  <a:cubicBezTo>
                    <a:pt x="0" y="45791"/>
                    <a:pt x="45791" y="0"/>
                    <a:pt x="102277" y="0"/>
                  </a:cubicBezTo>
                  <a:lnTo>
                    <a:pt x="5157663" y="0"/>
                  </a:lnTo>
                  <a:cubicBezTo>
                    <a:pt x="5214149" y="0"/>
                    <a:pt x="5259940" y="45791"/>
                    <a:pt x="5259940" y="102277"/>
                  </a:cubicBezTo>
                  <a:lnTo>
                    <a:pt x="5259940" y="920497"/>
                  </a:lnTo>
                  <a:cubicBezTo>
                    <a:pt x="5259940" y="976983"/>
                    <a:pt x="5214149" y="1022774"/>
                    <a:pt x="5157663" y="1022774"/>
                  </a:cubicBezTo>
                  <a:lnTo>
                    <a:pt x="102277" y="1022774"/>
                  </a:lnTo>
                  <a:cubicBezTo>
                    <a:pt x="45791" y="1022774"/>
                    <a:pt x="0" y="976983"/>
                    <a:pt x="0" y="920497"/>
                  </a:cubicBezTo>
                  <a:lnTo>
                    <a:pt x="0" y="102277"/>
                  </a:lnTo>
                  <a:close/>
                </a:path>
              </a:pathLst>
            </a:custGeom>
            <a:solidFill>
              <a:srgbClr val="00667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121920" rIns="0" bIns="121920" numCol="1" spcCol="1270" anchor="t" anchorCtr="1">
              <a:spAutoFit/>
            </a:bodyPr>
            <a:lstStyle/>
            <a:p>
              <a:pPr marL="0" marR="0" lvl="0" indent="0" algn="ctr" defTabSz="829713" rtl="0" eaLnBrk="1" fontAlgn="auto" latinLnBrk="0" hangingPunct="1">
                <a:lnSpc>
                  <a:spcPct val="90000"/>
                </a:lnSpc>
                <a:spcBef>
                  <a:spcPct val="0"/>
                </a:spcBef>
                <a:spcAft>
                  <a:spcPct val="35000"/>
                </a:spcAft>
                <a:buClrTx/>
                <a:buSzTx/>
                <a:buFontTx/>
                <a:buNone/>
                <a:tabLst/>
                <a:defRPr/>
              </a:pPr>
              <a:r>
                <a:rPr kumimoji="0" lang="en-US" sz="1867" b="0" i="0" u="none" strike="noStrike" kern="1200" cap="none" spc="0" normalizeH="0" baseline="0" noProof="0">
                  <a:ln>
                    <a:noFill/>
                  </a:ln>
                  <a:solidFill>
                    <a:prstClr val="white"/>
                  </a:solidFill>
                  <a:effectLst/>
                  <a:uLnTx/>
                  <a:uFillTx/>
                  <a:latin typeface="Helvetica"/>
                  <a:ea typeface="+mn-ea"/>
                  <a:cs typeface="Helvetica"/>
                </a:rPr>
                <a:t>Portfolio 11 A2</a:t>
              </a:r>
              <a:endParaRPr kumimoji="0" lang="en-US" sz="1867"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a:p>
              <a:pPr marL="0" marR="0" lvl="0" indent="-156629" algn="ctr" defTabSz="829713"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Add in PNW PHES</a:t>
              </a:r>
            </a:p>
          </p:txBody>
        </p:sp>
        <p:sp>
          <p:nvSpPr>
            <p:cNvPr id="12" name="Freeform 11"/>
            <p:cNvSpPr/>
            <p:nvPr/>
          </p:nvSpPr>
          <p:spPr>
            <a:xfrm>
              <a:off x="3077736" y="2560481"/>
              <a:ext cx="1672684" cy="599444"/>
            </a:xfrm>
            <a:custGeom>
              <a:avLst/>
              <a:gdLst>
                <a:gd name="connsiteX0" fmla="*/ 0 w 5259940"/>
                <a:gd name="connsiteY0" fmla="*/ 102277 h 1022774"/>
                <a:gd name="connsiteX1" fmla="*/ 102277 w 5259940"/>
                <a:gd name="connsiteY1" fmla="*/ 0 h 1022774"/>
                <a:gd name="connsiteX2" fmla="*/ 5157663 w 5259940"/>
                <a:gd name="connsiteY2" fmla="*/ 0 h 1022774"/>
                <a:gd name="connsiteX3" fmla="*/ 5259940 w 5259940"/>
                <a:gd name="connsiteY3" fmla="*/ 102277 h 1022774"/>
                <a:gd name="connsiteX4" fmla="*/ 5259940 w 5259940"/>
                <a:gd name="connsiteY4" fmla="*/ 920497 h 1022774"/>
                <a:gd name="connsiteX5" fmla="*/ 5157663 w 5259940"/>
                <a:gd name="connsiteY5" fmla="*/ 1022774 h 1022774"/>
                <a:gd name="connsiteX6" fmla="*/ 102277 w 5259940"/>
                <a:gd name="connsiteY6" fmla="*/ 1022774 h 1022774"/>
                <a:gd name="connsiteX7" fmla="*/ 0 w 5259940"/>
                <a:gd name="connsiteY7" fmla="*/ 920497 h 1022774"/>
                <a:gd name="connsiteX8" fmla="*/ 0 w 5259940"/>
                <a:gd name="connsiteY8" fmla="*/ 102277 h 102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59940" h="1022774">
                  <a:moveTo>
                    <a:pt x="0" y="102277"/>
                  </a:moveTo>
                  <a:cubicBezTo>
                    <a:pt x="0" y="45791"/>
                    <a:pt x="45791" y="0"/>
                    <a:pt x="102277" y="0"/>
                  </a:cubicBezTo>
                  <a:lnTo>
                    <a:pt x="5157663" y="0"/>
                  </a:lnTo>
                  <a:cubicBezTo>
                    <a:pt x="5214149" y="0"/>
                    <a:pt x="5259940" y="45791"/>
                    <a:pt x="5259940" y="102277"/>
                  </a:cubicBezTo>
                  <a:lnTo>
                    <a:pt x="5259940" y="920497"/>
                  </a:lnTo>
                  <a:cubicBezTo>
                    <a:pt x="5259940" y="976983"/>
                    <a:pt x="5214149" y="1022774"/>
                    <a:pt x="5157663" y="1022774"/>
                  </a:cubicBezTo>
                  <a:lnTo>
                    <a:pt x="102277" y="1022774"/>
                  </a:lnTo>
                  <a:cubicBezTo>
                    <a:pt x="45791" y="1022774"/>
                    <a:pt x="0" y="976983"/>
                    <a:pt x="0" y="920497"/>
                  </a:cubicBezTo>
                  <a:lnTo>
                    <a:pt x="0" y="102277"/>
                  </a:lnTo>
                  <a:close/>
                </a:path>
              </a:pathLst>
            </a:custGeom>
            <a:solidFill>
              <a:srgbClr val="00667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121920" rIns="0" bIns="121920" numCol="1" spcCol="1270" anchor="t" anchorCtr="1">
              <a:spAutoFit/>
            </a:bodyPr>
            <a:lstStyle/>
            <a:p>
              <a:pPr marL="0" marR="0" lvl="0" indent="0" algn="ctr" defTabSz="829713" rtl="0" eaLnBrk="1" fontAlgn="auto" latinLnBrk="0" hangingPunct="1">
                <a:lnSpc>
                  <a:spcPct val="90000"/>
                </a:lnSpc>
                <a:spcBef>
                  <a:spcPct val="0"/>
                </a:spcBef>
                <a:spcAft>
                  <a:spcPct val="35000"/>
                </a:spcAft>
                <a:buClrTx/>
                <a:buSzTx/>
                <a:buFontTx/>
                <a:buNone/>
                <a:tabLst/>
                <a:defRPr/>
              </a:pPr>
              <a:r>
                <a:rPr kumimoji="0" lang="en-US" sz="1867" b="0" i="0" u="none" strike="noStrike" kern="1200" cap="none" spc="0" normalizeH="0" baseline="0" noProof="0">
                  <a:ln>
                    <a:noFill/>
                  </a:ln>
                  <a:solidFill>
                    <a:prstClr val="white"/>
                  </a:solidFill>
                  <a:effectLst/>
                  <a:uLnTx/>
                  <a:uFillTx/>
                  <a:latin typeface="Helvetica"/>
                  <a:ea typeface="+mn-ea"/>
                  <a:cs typeface="Helvetica"/>
                </a:rPr>
                <a:t>Portfolio 11 A3</a:t>
              </a:r>
              <a:endParaRPr kumimoji="0" lang="en-US" sz="1867"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a:p>
              <a:pPr marL="156629" marR="0" lvl="0" indent="-156629" algn="ctr" defTabSz="829713"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white"/>
                  </a:solidFill>
                  <a:effectLst/>
                  <a:uLnTx/>
                  <a:uFillTx/>
                  <a:latin typeface="Helvetica"/>
                  <a:ea typeface="+mn-ea"/>
                  <a:cs typeface="Helvetica"/>
                </a:rPr>
                <a:t>Add in DER Solar</a:t>
              </a:r>
            </a:p>
          </p:txBody>
        </p:sp>
        <p:sp>
          <p:nvSpPr>
            <p:cNvPr id="13" name="Freeform 12"/>
            <p:cNvSpPr/>
            <p:nvPr/>
          </p:nvSpPr>
          <p:spPr>
            <a:xfrm>
              <a:off x="4151970" y="3241795"/>
              <a:ext cx="1672684" cy="599444"/>
            </a:xfrm>
            <a:custGeom>
              <a:avLst/>
              <a:gdLst>
                <a:gd name="connsiteX0" fmla="*/ 0 w 5259940"/>
                <a:gd name="connsiteY0" fmla="*/ 102277 h 1022774"/>
                <a:gd name="connsiteX1" fmla="*/ 102277 w 5259940"/>
                <a:gd name="connsiteY1" fmla="*/ 0 h 1022774"/>
                <a:gd name="connsiteX2" fmla="*/ 5157663 w 5259940"/>
                <a:gd name="connsiteY2" fmla="*/ 0 h 1022774"/>
                <a:gd name="connsiteX3" fmla="*/ 5259940 w 5259940"/>
                <a:gd name="connsiteY3" fmla="*/ 102277 h 1022774"/>
                <a:gd name="connsiteX4" fmla="*/ 5259940 w 5259940"/>
                <a:gd name="connsiteY4" fmla="*/ 920497 h 1022774"/>
                <a:gd name="connsiteX5" fmla="*/ 5157663 w 5259940"/>
                <a:gd name="connsiteY5" fmla="*/ 1022774 h 1022774"/>
                <a:gd name="connsiteX6" fmla="*/ 102277 w 5259940"/>
                <a:gd name="connsiteY6" fmla="*/ 1022774 h 1022774"/>
                <a:gd name="connsiteX7" fmla="*/ 0 w 5259940"/>
                <a:gd name="connsiteY7" fmla="*/ 920497 h 1022774"/>
                <a:gd name="connsiteX8" fmla="*/ 0 w 5259940"/>
                <a:gd name="connsiteY8" fmla="*/ 102277 h 102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59940" h="1022774">
                  <a:moveTo>
                    <a:pt x="0" y="102277"/>
                  </a:moveTo>
                  <a:cubicBezTo>
                    <a:pt x="0" y="45791"/>
                    <a:pt x="45791" y="0"/>
                    <a:pt x="102277" y="0"/>
                  </a:cubicBezTo>
                  <a:lnTo>
                    <a:pt x="5157663" y="0"/>
                  </a:lnTo>
                  <a:cubicBezTo>
                    <a:pt x="5214149" y="0"/>
                    <a:pt x="5259940" y="45791"/>
                    <a:pt x="5259940" y="102277"/>
                  </a:cubicBezTo>
                  <a:lnTo>
                    <a:pt x="5259940" y="920497"/>
                  </a:lnTo>
                  <a:cubicBezTo>
                    <a:pt x="5259940" y="976983"/>
                    <a:pt x="5214149" y="1022774"/>
                    <a:pt x="5157663" y="1022774"/>
                  </a:cubicBezTo>
                  <a:lnTo>
                    <a:pt x="102277" y="1022774"/>
                  </a:lnTo>
                  <a:cubicBezTo>
                    <a:pt x="45791" y="1022774"/>
                    <a:pt x="0" y="976983"/>
                    <a:pt x="0" y="920497"/>
                  </a:cubicBezTo>
                  <a:lnTo>
                    <a:pt x="0" y="102277"/>
                  </a:lnTo>
                  <a:close/>
                </a:path>
              </a:pathLst>
            </a:custGeom>
            <a:solidFill>
              <a:srgbClr val="00667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121920" rIns="0" bIns="121920" numCol="1" spcCol="1270" anchor="t" anchorCtr="1">
              <a:spAutoFit/>
            </a:bodyPr>
            <a:lstStyle/>
            <a:p>
              <a:pPr marL="0" marR="0" lvl="0" indent="0" algn="ctr" defTabSz="829713" rtl="0" eaLnBrk="1" fontAlgn="auto" latinLnBrk="0" hangingPunct="1">
                <a:lnSpc>
                  <a:spcPct val="90000"/>
                </a:lnSpc>
                <a:spcBef>
                  <a:spcPct val="0"/>
                </a:spcBef>
                <a:spcAft>
                  <a:spcPct val="35000"/>
                </a:spcAft>
                <a:buClrTx/>
                <a:buSzTx/>
                <a:buFontTx/>
                <a:buNone/>
                <a:tabLst/>
                <a:defRPr/>
              </a:pPr>
              <a:r>
                <a:rPr kumimoji="0" lang="en-US" sz="1867" b="0" i="0" u="none" strike="noStrike" kern="1200" cap="none" spc="0" normalizeH="0" baseline="0" noProof="0">
                  <a:ln>
                    <a:noFill/>
                  </a:ln>
                  <a:solidFill>
                    <a:prstClr val="white"/>
                  </a:solidFill>
                  <a:effectLst/>
                  <a:uLnTx/>
                  <a:uFillTx/>
                  <a:latin typeface="Helvetica"/>
                  <a:ea typeface="+mn-ea"/>
                  <a:cs typeface="Helvetica"/>
                </a:rPr>
                <a:t>Portfolio 11 A4</a:t>
              </a:r>
              <a:endParaRPr kumimoji="0" lang="en-US" sz="1867"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a:p>
              <a:pPr marL="304792" marR="0" lvl="0" indent="-152396" algn="l" defTabSz="829713"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white"/>
                  </a:solidFill>
                  <a:effectLst/>
                  <a:uLnTx/>
                  <a:uFillTx/>
                  <a:latin typeface="Helvetica"/>
                  <a:ea typeface="+mn-ea"/>
                  <a:cs typeface="Helvetica"/>
                </a:rPr>
                <a:t>Add in DER Batteries</a:t>
              </a:r>
            </a:p>
          </p:txBody>
        </p:sp>
        <p:sp>
          <p:nvSpPr>
            <p:cNvPr id="14" name="Freeform 13"/>
            <p:cNvSpPr/>
            <p:nvPr/>
          </p:nvSpPr>
          <p:spPr>
            <a:xfrm>
              <a:off x="5278243" y="3923104"/>
              <a:ext cx="1803034" cy="880888"/>
            </a:xfrm>
            <a:custGeom>
              <a:avLst/>
              <a:gdLst>
                <a:gd name="connsiteX0" fmla="*/ 0 w 5259940"/>
                <a:gd name="connsiteY0" fmla="*/ 102277 h 1022774"/>
                <a:gd name="connsiteX1" fmla="*/ 102277 w 5259940"/>
                <a:gd name="connsiteY1" fmla="*/ 0 h 1022774"/>
                <a:gd name="connsiteX2" fmla="*/ 5157663 w 5259940"/>
                <a:gd name="connsiteY2" fmla="*/ 0 h 1022774"/>
                <a:gd name="connsiteX3" fmla="*/ 5259940 w 5259940"/>
                <a:gd name="connsiteY3" fmla="*/ 102277 h 1022774"/>
                <a:gd name="connsiteX4" fmla="*/ 5259940 w 5259940"/>
                <a:gd name="connsiteY4" fmla="*/ 920497 h 1022774"/>
                <a:gd name="connsiteX5" fmla="*/ 5157663 w 5259940"/>
                <a:gd name="connsiteY5" fmla="*/ 1022774 h 1022774"/>
                <a:gd name="connsiteX6" fmla="*/ 102277 w 5259940"/>
                <a:gd name="connsiteY6" fmla="*/ 1022774 h 1022774"/>
                <a:gd name="connsiteX7" fmla="*/ 0 w 5259940"/>
                <a:gd name="connsiteY7" fmla="*/ 920497 h 1022774"/>
                <a:gd name="connsiteX8" fmla="*/ 0 w 5259940"/>
                <a:gd name="connsiteY8" fmla="*/ 102277 h 102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59940" h="1022774">
                  <a:moveTo>
                    <a:pt x="0" y="102277"/>
                  </a:moveTo>
                  <a:cubicBezTo>
                    <a:pt x="0" y="45791"/>
                    <a:pt x="45791" y="0"/>
                    <a:pt x="102277" y="0"/>
                  </a:cubicBezTo>
                  <a:lnTo>
                    <a:pt x="5157663" y="0"/>
                  </a:lnTo>
                  <a:cubicBezTo>
                    <a:pt x="5214149" y="0"/>
                    <a:pt x="5259940" y="45791"/>
                    <a:pt x="5259940" y="102277"/>
                  </a:cubicBezTo>
                  <a:lnTo>
                    <a:pt x="5259940" y="920497"/>
                  </a:lnTo>
                  <a:cubicBezTo>
                    <a:pt x="5259940" y="976983"/>
                    <a:pt x="5214149" y="1022774"/>
                    <a:pt x="5157663" y="1022774"/>
                  </a:cubicBezTo>
                  <a:lnTo>
                    <a:pt x="102277" y="1022774"/>
                  </a:lnTo>
                  <a:cubicBezTo>
                    <a:pt x="45791" y="1022774"/>
                    <a:pt x="0" y="976983"/>
                    <a:pt x="0" y="920497"/>
                  </a:cubicBezTo>
                  <a:lnTo>
                    <a:pt x="0" y="102277"/>
                  </a:lnTo>
                  <a:close/>
                </a:path>
              </a:pathLst>
            </a:custGeom>
            <a:solidFill>
              <a:srgbClr val="006671"/>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121920" rIns="0" bIns="121920" numCol="1" spcCol="1270" anchor="t" anchorCtr="1">
              <a:spAutoFit/>
            </a:bodyPr>
            <a:lstStyle/>
            <a:p>
              <a:pPr marL="152396" marR="0" lvl="0" indent="-152396" algn="ctr" defTabSz="829713" rtl="0" eaLnBrk="1" fontAlgn="auto" latinLnBrk="0" hangingPunct="1">
                <a:lnSpc>
                  <a:spcPct val="90000"/>
                </a:lnSpc>
                <a:spcBef>
                  <a:spcPct val="0"/>
                </a:spcBef>
                <a:spcAft>
                  <a:spcPct val="35000"/>
                </a:spcAft>
                <a:buClrTx/>
                <a:buSzTx/>
                <a:buFontTx/>
                <a:buNone/>
                <a:tabLst/>
                <a:defRPr/>
              </a:pPr>
              <a:r>
                <a:rPr kumimoji="0" lang="en-US" sz="1867" b="0" i="0" u="none" strike="noStrike" kern="1200" cap="none" spc="0" normalizeH="0" baseline="0" noProof="0">
                  <a:ln>
                    <a:noFill/>
                  </a:ln>
                  <a:solidFill>
                    <a:prstClr val="white"/>
                  </a:solidFill>
                  <a:effectLst/>
                  <a:uLnTx/>
                  <a:uFillTx/>
                  <a:latin typeface="Helvetica"/>
                  <a:ea typeface="+mn-ea"/>
                  <a:cs typeface="Helvetica"/>
                </a:rPr>
                <a:t>Portfolio 11 A5</a:t>
              </a: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a:p>
              <a:pPr marL="304792" marR="0" lvl="0" indent="-152396" algn="l" defTabSz="829713"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white"/>
                  </a:solidFill>
                  <a:effectLst/>
                  <a:uLnTx/>
                  <a:uFillTx/>
                  <a:latin typeface="Helvetica"/>
                  <a:ea typeface="+mn-ea"/>
                  <a:cs typeface="Helvetica"/>
                </a:rPr>
                <a:t>Most Diversified</a:t>
              </a:r>
            </a:p>
            <a:p>
              <a:pPr marL="304792" marR="0" lvl="0" indent="-152396" algn="l" defTabSz="829713"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white"/>
                  </a:solidFill>
                  <a:effectLst/>
                  <a:uLnTx/>
                  <a:uFillTx/>
                  <a:latin typeface="Helvetica"/>
                  <a:ea typeface="+mn-ea"/>
                  <a:cs typeface="Helvetica"/>
                </a:rPr>
                <a:t>Add in all DR Programs</a:t>
              </a:r>
            </a:p>
          </p:txBody>
        </p:sp>
        <p:sp>
          <p:nvSpPr>
            <p:cNvPr id="23" name="Bent-Up Arrow 22"/>
            <p:cNvSpPr/>
            <p:nvPr/>
          </p:nvSpPr>
          <p:spPr>
            <a:xfrm rot="5400000">
              <a:off x="1445925" y="1722912"/>
              <a:ext cx="258193" cy="838372"/>
            </a:xfrm>
            <a:prstGeom prst="bentUpArrow">
              <a:avLst/>
            </a:prstGeom>
            <a:solidFill>
              <a:srgbClr val="006671"/>
            </a:solidFill>
            <a:ln>
              <a:solidFill>
                <a:srgbClr val="0066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Bent-Up Arrow 23"/>
            <p:cNvSpPr/>
            <p:nvPr/>
          </p:nvSpPr>
          <p:spPr>
            <a:xfrm rot="5400000">
              <a:off x="2694484" y="2571882"/>
              <a:ext cx="476571" cy="289931"/>
            </a:xfrm>
            <a:prstGeom prst="bentUpArrow">
              <a:avLst>
                <a:gd name="adj1" fmla="val 23333"/>
                <a:gd name="adj2" fmla="val 21000"/>
                <a:gd name="adj3" fmla="val 30769"/>
              </a:avLst>
            </a:prstGeom>
            <a:solidFill>
              <a:srgbClr val="006671"/>
            </a:solidFill>
            <a:ln>
              <a:solidFill>
                <a:srgbClr val="0066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Bent-Up Arrow 24"/>
            <p:cNvSpPr/>
            <p:nvPr/>
          </p:nvSpPr>
          <p:spPr>
            <a:xfrm rot="5400000">
              <a:off x="3768718" y="3253194"/>
              <a:ext cx="476571" cy="289931"/>
            </a:xfrm>
            <a:prstGeom prst="bentUpArrow">
              <a:avLst>
                <a:gd name="adj1" fmla="val 23333"/>
                <a:gd name="adj2" fmla="val 21000"/>
                <a:gd name="adj3" fmla="val 30769"/>
              </a:avLst>
            </a:prstGeom>
            <a:solidFill>
              <a:srgbClr val="006671"/>
            </a:solidFill>
            <a:ln>
              <a:solidFill>
                <a:srgbClr val="0066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Bent-Up Arrow 25"/>
            <p:cNvSpPr/>
            <p:nvPr/>
          </p:nvSpPr>
          <p:spPr>
            <a:xfrm rot="5400000">
              <a:off x="4894992" y="3934506"/>
              <a:ext cx="476571" cy="289931"/>
            </a:xfrm>
            <a:prstGeom prst="bentUpArrow">
              <a:avLst>
                <a:gd name="adj1" fmla="val 23333"/>
                <a:gd name="adj2" fmla="val 21000"/>
                <a:gd name="adj3" fmla="val 30769"/>
              </a:avLst>
            </a:prstGeom>
            <a:solidFill>
              <a:srgbClr val="006671"/>
            </a:solidFill>
            <a:ln>
              <a:solidFill>
                <a:srgbClr val="0066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5" name="Freeform 14"/>
          <p:cNvSpPr/>
          <p:nvPr/>
        </p:nvSpPr>
        <p:spPr>
          <a:xfrm>
            <a:off x="6619592" y="1706879"/>
            <a:ext cx="2506991" cy="1240531"/>
          </a:xfrm>
          <a:custGeom>
            <a:avLst/>
            <a:gdLst>
              <a:gd name="connsiteX0" fmla="*/ 0 w 5259940"/>
              <a:gd name="connsiteY0" fmla="*/ 102277 h 1022774"/>
              <a:gd name="connsiteX1" fmla="*/ 102277 w 5259940"/>
              <a:gd name="connsiteY1" fmla="*/ 0 h 1022774"/>
              <a:gd name="connsiteX2" fmla="*/ 5157663 w 5259940"/>
              <a:gd name="connsiteY2" fmla="*/ 0 h 1022774"/>
              <a:gd name="connsiteX3" fmla="*/ 5259940 w 5259940"/>
              <a:gd name="connsiteY3" fmla="*/ 102277 h 1022774"/>
              <a:gd name="connsiteX4" fmla="*/ 5259940 w 5259940"/>
              <a:gd name="connsiteY4" fmla="*/ 920497 h 1022774"/>
              <a:gd name="connsiteX5" fmla="*/ 5157663 w 5259940"/>
              <a:gd name="connsiteY5" fmla="*/ 1022774 h 1022774"/>
              <a:gd name="connsiteX6" fmla="*/ 102277 w 5259940"/>
              <a:gd name="connsiteY6" fmla="*/ 1022774 h 1022774"/>
              <a:gd name="connsiteX7" fmla="*/ 0 w 5259940"/>
              <a:gd name="connsiteY7" fmla="*/ 920497 h 1022774"/>
              <a:gd name="connsiteX8" fmla="*/ 0 w 5259940"/>
              <a:gd name="connsiteY8" fmla="*/ 102277 h 102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59940" h="1022774">
                <a:moveTo>
                  <a:pt x="0" y="102277"/>
                </a:moveTo>
                <a:cubicBezTo>
                  <a:pt x="0" y="45791"/>
                  <a:pt x="45791" y="0"/>
                  <a:pt x="102277" y="0"/>
                </a:cubicBezTo>
                <a:lnTo>
                  <a:pt x="5157663" y="0"/>
                </a:lnTo>
                <a:cubicBezTo>
                  <a:pt x="5214149" y="0"/>
                  <a:pt x="5259940" y="45791"/>
                  <a:pt x="5259940" y="102277"/>
                </a:cubicBezTo>
                <a:lnTo>
                  <a:pt x="5259940" y="920497"/>
                </a:lnTo>
                <a:cubicBezTo>
                  <a:pt x="5259940" y="976983"/>
                  <a:pt x="5214149" y="1022774"/>
                  <a:pt x="5157663" y="1022774"/>
                </a:cubicBezTo>
                <a:lnTo>
                  <a:pt x="102277" y="1022774"/>
                </a:lnTo>
                <a:cubicBezTo>
                  <a:pt x="45791" y="1022774"/>
                  <a:pt x="0" y="976983"/>
                  <a:pt x="0" y="920497"/>
                </a:cubicBezTo>
                <a:lnTo>
                  <a:pt x="0" y="102277"/>
                </a:lnTo>
                <a:close/>
              </a:path>
            </a:pathLst>
          </a:custGeom>
          <a:solidFill>
            <a:srgbClr val="009CAC"/>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11061" tIns="111061" rIns="365760" bIns="111061" numCol="1" spcCol="1270" anchor="t" anchorCtr="1">
            <a:spAutoFit/>
          </a:bodyPr>
          <a:lstStyle/>
          <a:p>
            <a:pPr marL="0" marR="0" lvl="0" indent="0" algn="ctr" defTabSz="829713" rtl="0" eaLnBrk="1" fontAlgn="auto" latinLnBrk="0" hangingPunct="1">
              <a:lnSpc>
                <a:spcPct val="90000"/>
              </a:lnSpc>
              <a:spcBef>
                <a:spcPct val="0"/>
              </a:spcBef>
              <a:spcAft>
                <a:spcPct val="35000"/>
              </a:spcAft>
              <a:buClrTx/>
              <a:buSzTx/>
              <a:buFontTx/>
              <a:buNone/>
              <a:tabLst/>
              <a:defRPr/>
            </a:pPr>
            <a:r>
              <a:rPr kumimoji="0" lang="en-US" sz="1867" b="0" i="0" u="none" strike="noStrike" kern="1200" cap="none" spc="0" normalizeH="0" baseline="0" noProof="0">
                <a:ln>
                  <a:noFill/>
                </a:ln>
                <a:solidFill>
                  <a:prstClr val="white"/>
                </a:solidFill>
                <a:effectLst/>
                <a:uLnTx/>
                <a:uFillTx/>
                <a:latin typeface="Helvetica"/>
                <a:ea typeface="+mn-ea"/>
                <a:cs typeface="Helvetica"/>
              </a:rPr>
              <a:t>Portfolio 11 B1</a:t>
            </a:r>
          </a:p>
          <a:p>
            <a:pPr marL="156629" marR="0" lvl="0" indent="-156629" algn="l" defTabSz="829713"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white"/>
                </a:solidFill>
                <a:effectLst/>
                <a:uLnTx/>
                <a:uFillTx/>
                <a:latin typeface="Helvetica"/>
                <a:ea typeface="+mn-ea"/>
                <a:cs typeface="Helvetica"/>
              </a:rPr>
              <a:t>Least diversified</a:t>
            </a:r>
            <a:endParaRPr kumimoji="0" lang="en-US" sz="14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a:p>
            <a:pPr marL="156629" marR="0" lvl="0" indent="-156629" algn="l" defTabSz="829713"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white"/>
                </a:solidFill>
                <a:effectLst/>
                <a:uLnTx/>
                <a:uFillTx/>
                <a:latin typeface="Helvetica"/>
                <a:ea typeface="+mn-ea"/>
                <a:cs typeface="Helvetica"/>
              </a:rPr>
              <a:t>Conservation; MT Wind + PHES</a:t>
            </a:r>
            <a:endParaRPr kumimoji="0" lang="en-US" sz="14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32" name="Freeform 31"/>
          <p:cNvSpPr/>
          <p:nvPr/>
        </p:nvSpPr>
        <p:spPr>
          <a:xfrm>
            <a:off x="8975880" y="2984477"/>
            <a:ext cx="2230245" cy="1650260"/>
          </a:xfrm>
          <a:custGeom>
            <a:avLst/>
            <a:gdLst>
              <a:gd name="connsiteX0" fmla="*/ 0 w 5259940"/>
              <a:gd name="connsiteY0" fmla="*/ 102277 h 1022774"/>
              <a:gd name="connsiteX1" fmla="*/ 102277 w 5259940"/>
              <a:gd name="connsiteY1" fmla="*/ 0 h 1022774"/>
              <a:gd name="connsiteX2" fmla="*/ 5157663 w 5259940"/>
              <a:gd name="connsiteY2" fmla="*/ 0 h 1022774"/>
              <a:gd name="connsiteX3" fmla="*/ 5259940 w 5259940"/>
              <a:gd name="connsiteY3" fmla="*/ 102277 h 1022774"/>
              <a:gd name="connsiteX4" fmla="*/ 5259940 w 5259940"/>
              <a:gd name="connsiteY4" fmla="*/ 920497 h 1022774"/>
              <a:gd name="connsiteX5" fmla="*/ 5157663 w 5259940"/>
              <a:gd name="connsiteY5" fmla="*/ 1022774 h 1022774"/>
              <a:gd name="connsiteX6" fmla="*/ 102277 w 5259940"/>
              <a:gd name="connsiteY6" fmla="*/ 1022774 h 1022774"/>
              <a:gd name="connsiteX7" fmla="*/ 0 w 5259940"/>
              <a:gd name="connsiteY7" fmla="*/ 920497 h 1022774"/>
              <a:gd name="connsiteX8" fmla="*/ 0 w 5259940"/>
              <a:gd name="connsiteY8" fmla="*/ 102277 h 102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59940" h="1022774">
                <a:moveTo>
                  <a:pt x="0" y="102277"/>
                </a:moveTo>
                <a:cubicBezTo>
                  <a:pt x="0" y="45791"/>
                  <a:pt x="45791" y="0"/>
                  <a:pt x="102277" y="0"/>
                </a:cubicBezTo>
                <a:lnTo>
                  <a:pt x="5157663" y="0"/>
                </a:lnTo>
                <a:cubicBezTo>
                  <a:pt x="5214149" y="0"/>
                  <a:pt x="5259940" y="45791"/>
                  <a:pt x="5259940" y="102277"/>
                </a:cubicBezTo>
                <a:lnTo>
                  <a:pt x="5259940" y="920497"/>
                </a:lnTo>
                <a:cubicBezTo>
                  <a:pt x="5259940" y="976983"/>
                  <a:pt x="5214149" y="1022774"/>
                  <a:pt x="5157663" y="1022774"/>
                </a:cubicBezTo>
                <a:lnTo>
                  <a:pt x="102277" y="1022774"/>
                </a:lnTo>
                <a:cubicBezTo>
                  <a:pt x="45791" y="1022774"/>
                  <a:pt x="0" y="976983"/>
                  <a:pt x="0" y="920497"/>
                </a:cubicBezTo>
                <a:lnTo>
                  <a:pt x="0" y="102277"/>
                </a:lnTo>
                <a:close/>
              </a:path>
            </a:pathLst>
          </a:custGeom>
          <a:solidFill>
            <a:srgbClr val="009CAC"/>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121920" rIns="0" bIns="121920" numCol="1" spcCol="1270" anchor="t" anchorCtr="1">
            <a:spAutoFit/>
          </a:bodyPr>
          <a:lstStyle/>
          <a:p>
            <a:pPr marL="0" marR="0" lvl="0" indent="0" algn="ctr" defTabSz="829713" rtl="0" eaLnBrk="1" fontAlgn="auto" latinLnBrk="0" hangingPunct="1">
              <a:lnSpc>
                <a:spcPct val="90000"/>
              </a:lnSpc>
              <a:spcBef>
                <a:spcPct val="0"/>
              </a:spcBef>
              <a:spcAft>
                <a:spcPct val="35000"/>
              </a:spcAft>
              <a:buClrTx/>
              <a:buSzTx/>
              <a:buFontTx/>
              <a:buNone/>
              <a:tabLst/>
              <a:defRPr/>
            </a:pPr>
            <a:r>
              <a:rPr kumimoji="0" lang="en-US" sz="1867" b="0" i="0" u="none" strike="noStrike" kern="1200" cap="none" spc="0" normalizeH="0" baseline="0" noProof="0">
                <a:ln>
                  <a:noFill/>
                </a:ln>
                <a:solidFill>
                  <a:prstClr val="white"/>
                </a:solidFill>
                <a:effectLst/>
                <a:uLnTx/>
                <a:uFillTx/>
                <a:latin typeface="Helvetica"/>
                <a:ea typeface="+mn-ea"/>
                <a:cs typeface="Helvetica"/>
              </a:rPr>
              <a:t>Portfolio 11 B2</a:t>
            </a:r>
            <a:endParaRPr kumimoji="0" lang="en-US" sz="1867"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a:p>
            <a:pPr marL="285750" marR="0" lvl="0" indent="-285750" algn="l" defTabSz="829713"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Most diversified</a:t>
            </a:r>
          </a:p>
          <a:p>
            <a:pPr marL="285750" marR="0" lvl="0" indent="-285750" algn="l" defTabSz="829713"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Add in PNW PHES; DER Solar; DER Batteries; All DR Programs</a:t>
            </a:r>
          </a:p>
        </p:txBody>
      </p:sp>
      <p:sp>
        <p:nvSpPr>
          <p:cNvPr id="2" name="TextBox 1"/>
          <p:cNvSpPr txBox="1"/>
          <p:nvPr/>
        </p:nvSpPr>
        <p:spPr>
          <a:xfrm>
            <a:off x="1926364" y="1104690"/>
            <a:ext cx="2802393" cy="400110"/>
          </a:xfrm>
          <a:prstGeom prst="rect">
            <a:avLst/>
          </a:prstGeom>
          <a:noFill/>
          <a:ln>
            <a:solidFill>
              <a:srgbClr val="00667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Includes Nuclear SMR</a:t>
            </a:r>
          </a:p>
        </p:txBody>
      </p:sp>
      <p:sp>
        <p:nvSpPr>
          <p:cNvPr id="33" name="TextBox 32"/>
          <p:cNvSpPr txBox="1"/>
          <p:nvPr/>
        </p:nvSpPr>
        <p:spPr>
          <a:xfrm>
            <a:off x="7574683" y="1104690"/>
            <a:ext cx="2802393" cy="400110"/>
          </a:xfrm>
          <a:prstGeom prst="rect">
            <a:avLst/>
          </a:prstGeom>
          <a:noFill/>
          <a:ln>
            <a:solidFill>
              <a:srgbClr val="006671"/>
            </a:solidFill>
          </a:ln>
        </p:spPr>
        <p:txBody>
          <a:bodyPr wrap="square" rtlCol="0">
            <a:spAutoFit/>
          </a:bodyPr>
          <a:lstStyle>
            <a:defPPr>
              <a:defRPr lang="en-US"/>
            </a:defPPr>
            <a:lvl1pPr algn="ctr">
              <a:defRPr sz="2000">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No Nuclear SMR</a:t>
            </a:r>
          </a:p>
        </p:txBody>
      </p:sp>
      <p:cxnSp>
        <p:nvCxnSpPr>
          <p:cNvPr id="5" name="Straight Arrow Connector 4"/>
          <p:cNvCxnSpPr/>
          <p:nvPr/>
        </p:nvCxnSpPr>
        <p:spPr>
          <a:xfrm>
            <a:off x="2712543" y="2359393"/>
            <a:ext cx="3907049" cy="0"/>
          </a:xfrm>
          <a:prstGeom prst="straightConnector1">
            <a:avLst/>
          </a:prstGeom>
          <a:ln w="9525" cap="flat" cmpd="sng" algn="ctr">
            <a:solidFill>
              <a:srgbClr val="006671"/>
            </a:solidFill>
            <a:prstDash val="dash"/>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36" name="Straight Arrow Connector 35"/>
          <p:cNvCxnSpPr/>
          <p:nvPr/>
        </p:nvCxnSpPr>
        <p:spPr>
          <a:xfrm flipV="1">
            <a:off x="9621343" y="4634737"/>
            <a:ext cx="550268" cy="1153466"/>
          </a:xfrm>
          <a:prstGeom prst="straightConnector1">
            <a:avLst/>
          </a:prstGeom>
          <a:ln w="9525" cap="flat" cmpd="sng" algn="ctr">
            <a:solidFill>
              <a:srgbClr val="006671"/>
            </a:solidFill>
            <a:prstDash val="dash"/>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41" name="TextBox 40"/>
          <p:cNvSpPr txBox="1"/>
          <p:nvPr/>
        </p:nvSpPr>
        <p:spPr>
          <a:xfrm>
            <a:off x="3896712" y="2113530"/>
            <a:ext cx="1274056"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a:ln>
                  <a:noFill/>
                </a:ln>
                <a:solidFill>
                  <a:srgbClr val="006671"/>
                </a:solidFill>
                <a:effectLst/>
                <a:uLnTx/>
                <a:uFillTx/>
                <a:latin typeface="Arial" panose="020B0604020202020204" pitchFamily="34" charset="0"/>
                <a:ea typeface="+mn-ea"/>
                <a:cs typeface="Arial" panose="020B0604020202020204" pitchFamily="34" charset="0"/>
              </a:rPr>
              <a:t>Similar</a:t>
            </a:r>
          </a:p>
        </p:txBody>
      </p:sp>
      <p:sp>
        <p:nvSpPr>
          <p:cNvPr id="42" name="TextBox 41"/>
          <p:cNvSpPr txBox="1"/>
          <p:nvPr/>
        </p:nvSpPr>
        <p:spPr>
          <a:xfrm>
            <a:off x="9534583" y="5129010"/>
            <a:ext cx="1274056"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a:ln>
                  <a:noFill/>
                </a:ln>
                <a:solidFill>
                  <a:srgbClr val="006671"/>
                </a:solidFill>
                <a:effectLst/>
                <a:uLnTx/>
                <a:uFillTx/>
                <a:latin typeface="Arial" panose="020B0604020202020204" pitchFamily="34" charset="0"/>
                <a:ea typeface="+mn-ea"/>
                <a:cs typeface="Arial" panose="020B0604020202020204" pitchFamily="34" charset="0"/>
              </a:rPr>
              <a:t>Similar</a:t>
            </a:r>
          </a:p>
        </p:txBody>
      </p:sp>
      <p:sp>
        <p:nvSpPr>
          <p:cNvPr id="21" name="Bent-Up Arrow 20"/>
          <p:cNvSpPr/>
          <p:nvPr/>
        </p:nvSpPr>
        <p:spPr>
          <a:xfrm rot="5400000">
            <a:off x="8207798" y="2620579"/>
            <a:ext cx="441281" cy="1094880"/>
          </a:xfrm>
          <a:prstGeom prst="bentUpArrow">
            <a:avLst>
              <a:gd name="adj1" fmla="val 23333"/>
              <a:gd name="adj2" fmla="val 21000"/>
              <a:gd name="adj3" fmla="val 30769"/>
            </a:avLst>
          </a:prstGeom>
          <a:solidFill>
            <a:srgbClr val="009C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5-Point Star 3"/>
          <p:cNvSpPr/>
          <p:nvPr/>
        </p:nvSpPr>
        <p:spPr>
          <a:xfrm>
            <a:off x="10835441" y="4262122"/>
            <a:ext cx="589421" cy="584462"/>
          </a:xfrm>
          <a:prstGeom prst="star5">
            <a:avLst/>
          </a:prstGeom>
          <a:solidFill>
            <a:srgbClr val="E45D4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1039917" y="4744289"/>
            <a:ext cx="1357460" cy="646331"/>
          </a:xfrm>
          <a:prstGeom prst="rect">
            <a:avLst/>
          </a:prstGeom>
          <a:noFill/>
        </p:spPr>
        <p:txBody>
          <a:bodyPr wrap="square" rtlCol="0">
            <a:spAutoFit/>
          </a:bodyPr>
          <a:lstStyle/>
          <a:p>
            <a:r>
              <a:rPr lang="en-US"/>
              <a:t>Preferred Portfolio</a:t>
            </a:r>
          </a:p>
        </p:txBody>
      </p:sp>
    </p:spTree>
    <p:extLst>
      <p:ext uri="{BB962C8B-B14F-4D97-AF65-F5344CB8AC3E}">
        <p14:creationId xmlns:p14="http://schemas.microsoft.com/office/powerpoint/2010/main" val="17492194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Portfolio Benefit Analysis</a:t>
            </a:r>
          </a:p>
        </p:txBody>
      </p:sp>
      <p:sp>
        <p:nvSpPr>
          <p:cNvPr id="5" name="TextBox 4"/>
          <p:cNvSpPr txBox="1"/>
          <p:nvPr/>
        </p:nvSpPr>
        <p:spPr>
          <a:xfrm>
            <a:off x="5902860" y="745270"/>
            <a:ext cx="596623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CBI results and 22-yr portfolio cost with SCGHG (2024 – 2045)</a:t>
            </a:r>
          </a:p>
        </p:txBody>
      </p:sp>
      <p:sp>
        <p:nvSpPr>
          <p:cNvPr id="7" name="Text Placeholder 2"/>
          <p:cNvSpPr txBox="1">
            <a:spLocks/>
          </p:cNvSpPr>
          <p:nvPr/>
        </p:nvSpPr>
        <p:spPr>
          <a:xfrm>
            <a:off x="609600" y="1125415"/>
            <a:ext cx="4686677" cy="4714069"/>
          </a:xfrm>
          <a:prstGeom prst="rect">
            <a:avLst/>
          </a:prstGeom>
        </p:spPr>
        <p:txBody>
          <a:bodyPr lIns="121920" tIns="60960" rIns="121920" bIns="60960" anchor="t"/>
          <a:lstStyle>
            <a:lvl1pPr marL="0" indent="0" algn="l" defTabSz="1219170" rtl="0" eaLnBrk="1" latinLnBrk="0" hangingPunct="1">
              <a:lnSpc>
                <a:spcPct val="90000"/>
              </a:lnSpc>
              <a:spcBef>
                <a:spcPts val="1333"/>
              </a:spcBef>
              <a:spcAft>
                <a:spcPts val="800"/>
              </a:spcAft>
              <a:buFont typeface="Arial" panose="020B0604020202020204" pitchFamily="34" charset="0"/>
              <a:buNone/>
              <a:defRPr sz="2133" kern="1200">
                <a:solidFill>
                  <a:schemeClr val="tx1"/>
                </a:solidFill>
                <a:latin typeface="Arial" panose="020B0604020202020204" pitchFamily="34" charset="0"/>
                <a:ea typeface="+mn-ea"/>
                <a:cs typeface="Arial" panose="020B0604020202020204" pitchFamily="34" charset="0"/>
              </a:defRPr>
            </a:lvl1pPr>
            <a:lvl2pPr marL="0" indent="-365751" algn="l" defTabSz="1219170" rtl="0" eaLnBrk="1" latinLnBrk="0" hangingPunct="1">
              <a:lnSpc>
                <a:spcPct val="90000"/>
              </a:lnSpc>
              <a:spcBef>
                <a:spcPts val="667"/>
              </a:spcBef>
              <a:buFont typeface="Arial" panose="020B0604020202020204" pitchFamily="34" charset="0"/>
              <a:buChar char="•"/>
              <a:defRPr sz="2133" kern="1200">
                <a:solidFill>
                  <a:schemeClr val="tx1"/>
                </a:solidFill>
                <a:latin typeface="Arial" panose="020B0604020202020204" pitchFamily="34" charset="0"/>
                <a:ea typeface="+mn-ea"/>
                <a:cs typeface="Arial" panose="020B0604020202020204" pitchFamily="34" charset="0"/>
              </a:defRPr>
            </a:lvl2pPr>
            <a:lvl3pPr marL="731502" indent="-365751" algn="l" defTabSz="1219170" rtl="0" eaLnBrk="1" latinLnBrk="0" hangingPunct="1">
              <a:lnSpc>
                <a:spcPct val="90000"/>
              </a:lnSpc>
              <a:spcBef>
                <a:spcPts val="667"/>
              </a:spcBef>
              <a:buFont typeface="Arial" panose="020B0604020202020204" pitchFamily="34" charset="0"/>
              <a:buChar char="•"/>
              <a:defRPr sz="2133" kern="1200">
                <a:solidFill>
                  <a:schemeClr val="tx1"/>
                </a:solidFill>
                <a:latin typeface="Arial" panose="020B0604020202020204" pitchFamily="34" charset="0"/>
                <a:ea typeface="+mn-ea"/>
                <a:cs typeface="Arial" panose="020B0604020202020204" pitchFamily="34" charset="0"/>
              </a:defRPr>
            </a:lvl3pPr>
            <a:lvl4pPr marL="1097253" indent="-365751" algn="l" defTabSz="1219170" rtl="0" eaLnBrk="1" latinLnBrk="0" hangingPunct="1">
              <a:lnSpc>
                <a:spcPct val="90000"/>
              </a:lnSpc>
              <a:spcBef>
                <a:spcPts val="667"/>
              </a:spcBef>
              <a:buFont typeface="Arial" panose="020B0604020202020204" pitchFamily="34" charset="0"/>
              <a:buChar char="•"/>
              <a:defRPr sz="2133" kern="1200">
                <a:solidFill>
                  <a:schemeClr val="tx1"/>
                </a:solidFill>
                <a:latin typeface="Arial" panose="020B0604020202020204" pitchFamily="34" charset="0"/>
                <a:ea typeface="+mn-ea"/>
                <a:cs typeface="Arial" panose="020B0604020202020204" pitchFamily="34" charset="0"/>
              </a:defRPr>
            </a:lvl4pPr>
            <a:lvl5pPr marL="1463003" indent="-365751" algn="l" defTabSz="1219170" rtl="0" eaLnBrk="1" latinLnBrk="0" hangingPunct="1">
              <a:lnSpc>
                <a:spcPct val="90000"/>
              </a:lnSpc>
              <a:spcBef>
                <a:spcPts val="667"/>
              </a:spcBef>
              <a:buFont typeface="Arial" panose="020B0604020202020204" pitchFamily="34" charset="0"/>
              <a:buChar char="•"/>
              <a:defRPr sz="2133"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marR="0" lvl="0" indent="0" algn="l" defTabSz="1219170" rtl="0" eaLnBrk="1" fontAlgn="auto" latinLnBrk="0" hangingPunct="1">
              <a:lnSpc>
                <a:spcPct val="90000"/>
              </a:lnSpc>
              <a:spcBef>
                <a:spcPts val="1333"/>
              </a:spcBef>
              <a:spcAft>
                <a:spcPts val="800"/>
              </a:spcAft>
              <a:buClrTx/>
              <a:buSzTx/>
              <a:buFont typeface="Arial" panose="020B0604020202020204" pitchFamily="34" charset="0"/>
              <a:buNone/>
              <a:tabLst/>
              <a:defRPr/>
            </a:pPr>
            <a:r>
              <a:rPr kumimoji="0" lang="en-US" sz="2200" b="0" i="0" u="none" strike="noStrike" kern="1200" cap="none" spc="0" normalizeH="0" baseline="0" noProof="0">
                <a:ln>
                  <a:noFill/>
                </a:ln>
                <a:effectLst/>
                <a:uLnTx/>
                <a:uFillTx/>
                <a:latin typeface="Arial"/>
                <a:cs typeface="Arial"/>
              </a:rPr>
              <a:t>High CBI index for portfolio 11 B2</a:t>
            </a:r>
          </a:p>
          <a:p>
            <a:pPr marL="742950" marR="0" lvl="2" indent="-342900" algn="l" defTabSz="1219170" rtl="0" eaLnBrk="1" fontAlgn="auto" latinLnBrk="0" hangingPunct="1">
              <a:lnSpc>
                <a:spcPct val="90000"/>
              </a:lnSpc>
              <a:spcBef>
                <a:spcPts val="667"/>
              </a:spcBef>
              <a:spcAft>
                <a:spcPts val="0"/>
              </a:spcAft>
              <a:buClrTx/>
              <a:buSzTx/>
              <a:buFont typeface="Wingdings" panose="05000000000000000000" pitchFamily="2" charset="2"/>
              <a:buChar char="Ø"/>
              <a:tabLst/>
              <a:defRPr/>
            </a:pPr>
            <a:r>
              <a:rPr lang="en-US" sz="2200">
                <a:latin typeface="Arial"/>
                <a:cs typeface="Arial"/>
              </a:rPr>
              <a:t>Improvements</a:t>
            </a:r>
            <a:r>
              <a:rPr kumimoji="0" lang="en-US" sz="2200" b="0" i="0" u="none" strike="noStrike" kern="1200" cap="none" spc="0" normalizeH="0" baseline="0" noProof="0">
                <a:ln>
                  <a:noFill/>
                </a:ln>
                <a:effectLst/>
                <a:uLnTx/>
                <a:uFillTx/>
                <a:latin typeface="Arial"/>
                <a:cs typeface="Arial"/>
              </a:rPr>
              <a:t> in all CBIs considered in this analysis except for jobs</a:t>
            </a:r>
            <a:endParaRPr lang="en-US" sz="2200" b="0" i="0" u="none" strike="noStrike" kern="1200" cap="none" spc="0" normalizeH="0" baseline="0" noProof="0">
              <a:ln>
                <a:noFill/>
              </a:ln>
              <a:effectLst/>
              <a:uLnTx/>
              <a:uFillTx/>
              <a:latin typeface="Arial"/>
              <a:cs typeface="Arial"/>
            </a:endParaRPr>
          </a:p>
          <a:p>
            <a:pPr>
              <a:defRPr/>
            </a:pPr>
            <a:r>
              <a:rPr kumimoji="0" lang="en-US" sz="2200" b="0" i="0" u="none" strike="noStrike" kern="1200" cap="none" spc="0" normalizeH="0" baseline="0" noProof="0">
                <a:ln>
                  <a:noFill/>
                </a:ln>
                <a:effectLst/>
                <a:uLnTx/>
                <a:uFillTx/>
                <a:latin typeface="Arial"/>
                <a:cs typeface="Arial"/>
              </a:rPr>
              <a:t>The benefits include some of the highest potential customer participation numbers for</a:t>
            </a:r>
            <a:r>
              <a:rPr lang="en-US" sz="2200">
                <a:latin typeface="Arial"/>
                <a:cs typeface="Arial"/>
              </a:rPr>
              <a:t> </a:t>
            </a:r>
            <a:endParaRPr kumimoji="0" lang="en-US" sz="2200" b="0" i="0" u="none" strike="noStrike" kern="1200" cap="none" spc="0" normalizeH="0" baseline="0" noProof="0">
              <a:ln>
                <a:noFill/>
              </a:ln>
              <a:solidFill>
                <a:prstClr val="black"/>
              </a:solidFill>
              <a:effectLst/>
              <a:uLnTx/>
              <a:uFillTx/>
              <a:latin typeface="Arial"/>
              <a:ea typeface="+mn-ea"/>
              <a:cs typeface="Arial"/>
            </a:endParaRPr>
          </a:p>
          <a:p>
            <a:pPr marL="730250" marR="0" lvl="2" indent="-364490" algn="l" defTabSz="1219170" rtl="0" eaLnBrk="1" fontAlgn="auto" latinLnBrk="0" hangingPunct="1">
              <a:lnSpc>
                <a:spcPct val="90000"/>
              </a:lnSpc>
              <a:spcBef>
                <a:spcPts val="667"/>
              </a:spcBef>
              <a:spcAft>
                <a:spcPts val="0"/>
              </a:spcAft>
              <a:buClrTx/>
              <a:buSzTx/>
              <a:buFont typeface="Arial" panose="020B0604020202020204" pitchFamily="34" charset="0"/>
              <a:buChar char="•"/>
              <a:tabLst/>
              <a:defRPr/>
            </a:pPr>
            <a:r>
              <a:rPr kumimoji="0" lang="en-US" sz="2200" b="0" i="0" u="none" strike="noStrike" kern="1200" cap="none" spc="0" normalizeH="0" baseline="0" noProof="0">
                <a:ln>
                  <a:noFill/>
                </a:ln>
                <a:effectLst/>
                <a:uLnTx/>
                <a:uFillTx/>
                <a:latin typeface="Arial"/>
                <a:ea typeface="+mn-ea"/>
                <a:cs typeface="Arial"/>
              </a:rPr>
              <a:t>DER solar</a:t>
            </a:r>
            <a:endParaRPr lang="en-US" sz="2200" b="0" i="0" u="none" strike="noStrike" kern="1200" cap="none" spc="0" normalizeH="0" baseline="0" noProof="0">
              <a:ln>
                <a:noFill/>
              </a:ln>
              <a:effectLst/>
              <a:uLnTx/>
              <a:uFillTx/>
              <a:latin typeface="Arial"/>
              <a:cs typeface="Arial"/>
            </a:endParaRPr>
          </a:p>
          <a:p>
            <a:pPr marL="730250" marR="0" lvl="2" indent="-364490" algn="l" defTabSz="1219170" rtl="0" eaLnBrk="1" fontAlgn="auto" latinLnBrk="0" hangingPunct="1">
              <a:lnSpc>
                <a:spcPct val="90000"/>
              </a:lnSpc>
              <a:spcBef>
                <a:spcPts val="667"/>
              </a:spcBef>
              <a:spcAft>
                <a:spcPts val="0"/>
              </a:spcAft>
              <a:buClrTx/>
              <a:buSzTx/>
              <a:buFont typeface="Arial" panose="020B0604020202020204" pitchFamily="34" charset="0"/>
              <a:buChar char="•"/>
              <a:tabLst/>
              <a:defRPr/>
            </a:pPr>
            <a:r>
              <a:rPr kumimoji="0" lang="en-US" sz="2200" b="0" i="0" u="none" strike="noStrike" kern="1200" cap="none" spc="0" normalizeH="0" baseline="0" noProof="0">
                <a:ln>
                  <a:noFill/>
                </a:ln>
                <a:effectLst/>
                <a:uLnTx/>
                <a:uFillTx/>
                <a:latin typeface="Arial"/>
                <a:ea typeface="+mn-ea"/>
                <a:cs typeface="Arial"/>
              </a:rPr>
              <a:t>DER storage</a:t>
            </a:r>
            <a:endParaRPr lang="en-US" sz="2200" b="0" i="0" u="none" strike="noStrike" kern="1200" cap="none" spc="0" normalizeH="0" baseline="0" noProof="0">
              <a:ln>
                <a:noFill/>
              </a:ln>
              <a:effectLst/>
              <a:uLnTx/>
              <a:uFillTx/>
              <a:latin typeface="Arial"/>
              <a:cs typeface="Arial"/>
            </a:endParaRPr>
          </a:p>
          <a:p>
            <a:pPr marL="730250" marR="0" lvl="2" indent="-364490" algn="l" defTabSz="1219170" rtl="0" eaLnBrk="1" fontAlgn="auto" latinLnBrk="0" hangingPunct="1">
              <a:lnSpc>
                <a:spcPct val="90000"/>
              </a:lnSpc>
              <a:spcBef>
                <a:spcPts val="667"/>
              </a:spcBef>
              <a:spcAft>
                <a:spcPts val="0"/>
              </a:spcAft>
              <a:buClrTx/>
              <a:buSzTx/>
              <a:buFont typeface="Arial" panose="020B0604020202020204" pitchFamily="34" charset="0"/>
              <a:buChar char="•"/>
              <a:tabLst/>
              <a:defRPr/>
            </a:pPr>
            <a:r>
              <a:rPr kumimoji="0" lang="en-US" sz="2200" b="0" i="0" u="none" strike="noStrike" kern="1200" cap="none" spc="0" normalizeH="0" baseline="0" noProof="0">
                <a:ln>
                  <a:noFill/>
                </a:ln>
                <a:effectLst/>
                <a:uLnTx/>
                <a:uFillTx/>
                <a:latin typeface="Arial"/>
                <a:ea typeface="+mn-ea"/>
                <a:cs typeface="Arial"/>
              </a:rPr>
              <a:t>Demand response</a:t>
            </a:r>
            <a:endParaRPr lang="en-US" sz="2200" b="0" i="0" u="none" strike="noStrike" kern="1200" cap="none" spc="0" normalizeH="0" baseline="0" noProof="0">
              <a:ln>
                <a:noFill/>
              </a:ln>
              <a:effectLst/>
              <a:uLnTx/>
              <a:uFillTx/>
            </a:endParaRPr>
          </a:p>
          <a:p>
            <a:pPr marL="0" marR="0" lvl="1" indent="-365125" algn="l" defTabSz="1219170" rtl="0" eaLnBrk="1" fontAlgn="auto" latinLnBrk="0" hangingPunct="1">
              <a:lnSpc>
                <a:spcPct val="90000"/>
              </a:lnSpc>
              <a:spcBef>
                <a:spcPts val="667"/>
              </a:spcBef>
              <a:spcAft>
                <a:spcPts val="0"/>
              </a:spcAft>
              <a:buClrTx/>
              <a:buSzTx/>
              <a:buFont typeface="Arial" panose="020B0604020202020204" pitchFamily="34" charset="0"/>
              <a:buNone/>
              <a:tabLst/>
              <a:defRPr/>
            </a:pPr>
            <a:endParaRPr lang="en-US" sz="2200" b="0" i="0" u="none" strike="noStrike" kern="1200" cap="none" spc="0" normalizeH="0" baseline="0" noProof="0">
              <a:ln>
                <a:noFill/>
              </a:ln>
              <a:solidFill>
                <a:prstClr val="black"/>
              </a:solidFill>
              <a:effectLst/>
              <a:uLnTx/>
              <a:uFillTx/>
              <a:latin typeface="Arial"/>
              <a:cs typeface="Arial"/>
            </a:endParaRPr>
          </a:p>
        </p:txBody>
      </p:sp>
      <p:graphicFrame>
        <p:nvGraphicFramePr>
          <p:cNvPr id="6" name="Chart 5">
            <a:extLst>
              <a:ext uri="{FF2B5EF4-FFF2-40B4-BE49-F238E27FC236}">
                <a16:creationId xmlns:a16="http://schemas.microsoft.com/office/drawing/2014/main" id="{00000000-0008-0000-0200-000002000000}"/>
              </a:ext>
            </a:extLst>
          </p:cNvPr>
          <p:cNvGraphicFramePr>
            <a:graphicFrameLocks noGrp="1"/>
          </p:cNvGraphicFramePr>
          <p:nvPr>
            <p:extLst>
              <p:ext uri="{D42A27DB-BD31-4B8C-83A1-F6EECF244321}">
                <p14:modId xmlns:p14="http://schemas.microsoft.com/office/powerpoint/2010/main" val="3067543953"/>
              </p:ext>
            </p:extLst>
          </p:nvPr>
        </p:nvGraphicFramePr>
        <p:xfrm>
          <a:off x="5080001" y="1125414"/>
          <a:ext cx="6725922" cy="4889305"/>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9857294" y="3404380"/>
            <a:ext cx="1357460" cy="523220"/>
          </a:xfrm>
          <a:prstGeom prst="rect">
            <a:avLst/>
          </a:prstGeom>
          <a:noFill/>
        </p:spPr>
        <p:txBody>
          <a:bodyPr wrap="square" rtlCol="0">
            <a:spAutoFit/>
          </a:bodyPr>
          <a:lstStyle/>
          <a:p>
            <a:r>
              <a:rPr lang="en-US" sz="1400"/>
              <a:t>Preferred Portfolio</a:t>
            </a:r>
          </a:p>
        </p:txBody>
      </p:sp>
      <p:sp>
        <p:nvSpPr>
          <p:cNvPr id="4" name="5-Point Star 3">
            <a:extLst>
              <a:ext uri="{FF2B5EF4-FFF2-40B4-BE49-F238E27FC236}">
                <a16:creationId xmlns:a16="http://schemas.microsoft.com/office/drawing/2014/main" id="{70DDD5C8-9DB3-E25E-E68A-C1154D65103F}"/>
              </a:ext>
            </a:extLst>
          </p:cNvPr>
          <p:cNvSpPr/>
          <p:nvPr/>
        </p:nvSpPr>
        <p:spPr>
          <a:xfrm>
            <a:off x="9612696" y="3402657"/>
            <a:ext cx="208422" cy="238904"/>
          </a:xfrm>
          <a:prstGeom prst="star5">
            <a:avLst/>
          </a:prstGeom>
          <a:solidFill>
            <a:srgbClr val="E45D4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21956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Arial"/>
                <a:cs typeface="Arial"/>
              </a:rPr>
              <a:t>Action plan</a:t>
            </a:r>
            <a:endParaRPr lang="en-US"/>
          </a:p>
        </p:txBody>
      </p:sp>
      <p:cxnSp>
        <p:nvCxnSpPr>
          <p:cNvPr id="14" name="Straight Connector 13"/>
          <p:cNvCxnSpPr/>
          <p:nvPr/>
        </p:nvCxnSpPr>
        <p:spPr>
          <a:xfrm flipH="1">
            <a:off x="4400885" y="1409200"/>
            <a:ext cx="10799" cy="4362461"/>
          </a:xfrm>
          <a:prstGeom prst="line">
            <a:avLst/>
          </a:prstGeom>
          <a:ln w="6350">
            <a:solidFill>
              <a:srgbClr val="A7A8AB"/>
            </a:solidFill>
            <a:prstDash val="sysDot"/>
          </a:ln>
        </p:spPr>
        <p:style>
          <a:lnRef idx="1">
            <a:schemeClr val="accent1"/>
          </a:lnRef>
          <a:fillRef idx="0">
            <a:schemeClr val="accent1"/>
          </a:fillRef>
          <a:effectRef idx="0">
            <a:schemeClr val="accent1"/>
          </a:effectRef>
          <a:fontRef idx="minor">
            <a:schemeClr val="tx1"/>
          </a:fontRef>
        </p:style>
      </p:cxnSp>
      <p:sp>
        <p:nvSpPr>
          <p:cNvPr id="24" name="Text Placeholder 2"/>
          <p:cNvSpPr txBox="1">
            <a:spLocks/>
          </p:cNvSpPr>
          <p:nvPr/>
        </p:nvSpPr>
        <p:spPr bwMode="auto">
          <a:xfrm>
            <a:off x="549850" y="2187629"/>
            <a:ext cx="3714260" cy="3823369"/>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normAutofit fontScale="92500" lnSpcReduction="10000"/>
          </a:bodyPr>
          <a:lstStyle>
            <a:lvl1pPr marL="230188" indent="-230188" algn="l" rtl="0" eaLnBrk="1" fontAlgn="base" hangingPunct="1">
              <a:spcBef>
                <a:spcPts val="0"/>
              </a:spcBef>
              <a:spcAft>
                <a:spcPts val="300"/>
              </a:spcAft>
              <a:buFont typeface="Arial" charset="0"/>
              <a:buChar char="•"/>
              <a:defRPr sz="1400" kern="1200">
                <a:solidFill>
                  <a:srgbClr val="474B55"/>
                </a:solidFill>
                <a:latin typeface="Arial" charset="0"/>
                <a:ea typeface="+mn-ea"/>
                <a:cs typeface="+mn-cs"/>
              </a:defRPr>
            </a:lvl1pPr>
            <a:lvl2pPr marL="742950" indent="-285750" algn="l" rtl="0" eaLnBrk="1" fontAlgn="base" hangingPunct="1">
              <a:spcBef>
                <a:spcPts val="0"/>
              </a:spcBef>
              <a:spcAft>
                <a:spcPts val="300"/>
              </a:spcAft>
              <a:buFont typeface="Arial" charset="0"/>
              <a:buChar char="•"/>
              <a:defRPr sz="1400" kern="1200">
                <a:solidFill>
                  <a:srgbClr val="474B55"/>
                </a:solidFill>
                <a:latin typeface="Arial" charset="0"/>
                <a:ea typeface="+mn-ea"/>
                <a:cs typeface="+mn-cs"/>
              </a:defRPr>
            </a:lvl2pPr>
            <a:lvl3pPr marL="1143000" indent="-228600" algn="l" rtl="0" eaLnBrk="1" fontAlgn="base" hangingPunct="1">
              <a:spcBef>
                <a:spcPts val="0"/>
              </a:spcBef>
              <a:spcAft>
                <a:spcPts val="300"/>
              </a:spcAft>
              <a:buFont typeface="Arial" charset="0"/>
              <a:buChar char="•"/>
              <a:defRPr sz="1400" kern="1200">
                <a:solidFill>
                  <a:srgbClr val="474B55"/>
                </a:solidFill>
                <a:latin typeface="Arial" charset="0"/>
                <a:ea typeface="+mn-ea"/>
                <a:cs typeface="+mn-cs"/>
              </a:defRPr>
            </a:lvl3pPr>
            <a:lvl4pPr marL="1600200" indent="-228600" algn="l" rtl="0" eaLnBrk="1" fontAlgn="base" hangingPunct="1">
              <a:spcBef>
                <a:spcPts val="0"/>
              </a:spcBef>
              <a:spcAft>
                <a:spcPts val="300"/>
              </a:spcAft>
              <a:buFont typeface="Arial" charset="0"/>
              <a:buChar char="•"/>
              <a:defRPr sz="1400" kern="1200">
                <a:solidFill>
                  <a:srgbClr val="474B55"/>
                </a:solidFill>
                <a:latin typeface="Arial" charset="0"/>
                <a:ea typeface="+mn-ea"/>
                <a:cs typeface="+mn-cs"/>
              </a:defRPr>
            </a:lvl4pPr>
            <a:lvl5pPr marL="2057400" indent="-228600" algn="l" rtl="0" eaLnBrk="1" fontAlgn="base" hangingPunct="1">
              <a:spcBef>
                <a:spcPts val="0"/>
              </a:spcBef>
              <a:spcAft>
                <a:spcPts val="300"/>
              </a:spcAft>
              <a:buFont typeface="Arial" charset="0"/>
              <a:buChar char="•"/>
              <a:defRPr sz="1400" kern="1200">
                <a:solidFill>
                  <a:srgbClr val="474B55"/>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1219170">
              <a:spcAft>
                <a:spcPts val="1333"/>
              </a:spcAft>
              <a:buNone/>
              <a:defRPr/>
            </a:pPr>
            <a:r>
              <a:rPr lang="en-US" sz="2400" b="1">
                <a:solidFill>
                  <a:srgbClr val="006671"/>
                </a:solidFill>
                <a:latin typeface="Arial"/>
                <a:cs typeface="Arial"/>
              </a:rPr>
              <a:t>Renewable and Non-Emitting Resources</a:t>
            </a:r>
          </a:p>
          <a:p>
            <a:pPr marL="306705" indent="-306705" defTabSz="1219170">
              <a:spcBef>
                <a:spcPct val="20000"/>
              </a:spcBef>
              <a:spcAft>
                <a:spcPts val="1333"/>
              </a:spcAft>
              <a:defRPr/>
            </a:pPr>
            <a:r>
              <a:rPr lang="en-US" sz="1600">
                <a:solidFill>
                  <a:srgbClr val="000000"/>
                </a:solidFill>
                <a:latin typeface="Arial"/>
                <a:cs typeface="Arial"/>
              </a:rPr>
              <a:t>Participate in hydrogen research and development</a:t>
            </a:r>
          </a:p>
          <a:p>
            <a:pPr marL="306705" indent="-306705" defTabSz="1219170">
              <a:spcBef>
                <a:spcPct val="20000"/>
              </a:spcBef>
              <a:spcAft>
                <a:spcPts val="1333"/>
              </a:spcAft>
              <a:defRPr/>
            </a:pPr>
            <a:r>
              <a:rPr lang="en-US" sz="1600">
                <a:solidFill>
                  <a:srgbClr val="000000"/>
                </a:solidFill>
                <a:latin typeface="Arial"/>
                <a:cs typeface="Arial"/>
              </a:rPr>
              <a:t>Study biodiesel and renewable diesel availability and firm acquisition</a:t>
            </a:r>
          </a:p>
          <a:p>
            <a:pPr marL="306705" indent="-306705" defTabSz="1219170">
              <a:spcBef>
                <a:spcPct val="20000"/>
              </a:spcBef>
              <a:spcAft>
                <a:spcPts val="1333"/>
              </a:spcAft>
              <a:defRPr/>
            </a:pPr>
            <a:r>
              <a:rPr lang="en-US" sz="1600">
                <a:solidFill>
                  <a:srgbClr val="000000"/>
                </a:solidFill>
                <a:latin typeface="Arial"/>
                <a:cs typeface="Arial"/>
              </a:rPr>
              <a:t>Study advanced nuclear and other emerging technologies</a:t>
            </a:r>
          </a:p>
          <a:p>
            <a:pPr marL="306705" indent="-306705" defTabSz="1219170">
              <a:spcBef>
                <a:spcPct val="20000"/>
              </a:spcBef>
              <a:spcAft>
                <a:spcPts val="1333"/>
              </a:spcAft>
              <a:defRPr/>
            </a:pPr>
            <a:r>
              <a:rPr lang="en-US" sz="1600">
                <a:solidFill>
                  <a:srgbClr val="000000"/>
                </a:solidFill>
                <a:latin typeface="Arial"/>
                <a:cs typeface="Arial"/>
              </a:rPr>
              <a:t>Research and deploy energy storage</a:t>
            </a:r>
          </a:p>
          <a:p>
            <a:pPr marL="306705" indent="-306705" defTabSz="1219170">
              <a:spcBef>
                <a:spcPct val="20000"/>
              </a:spcBef>
              <a:spcAft>
                <a:spcPts val="1333"/>
              </a:spcAft>
              <a:defRPr/>
            </a:pPr>
            <a:r>
              <a:rPr lang="en-US" sz="1600">
                <a:solidFill>
                  <a:srgbClr val="000000"/>
                </a:solidFill>
                <a:latin typeface="Arial"/>
                <a:cs typeface="Arial"/>
              </a:rPr>
              <a:t>Examine repowering or upgrading existing generation</a:t>
            </a:r>
            <a:endParaRPr lang="en-US" sz="1600">
              <a:solidFill>
                <a:srgbClr val="000000"/>
              </a:solidFill>
              <a:cs typeface="Arial"/>
            </a:endParaRPr>
          </a:p>
        </p:txBody>
      </p:sp>
      <p:grpSp>
        <p:nvGrpSpPr>
          <p:cNvPr id="31" name="Group 30"/>
          <p:cNvGrpSpPr/>
          <p:nvPr/>
        </p:nvGrpSpPr>
        <p:grpSpPr>
          <a:xfrm>
            <a:off x="4717418" y="2190156"/>
            <a:ext cx="6863685" cy="2175855"/>
            <a:chOff x="613402" y="2551719"/>
            <a:chExt cx="5147764" cy="1631891"/>
          </a:xfrm>
        </p:grpSpPr>
        <p:sp>
          <p:nvSpPr>
            <p:cNvPr id="12" name="Text Placeholder 2"/>
            <p:cNvSpPr txBox="1">
              <a:spLocks/>
            </p:cNvSpPr>
            <p:nvPr/>
          </p:nvSpPr>
          <p:spPr bwMode="auto">
            <a:xfrm>
              <a:off x="653815" y="2557152"/>
              <a:ext cx="2367222" cy="656577"/>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normAutofit/>
            </a:bodyPr>
            <a:lstStyle>
              <a:lvl1pPr marL="342900" indent="-342900" algn="l" rtl="0" eaLnBrk="1" fontAlgn="base" hangingPunct="1">
                <a:spcBef>
                  <a:spcPct val="20000"/>
                </a:spcBef>
                <a:spcAft>
                  <a:spcPct val="0"/>
                </a:spcAft>
                <a:buFont typeface="Arial" charset="0"/>
                <a:buChar char="•"/>
                <a:defRPr sz="1500" kern="1200">
                  <a:solidFill>
                    <a:srgbClr val="474C55"/>
                  </a:solidFill>
                  <a:latin typeface="Arial" charset="0"/>
                  <a:ea typeface="+mn-ea"/>
                  <a:cs typeface="+mn-cs"/>
                </a:defRPr>
              </a:lvl1pPr>
              <a:lvl2pPr marL="742950" indent="-285750" algn="l" rtl="0" eaLnBrk="1" fontAlgn="base" hangingPunct="1">
                <a:spcBef>
                  <a:spcPct val="20000"/>
                </a:spcBef>
                <a:spcAft>
                  <a:spcPct val="0"/>
                </a:spcAft>
                <a:buFont typeface="Arial" charset="0"/>
                <a:buChar char="•"/>
                <a:defRPr sz="1500" kern="1200">
                  <a:solidFill>
                    <a:srgbClr val="474C55"/>
                  </a:solidFill>
                  <a:latin typeface="Arial" charset="0"/>
                  <a:ea typeface="+mn-ea"/>
                  <a:cs typeface="+mn-cs"/>
                </a:defRPr>
              </a:lvl2pPr>
              <a:lvl3pPr marL="1143000" indent="-228600" algn="l" rtl="0" eaLnBrk="1" fontAlgn="base" hangingPunct="1">
                <a:spcBef>
                  <a:spcPct val="20000"/>
                </a:spcBef>
                <a:spcAft>
                  <a:spcPct val="0"/>
                </a:spcAft>
                <a:buFont typeface="Arial" charset="0"/>
                <a:buChar char="•"/>
                <a:defRPr sz="1500" kern="1200">
                  <a:solidFill>
                    <a:srgbClr val="474C55"/>
                  </a:solidFill>
                  <a:latin typeface="Arial" charset="0"/>
                  <a:ea typeface="+mn-ea"/>
                  <a:cs typeface="+mn-cs"/>
                </a:defRPr>
              </a:lvl3pPr>
              <a:lvl4pPr marL="1600200" indent="-228600" algn="l" rtl="0" eaLnBrk="1" fontAlgn="base" hangingPunct="1">
                <a:spcBef>
                  <a:spcPct val="20000"/>
                </a:spcBef>
                <a:spcAft>
                  <a:spcPct val="0"/>
                </a:spcAft>
                <a:buFont typeface="Arial" charset="0"/>
                <a:buChar char="•"/>
                <a:defRPr sz="1500" kern="1200">
                  <a:solidFill>
                    <a:srgbClr val="474C55"/>
                  </a:solidFill>
                  <a:latin typeface="Arial" charset="0"/>
                  <a:ea typeface="+mn-ea"/>
                  <a:cs typeface="+mn-cs"/>
                </a:defRPr>
              </a:lvl4pPr>
              <a:lvl5pPr marL="2057400" indent="-228600" algn="l" rtl="0" eaLnBrk="1" fontAlgn="base" hangingPunct="1">
                <a:spcBef>
                  <a:spcPct val="20000"/>
                </a:spcBef>
                <a:spcAft>
                  <a:spcPct val="0"/>
                </a:spcAft>
                <a:buFont typeface="Arial" charset="0"/>
                <a:buChar char="•"/>
                <a:defRPr sz="1500" kern="1200">
                  <a:solidFill>
                    <a:srgbClr val="474C55"/>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1219170" rtl="0" eaLnBrk="1" fontAlgn="base" latinLnBrk="0" hangingPunct="1">
                <a:lnSpc>
                  <a:spcPct val="100000"/>
                </a:lnSpc>
                <a:spcBef>
                  <a:spcPct val="20000"/>
                </a:spcBef>
                <a:spcAft>
                  <a:spcPts val="1333"/>
                </a:spcAft>
                <a:buClrTx/>
                <a:buSzTx/>
                <a:buFont typeface="Arial" charset="0"/>
                <a:buNone/>
                <a:tabLst/>
                <a:defRPr/>
              </a:pPr>
              <a:r>
                <a:rPr kumimoji="0" lang="en-US" sz="2400" b="1" i="0" u="none" strike="noStrike" kern="1200" cap="none" spc="0" normalizeH="0" baseline="0" noProof="0">
                  <a:ln>
                    <a:noFill/>
                  </a:ln>
                  <a:solidFill>
                    <a:srgbClr val="006671"/>
                  </a:solidFill>
                  <a:effectLst/>
                  <a:uLnTx/>
                  <a:uFillTx/>
                  <a:latin typeface="Arial" charset="0"/>
                  <a:ea typeface="+mn-ea"/>
                  <a:cs typeface="+mn-cs"/>
                </a:rPr>
                <a:t>Distributed Energy Resources</a:t>
              </a:r>
            </a:p>
          </p:txBody>
        </p:sp>
        <p:sp>
          <p:nvSpPr>
            <p:cNvPr id="19" name="Text Placeholder 2"/>
            <p:cNvSpPr txBox="1">
              <a:spLocks/>
            </p:cNvSpPr>
            <p:nvPr/>
          </p:nvSpPr>
          <p:spPr bwMode="auto">
            <a:xfrm>
              <a:off x="3406288" y="2551719"/>
              <a:ext cx="2010124" cy="609600"/>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normAutofit lnSpcReduction="10000"/>
            </a:bodyPr>
            <a:lstStyle>
              <a:lvl1pPr marL="230188" indent="-230188" algn="l" rtl="0" eaLnBrk="1" fontAlgn="base" hangingPunct="1">
                <a:spcBef>
                  <a:spcPts val="0"/>
                </a:spcBef>
                <a:spcAft>
                  <a:spcPts val="300"/>
                </a:spcAft>
                <a:buFont typeface="Arial" charset="0"/>
                <a:buChar char="•"/>
                <a:defRPr sz="1400" kern="1200">
                  <a:solidFill>
                    <a:srgbClr val="474B55"/>
                  </a:solidFill>
                  <a:latin typeface="Arial" charset="0"/>
                  <a:ea typeface="+mn-ea"/>
                  <a:cs typeface="+mn-cs"/>
                </a:defRPr>
              </a:lvl1pPr>
              <a:lvl2pPr marL="742950" indent="-285750" algn="l" rtl="0" eaLnBrk="1" fontAlgn="base" hangingPunct="1">
                <a:spcBef>
                  <a:spcPts val="0"/>
                </a:spcBef>
                <a:spcAft>
                  <a:spcPts val="300"/>
                </a:spcAft>
                <a:buFont typeface="Arial" charset="0"/>
                <a:buChar char="•"/>
                <a:defRPr sz="1400" kern="1200">
                  <a:solidFill>
                    <a:srgbClr val="474B55"/>
                  </a:solidFill>
                  <a:latin typeface="Arial" charset="0"/>
                  <a:ea typeface="+mn-ea"/>
                  <a:cs typeface="+mn-cs"/>
                </a:defRPr>
              </a:lvl2pPr>
              <a:lvl3pPr marL="1143000" indent="-228600" algn="l" rtl="0" eaLnBrk="1" fontAlgn="base" hangingPunct="1">
                <a:spcBef>
                  <a:spcPts val="0"/>
                </a:spcBef>
                <a:spcAft>
                  <a:spcPts val="300"/>
                </a:spcAft>
                <a:buFont typeface="Arial" charset="0"/>
                <a:buChar char="•"/>
                <a:defRPr sz="1400" kern="1200">
                  <a:solidFill>
                    <a:srgbClr val="474B55"/>
                  </a:solidFill>
                  <a:latin typeface="Arial" charset="0"/>
                  <a:ea typeface="+mn-ea"/>
                  <a:cs typeface="+mn-cs"/>
                </a:defRPr>
              </a:lvl3pPr>
              <a:lvl4pPr marL="1600200" indent="-228600" algn="l" rtl="0" eaLnBrk="1" fontAlgn="base" hangingPunct="1">
                <a:spcBef>
                  <a:spcPts val="0"/>
                </a:spcBef>
                <a:spcAft>
                  <a:spcPts val="300"/>
                </a:spcAft>
                <a:buFont typeface="Arial" charset="0"/>
                <a:buChar char="•"/>
                <a:defRPr sz="1400" kern="1200">
                  <a:solidFill>
                    <a:srgbClr val="474B55"/>
                  </a:solidFill>
                  <a:latin typeface="Arial" charset="0"/>
                  <a:ea typeface="+mn-ea"/>
                  <a:cs typeface="+mn-cs"/>
                </a:defRPr>
              </a:lvl4pPr>
              <a:lvl5pPr marL="2057400" indent="-228600" algn="l" rtl="0" eaLnBrk="1" fontAlgn="base" hangingPunct="1">
                <a:spcBef>
                  <a:spcPts val="0"/>
                </a:spcBef>
                <a:spcAft>
                  <a:spcPts val="300"/>
                </a:spcAft>
                <a:buFont typeface="Arial" charset="0"/>
                <a:buChar char="•"/>
                <a:defRPr sz="1400" kern="1200">
                  <a:solidFill>
                    <a:srgbClr val="474B55"/>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1219170" rtl="0" eaLnBrk="1" fontAlgn="base" latinLnBrk="0" hangingPunct="1">
                <a:lnSpc>
                  <a:spcPct val="100000"/>
                </a:lnSpc>
                <a:spcBef>
                  <a:spcPts val="0"/>
                </a:spcBef>
                <a:spcAft>
                  <a:spcPts val="1333"/>
                </a:spcAft>
                <a:buClrTx/>
                <a:buSzTx/>
                <a:buFont typeface="Arial" charset="0"/>
                <a:buNone/>
                <a:tabLst/>
                <a:defRPr/>
              </a:pPr>
              <a:r>
                <a:rPr kumimoji="0" lang="en-US" sz="2400" b="1" i="0" u="none" strike="noStrike" kern="1200" cap="none" spc="0" normalizeH="0" baseline="0" noProof="0">
                  <a:ln>
                    <a:noFill/>
                  </a:ln>
                  <a:solidFill>
                    <a:srgbClr val="006671"/>
                  </a:solidFill>
                  <a:effectLst/>
                  <a:uLnTx/>
                  <a:uFillTx/>
                  <a:latin typeface="Arial"/>
                  <a:ea typeface="+mn-ea"/>
                  <a:cs typeface="Arial"/>
                </a:rPr>
                <a:t>Resource Deliverability</a:t>
              </a:r>
              <a:endParaRPr kumimoji="0" lang="en-US" sz="1600" b="0" i="0" u="none" strike="noStrike" kern="1200" cap="none" spc="0" normalizeH="0" baseline="0" noProof="0">
                <a:ln>
                  <a:noFill/>
                </a:ln>
                <a:solidFill>
                  <a:srgbClr val="474B55"/>
                </a:solidFill>
                <a:effectLst/>
                <a:uLnTx/>
                <a:uFillTx/>
                <a:latin typeface="Arial"/>
                <a:ea typeface="+mn-ea"/>
                <a:cs typeface="Arial"/>
              </a:endParaRPr>
            </a:p>
          </p:txBody>
        </p:sp>
        <p:sp>
          <p:nvSpPr>
            <p:cNvPr id="26" name="TextBox 25"/>
            <p:cNvSpPr txBox="1"/>
            <p:nvPr/>
          </p:nvSpPr>
          <p:spPr>
            <a:xfrm>
              <a:off x="3156114" y="3213729"/>
              <a:ext cx="2605052" cy="969881"/>
            </a:xfrm>
            <a:prstGeom prst="rect">
              <a:avLst/>
            </a:prstGeom>
            <a:noFill/>
          </p:spPr>
          <p:txBody>
            <a:bodyPr wrap="square" rtlCol="0">
              <a:spAutoFit/>
            </a:bodyPr>
            <a:lstStyle/>
            <a:p>
              <a:pPr marL="306910" marR="0" lvl="0" indent="-306910" algn="l" defTabSz="1219170" rtl="0" eaLnBrk="1" fontAlgn="base" latinLnBrk="0" hangingPunct="1">
                <a:lnSpc>
                  <a:spcPct val="100000"/>
                </a:lnSpc>
                <a:spcBef>
                  <a:spcPct val="20000"/>
                </a:spcBef>
                <a:spcAft>
                  <a:spcPts val="1333"/>
                </a:spcAft>
                <a:buClrTx/>
                <a:buSzTx/>
                <a:buFont typeface="Arial" charset="0"/>
                <a:buChar char="•"/>
                <a:tabLst/>
                <a:defRPr/>
              </a:pPr>
              <a:r>
                <a:rPr kumimoji="0" lang="en-US" sz="1600" b="0" i="0" u="none" strike="noStrike" kern="1200" cap="none" spc="0" normalizeH="0" baseline="0" noProof="0">
                  <a:ln>
                    <a:noFill/>
                  </a:ln>
                  <a:solidFill>
                    <a:srgbClr val="000000"/>
                  </a:solidFill>
                  <a:effectLst/>
                  <a:uLnTx/>
                  <a:uFillTx/>
                  <a:latin typeface="Arial" charset="0"/>
                  <a:ea typeface="+mn-ea"/>
                  <a:cs typeface="+mn-cs"/>
                </a:rPr>
                <a:t>Expand regional transmission capacity</a:t>
              </a:r>
            </a:p>
            <a:p>
              <a:pPr marL="0" marR="0" lvl="0" indent="0" algn="l" defTabSz="1219170" rtl="0" eaLnBrk="1" fontAlgn="base" latinLnBrk="0" hangingPunct="1">
                <a:lnSpc>
                  <a:spcPct val="100000"/>
                </a:lnSpc>
                <a:spcBef>
                  <a:spcPct val="20000"/>
                </a:spcBef>
                <a:spcAft>
                  <a:spcPts val="1333"/>
                </a:spcAft>
                <a:buClrTx/>
                <a:buSzTx/>
                <a:buFontTx/>
                <a:buNone/>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
              </a:r>
              <a:b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br>
              <a:endParaRPr kumimoji="0" lang="en-US" sz="16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0" name="TextBox 29"/>
            <p:cNvSpPr txBox="1"/>
            <p:nvPr/>
          </p:nvSpPr>
          <p:spPr>
            <a:xfrm>
              <a:off x="613402" y="3213729"/>
              <a:ext cx="2367222" cy="969881"/>
            </a:xfrm>
            <a:prstGeom prst="rect">
              <a:avLst/>
            </a:prstGeom>
            <a:noFill/>
          </p:spPr>
          <p:txBody>
            <a:bodyPr wrap="square" rtlCol="0">
              <a:spAutoFit/>
            </a:bodyPr>
            <a:lstStyle/>
            <a:p>
              <a:pPr marL="306910" marR="0" lvl="0" indent="-306910" algn="l" defTabSz="1219170" rtl="0" eaLnBrk="1" fontAlgn="base" latinLnBrk="0" hangingPunct="1">
                <a:lnSpc>
                  <a:spcPct val="100000"/>
                </a:lnSpc>
                <a:spcBef>
                  <a:spcPct val="20000"/>
                </a:spcBef>
                <a:spcAft>
                  <a:spcPts val="1333"/>
                </a:spcAft>
                <a:buClrTx/>
                <a:buSzTx/>
                <a:buFont typeface="Arial" charset="0"/>
                <a:buChar char="•"/>
                <a:tabLst/>
                <a:defRPr/>
              </a:pPr>
              <a:r>
                <a:rPr kumimoji="0" lang="en-US" sz="1600" b="0" i="0" u="none" strike="noStrike" kern="1200" cap="none" spc="0" normalizeH="0" baseline="0" noProof="0">
                  <a:ln>
                    <a:noFill/>
                  </a:ln>
                  <a:solidFill>
                    <a:srgbClr val="000000"/>
                  </a:solidFill>
                  <a:effectLst/>
                  <a:uLnTx/>
                  <a:uFillTx/>
                  <a:latin typeface="Arial" charset="0"/>
                  <a:ea typeface="+mn-ea"/>
                  <a:cs typeface="+mn-cs"/>
                </a:rPr>
                <a:t>Expand distributed energy resources and demand response</a:t>
              </a:r>
            </a:p>
            <a:p>
              <a:pPr marL="306910" marR="0" lvl="0" indent="-306910" algn="l" defTabSz="1219170" rtl="0" eaLnBrk="1" fontAlgn="base" latinLnBrk="0" hangingPunct="1">
                <a:lnSpc>
                  <a:spcPct val="100000"/>
                </a:lnSpc>
                <a:spcBef>
                  <a:spcPct val="20000"/>
                </a:spcBef>
                <a:spcAft>
                  <a:spcPts val="1333"/>
                </a:spcAft>
                <a:buClrTx/>
                <a:buSzTx/>
                <a:buFont typeface="Arial" charset="0"/>
                <a:buChar char="•"/>
                <a:tabLst/>
                <a:defRPr/>
              </a:pPr>
              <a:r>
                <a:rPr kumimoji="0" lang="en-US" sz="1600" b="0" i="0" u="none" strike="noStrike" kern="1200" cap="none" spc="0" normalizeH="0" baseline="0" noProof="0">
                  <a:ln>
                    <a:noFill/>
                  </a:ln>
                  <a:solidFill>
                    <a:srgbClr val="000000"/>
                  </a:solidFill>
                  <a:effectLst/>
                  <a:uLnTx/>
                  <a:uFillTx/>
                  <a:latin typeface="Arial" charset="0"/>
                  <a:ea typeface="+mn-ea"/>
                  <a:cs typeface="+mn-cs"/>
                </a:rPr>
                <a:t>Acquire energy efficiency</a:t>
              </a:r>
            </a:p>
          </p:txBody>
        </p:sp>
      </p:grpSp>
      <p:cxnSp>
        <p:nvCxnSpPr>
          <p:cNvPr id="23" name="Straight Connector 22"/>
          <p:cNvCxnSpPr/>
          <p:nvPr/>
        </p:nvCxnSpPr>
        <p:spPr>
          <a:xfrm flipH="1">
            <a:off x="7947942" y="1320999"/>
            <a:ext cx="2424" cy="4450662"/>
          </a:xfrm>
          <a:prstGeom prst="line">
            <a:avLst/>
          </a:prstGeom>
          <a:ln w="6350">
            <a:solidFill>
              <a:srgbClr val="A7A8AB"/>
            </a:solidFill>
            <a:prstDash val="sysDot"/>
          </a:ln>
        </p:spPr>
        <p:style>
          <a:lnRef idx="1">
            <a:schemeClr val="accent1"/>
          </a:lnRef>
          <a:fillRef idx="0">
            <a:schemeClr val="accent1"/>
          </a:fillRef>
          <a:effectRef idx="0">
            <a:schemeClr val="accent1"/>
          </a:effectRef>
          <a:fontRef idx="minor">
            <a:schemeClr val="tx1"/>
          </a:fontRef>
        </p:style>
      </p:cxnSp>
      <p:grpSp>
        <p:nvGrpSpPr>
          <p:cNvPr id="25" name="Group 24"/>
          <p:cNvGrpSpPr>
            <a:grpSpLocks noChangeAspect="1"/>
          </p:cNvGrpSpPr>
          <p:nvPr/>
        </p:nvGrpSpPr>
        <p:grpSpPr>
          <a:xfrm>
            <a:off x="9448270" y="1131931"/>
            <a:ext cx="666155" cy="951644"/>
            <a:chOff x="5040313" y="4406901"/>
            <a:chExt cx="111126" cy="158750"/>
          </a:xfrm>
          <a:solidFill>
            <a:srgbClr val="006671"/>
          </a:solidFill>
        </p:grpSpPr>
        <p:sp>
          <p:nvSpPr>
            <p:cNvPr id="33" name="Freeform 1363"/>
            <p:cNvSpPr>
              <a:spLocks noEditPoints="1"/>
            </p:cNvSpPr>
            <p:nvPr/>
          </p:nvSpPr>
          <p:spPr bwMode="auto">
            <a:xfrm>
              <a:off x="5040313" y="4406901"/>
              <a:ext cx="111125" cy="158750"/>
            </a:xfrm>
            <a:custGeom>
              <a:avLst/>
              <a:gdLst>
                <a:gd name="T0" fmla="*/ 70 w 70"/>
                <a:gd name="T1" fmla="*/ 14 h 100"/>
                <a:gd name="T2" fmla="*/ 46 w 70"/>
                <a:gd name="T3" fmla="*/ 14 h 100"/>
                <a:gd name="T4" fmla="*/ 45 w 70"/>
                <a:gd name="T5" fmla="*/ 9 h 100"/>
                <a:gd name="T6" fmla="*/ 35 w 70"/>
                <a:gd name="T7" fmla="*/ 0 h 100"/>
                <a:gd name="T8" fmla="*/ 25 w 70"/>
                <a:gd name="T9" fmla="*/ 9 h 100"/>
                <a:gd name="T10" fmla="*/ 25 w 70"/>
                <a:gd name="T11" fmla="*/ 14 h 100"/>
                <a:gd name="T12" fmla="*/ 0 w 70"/>
                <a:gd name="T13" fmla="*/ 14 h 100"/>
                <a:gd name="T14" fmla="*/ 0 w 70"/>
                <a:gd name="T15" fmla="*/ 21 h 100"/>
                <a:gd name="T16" fmla="*/ 24 w 70"/>
                <a:gd name="T17" fmla="*/ 21 h 100"/>
                <a:gd name="T18" fmla="*/ 17 w 70"/>
                <a:gd name="T19" fmla="*/ 89 h 100"/>
                <a:gd name="T20" fmla="*/ 20 w 70"/>
                <a:gd name="T21" fmla="*/ 97 h 100"/>
                <a:gd name="T22" fmla="*/ 27 w 70"/>
                <a:gd name="T23" fmla="*/ 100 h 100"/>
                <a:gd name="T24" fmla="*/ 43 w 70"/>
                <a:gd name="T25" fmla="*/ 100 h 100"/>
                <a:gd name="T26" fmla="*/ 50 w 70"/>
                <a:gd name="T27" fmla="*/ 97 h 100"/>
                <a:gd name="T28" fmla="*/ 53 w 70"/>
                <a:gd name="T29" fmla="*/ 89 h 100"/>
                <a:gd name="T30" fmla="*/ 46 w 70"/>
                <a:gd name="T31" fmla="*/ 21 h 100"/>
                <a:gd name="T32" fmla="*/ 70 w 70"/>
                <a:gd name="T33" fmla="*/ 21 h 100"/>
                <a:gd name="T34" fmla="*/ 70 w 70"/>
                <a:gd name="T35" fmla="*/ 14 h 100"/>
                <a:gd name="T36" fmla="*/ 44 w 70"/>
                <a:gd name="T37" fmla="*/ 90 h 100"/>
                <a:gd name="T38" fmla="*/ 44 w 70"/>
                <a:gd name="T39" fmla="*/ 90 h 100"/>
                <a:gd name="T40" fmla="*/ 43 w 70"/>
                <a:gd name="T41" fmla="*/ 91 h 100"/>
                <a:gd name="T42" fmla="*/ 27 w 70"/>
                <a:gd name="T43" fmla="*/ 91 h 100"/>
                <a:gd name="T44" fmla="*/ 27 w 70"/>
                <a:gd name="T45" fmla="*/ 90 h 100"/>
                <a:gd name="T46" fmla="*/ 27 w 70"/>
                <a:gd name="T47" fmla="*/ 90 h 100"/>
                <a:gd name="T48" fmla="*/ 33 w 70"/>
                <a:gd name="T49" fmla="*/ 21 h 100"/>
                <a:gd name="T50" fmla="*/ 34 w 70"/>
                <a:gd name="T51" fmla="*/ 14 h 100"/>
                <a:gd name="T52" fmla="*/ 34 w 70"/>
                <a:gd name="T53" fmla="*/ 10 h 100"/>
                <a:gd name="T54" fmla="*/ 35 w 70"/>
                <a:gd name="T55" fmla="*/ 9 h 100"/>
                <a:gd name="T56" fmla="*/ 36 w 70"/>
                <a:gd name="T57" fmla="*/ 10 h 100"/>
                <a:gd name="T58" fmla="*/ 36 w 70"/>
                <a:gd name="T59" fmla="*/ 14 h 100"/>
                <a:gd name="T60" fmla="*/ 37 w 70"/>
                <a:gd name="T61" fmla="*/ 21 h 100"/>
                <a:gd name="T62" fmla="*/ 44 w 70"/>
                <a:gd name="T63" fmla="*/ 9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0" h="100">
                  <a:moveTo>
                    <a:pt x="70" y="14"/>
                  </a:moveTo>
                  <a:cubicBezTo>
                    <a:pt x="46" y="14"/>
                    <a:pt x="46" y="14"/>
                    <a:pt x="46" y="14"/>
                  </a:cubicBezTo>
                  <a:cubicBezTo>
                    <a:pt x="45" y="9"/>
                    <a:pt x="45" y="9"/>
                    <a:pt x="45" y="9"/>
                  </a:cubicBezTo>
                  <a:cubicBezTo>
                    <a:pt x="45" y="4"/>
                    <a:pt x="40" y="0"/>
                    <a:pt x="35" y="0"/>
                  </a:cubicBezTo>
                  <a:cubicBezTo>
                    <a:pt x="30" y="0"/>
                    <a:pt x="26" y="4"/>
                    <a:pt x="25" y="9"/>
                  </a:cubicBezTo>
                  <a:cubicBezTo>
                    <a:pt x="25" y="14"/>
                    <a:pt x="25" y="14"/>
                    <a:pt x="25" y="14"/>
                  </a:cubicBezTo>
                  <a:cubicBezTo>
                    <a:pt x="0" y="14"/>
                    <a:pt x="0" y="14"/>
                    <a:pt x="0" y="14"/>
                  </a:cubicBezTo>
                  <a:cubicBezTo>
                    <a:pt x="0" y="21"/>
                    <a:pt x="0" y="21"/>
                    <a:pt x="0" y="21"/>
                  </a:cubicBezTo>
                  <a:cubicBezTo>
                    <a:pt x="24" y="21"/>
                    <a:pt x="24" y="21"/>
                    <a:pt x="24" y="21"/>
                  </a:cubicBezTo>
                  <a:cubicBezTo>
                    <a:pt x="17" y="89"/>
                    <a:pt x="17" y="89"/>
                    <a:pt x="17" y="89"/>
                  </a:cubicBezTo>
                  <a:cubicBezTo>
                    <a:pt x="17" y="92"/>
                    <a:pt x="18" y="95"/>
                    <a:pt x="20" y="97"/>
                  </a:cubicBezTo>
                  <a:cubicBezTo>
                    <a:pt x="22" y="99"/>
                    <a:pt x="25" y="100"/>
                    <a:pt x="27" y="100"/>
                  </a:cubicBezTo>
                  <a:cubicBezTo>
                    <a:pt x="43" y="100"/>
                    <a:pt x="43" y="100"/>
                    <a:pt x="43" y="100"/>
                  </a:cubicBezTo>
                  <a:cubicBezTo>
                    <a:pt x="46" y="100"/>
                    <a:pt x="48" y="99"/>
                    <a:pt x="50" y="97"/>
                  </a:cubicBezTo>
                  <a:cubicBezTo>
                    <a:pt x="52" y="95"/>
                    <a:pt x="53" y="92"/>
                    <a:pt x="53" y="89"/>
                  </a:cubicBezTo>
                  <a:cubicBezTo>
                    <a:pt x="46" y="21"/>
                    <a:pt x="46" y="21"/>
                    <a:pt x="46" y="21"/>
                  </a:cubicBezTo>
                  <a:cubicBezTo>
                    <a:pt x="70" y="21"/>
                    <a:pt x="70" y="21"/>
                    <a:pt x="70" y="21"/>
                  </a:cubicBezTo>
                  <a:lnTo>
                    <a:pt x="70" y="14"/>
                  </a:lnTo>
                  <a:close/>
                  <a:moveTo>
                    <a:pt x="44" y="90"/>
                  </a:moveTo>
                  <a:cubicBezTo>
                    <a:pt x="44" y="90"/>
                    <a:pt x="44" y="90"/>
                    <a:pt x="44" y="90"/>
                  </a:cubicBezTo>
                  <a:cubicBezTo>
                    <a:pt x="44" y="91"/>
                    <a:pt x="43" y="91"/>
                    <a:pt x="43" y="91"/>
                  </a:cubicBezTo>
                  <a:cubicBezTo>
                    <a:pt x="27" y="91"/>
                    <a:pt x="27" y="91"/>
                    <a:pt x="27" y="91"/>
                  </a:cubicBezTo>
                  <a:cubicBezTo>
                    <a:pt x="27" y="91"/>
                    <a:pt x="27" y="91"/>
                    <a:pt x="27" y="90"/>
                  </a:cubicBezTo>
                  <a:cubicBezTo>
                    <a:pt x="27" y="90"/>
                    <a:pt x="27" y="90"/>
                    <a:pt x="27" y="90"/>
                  </a:cubicBezTo>
                  <a:cubicBezTo>
                    <a:pt x="33" y="21"/>
                    <a:pt x="33" y="21"/>
                    <a:pt x="33" y="21"/>
                  </a:cubicBezTo>
                  <a:cubicBezTo>
                    <a:pt x="34" y="14"/>
                    <a:pt x="34" y="14"/>
                    <a:pt x="34" y="14"/>
                  </a:cubicBezTo>
                  <a:cubicBezTo>
                    <a:pt x="34" y="10"/>
                    <a:pt x="34" y="10"/>
                    <a:pt x="34" y="10"/>
                  </a:cubicBezTo>
                  <a:cubicBezTo>
                    <a:pt x="34" y="10"/>
                    <a:pt x="35" y="9"/>
                    <a:pt x="35" y="9"/>
                  </a:cubicBezTo>
                  <a:cubicBezTo>
                    <a:pt x="36" y="9"/>
                    <a:pt x="36" y="10"/>
                    <a:pt x="36" y="10"/>
                  </a:cubicBezTo>
                  <a:cubicBezTo>
                    <a:pt x="36" y="14"/>
                    <a:pt x="36" y="14"/>
                    <a:pt x="36" y="14"/>
                  </a:cubicBezTo>
                  <a:cubicBezTo>
                    <a:pt x="37" y="21"/>
                    <a:pt x="37" y="21"/>
                    <a:pt x="37" y="21"/>
                  </a:cubicBezTo>
                  <a:lnTo>
                    <a:pt x="44" y="90"/>
                  </a:lnTo>
                  <a:close/>
                </a:path>
              </a:pathLst>
            </a:custGeom>
            <a:grpFill/>
            <a:ln w="9525">
              <a:noFill/>
              <a:round/>
              <a:headEnd/>
              <a:tailEnd/>
            </a:ln>
          </p:spPr>
          <p:txBody>
            <a:bodyPr vert="horz" wrap="square" lIns="51435" tIns="25719" rIns="51435" bIns="25719" numCol="1" anchor="t" anchorCtr="0" compatLnSpc="1">
              <a:prstTxWarp prst="textNoShape">
                <a:avLst/>
              </a:prstTxWarp>
            </a:bodyP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1364"/>
            <p:cNvSpPr>
              <a:spLocks/>
            </p:cNvSpPr>
            <p:nvPr/>
          </p:nvSpPr>
          <p:spPr bwMode="auto">
            <a:xfrm>
              <a:off x="5040313" y="4443413"/>
              <a:ext cx="25400" cy="14288"/>
            </a:xfrm>
            <a:custGeom>
              <a:avLst/>
              <a:gdLst>
                <a:gd name="T0" fmla="*/ 8 w 16"/>
                <a:gd name="T1" fmla="*/ 6 h 9"/>
                <a:gd name="T2" fmla="*/ 8 w 16"/>
                <a:gd name="T3" fmla="*/ 6 h 9"/>
                <a:gd name="T4" fmla="*/ 0 w 16"/>
                <a:gd name="T5" fmla="*/ 2 h 9"/>
                <a:gd name="T6" fmla="*/ 0 w 16"/>
                <a:gd name="T7" fmla="*/ 0 h 9"/>
                <a:gd name="T8" fmla="*/ 16 w 16"/>
                <a:gd name="T9" fmla="*/ 0 h 9"/>
                <a:gd name="T10" fmla="*/ 8 w 16"/>
                <a:gd name="T11" fmla="*/ 6 h 9"/>
              </a:gdLst>
              <a:ahLst/>
              <a:cxnLst>
                <a:cxn ang="0">
                  <a:pos x="T0" y="T1"/>
                </a:cxn>
                <a:cxn ang="0">
                  <a:pos x="T2" y="T3"/>
                </a:cxn>
                <a:cxn ang="0">
                  <a:pos x="T4" y="T5"/>
                </a:cxn>
                <a:cxn ang="0">
                  <a:pos x="T6" y="T7"/>
                </a:cxn>
                <a:cxn ang="0">
                  <a:pos x="T8" y="T9"/>
                </a:cxn>
                <a:cxn ang="0">
                  <a:pos x="T10" y="T11"/>
                </a:cxn>
              </a:cxnLst>
              <a:rect l="0" t="0" r="r" b="b"/>
              <a:pathLst>
                <a:path w="16" h="9">
                  <a:moveTo>
                    <a:pt x="8" y="6"/>
                  </a:moveTo>
                  <a:cubicBezTo>
                    <a:pt x="8" y="6"/>
                    <a:pt x="8" y="6"/>
                    <a:pt x="8" y="6"/>
                  </a:cubicBezTo>
                  <a:cubicBezTo>
                    <a:pt x="5" y="9"/>
                    <a:pt x="0" y="6"/>
                    <a:pt x="0" y="2"/>
                  </a:cubicBezTo>
                  <a:cubicBezTo>
                    <a:pt x="0" y="0"/>
                    <a:pt x="0" y="0"/>
                    <a:pt x="0" y="0"/>
                  </a:cubicBezTo>
                  <a:cubicBezTo>
                    <a:pt x="16" y="0"/>
                    <a:pt x="16" y="0"/>
                    <a:pt x="16" y="0"/>
                  </a:cubicBezTo>
                  <a:lnTo>
                    <a:pt x="8" y="6"/>
                  </a:lnTo>
                  <a:close/>
                </a:path>
              </a:pathLst>
            </a:custGeom>
            <a:grpFill/>
            <a:ln w="9525">
              <a:noFill/>
              <a:round/>
              <a:headEnd/>
              <a:tailEnd/>
            </a:ln>
          </p:spPr>
          <p:txBody>
            <a:bodyPr vert="horz" wrap="square" lIns="51435" tIns="25719" rIns="51435" bIns="25719" numCol="1" anchor="t" anchorCtr="0" compatLnSpc="1">
              <a:prstTxWarp prst="textNoShape">
                <a:avLst/>
              </a:prstTxWarp>
            </a:bodyP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Freeform 1365"/>
            <p:cNvSpPr>
              <a:spLocks/>
            </p:cNvSpPr>
            <p:nvPr/>
          </p:nvSpPr>
          <p:spPr bwMode="auto">
            <a:xfrm>
              <a:off x="5127626" y="4443413"/>
              <a:ext cx="23813" cy="14288"/>
            </a:xfrm>
            <a:custGeom>
              <a:avLst/>
              <a:gdLst>
                <a:gd name="T0" fmla="*/ 8 w 15"/>
                <a:gd name="T1" fmla="*/ 6 h 9"/>
                <a:gd name="T2" fmla="*/ 8 w 15"/>
                <a:gd name="T3" fmla="*/ 6 h 9"/>
                <a:gd name="T4" fmla="*/ 15 w 15"/>
                <a:gd name="T5" fmla="*/ 2 h 9"/>
                <a:gd name="T6" fmla="*/ 15 w 15"/>
                <a:gd name="T7" fmla="*/ 0 h 9"/>
                <a:gd name="T8" fmla="*/ 0 w 15"/>
                <a:gd name="T9" fmla="*/ 0 h 9"/>
                <a:gd name="T10" fmla="*/ 8 w 15"/>
                <a:gd name="T11" fmla="*/ 6 h 9"/>
              </a:gdLst>
              <a:ahLst/>
              <a:cxnLst>
                <a:cxn ang="0">
                  <a:pos x="T0" y="T1"/>
                </a:cxn>
                <a:cxn ang="0">
                  <a:pos x="T2" y="T3"/>
                </a:cxn>
                <a:cxn ang="0">
                  <a:pos x="T4" y="T5"/>
                </a:cxn>
                <a:cxn ang="0">
                  <a:pos x="T6" y="T7"/>
                </a:cxn>
                <a:cxn ang="0">
                  <a:pos x="T8" y="T9"/>
                </a:cxn>
                <a:cxn ang="0">
                  <a:pos x="T10" y="T11"/>
                </a:cxn>
              </a:cxnLst>
              <a:rect l="0" t="0" r="r" b="b"/>
              <a:pathLst>
                <a:path w="15" h="9">
                  <a:moveTo>
                    <a:pt x="8" y="6"/>
                  </a:moveTo>
                  <a:cubicBezTo>
                    <a:pt x="8" y="6"/>
                    <a:pt x="8" y="6"/>
                    <a:pt x="8" y="6"/>
                  </a:cubicBezTo>
                  <a:cubicBezTo>
                    <a:pt x="11" y="9"/>
                    <a:pt x="15" y="6"/>
                    <a:pt x="15" y="2"/>
                  </a:cubicBezTo>
                  <a:cubicBezTo>
                    <a:pt x="15" y="0"/>
                    <a:pt x="15" y="0"/>
                    <a:pt x="15" y="0"/>
                  </a:cubicBezTo>
                  <a:cubicBezTo>
                    <a:pt x="0" y="0"/>
                    <a:pt x="0" y="0"/>
                    <a:pt x="0" y="0"/>
                  </a:cubicBezTo>
                  <a:lnTo>
                    <a:pt x="8" y="6"/>
                  </a:lnTo>
                  <a:close/>
                </a:path>
              </a:pathLst>
            </a:custGeom>
            <a:grpFill/>
            <a:ln w="9525">
              <a:noFill/>
              <a:round/>
              <a:headEnd/>
              <a:tailEnd/>
            </a:ln>
          </p:spPr>
          <p:txBody>
            <a:bodyPr vert="horz" wrap="square" lIns="51435" tIns="25719" rIns="51435" bIns="25719" numCol="1" anchor="t" anchorCtr="0" compatLnSpc="1">
              <a:prstTxWarp prst="textNoShape">
                <a:avLst/>
              </a:prstTxWarp>
            </a:bodyP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39" name="Freeform 1651"/>
          <p:cNvSpPr>
            <a:spLocks noEditPoints="1"/>
          </p:cNvSpPr>
          <p:nvPr/>
        </p:nvSpPr>
        <p:spPr bwMode="auto">
          <a:xfrm>
            <a:off x="5684207" y="1350806"/>
            <a:ext cx="450761" cy="638607"/>
          </a:xfrm>
          <a:custGeom>
            <a:avLst/>
            <a:gdLst>
              <a:gd name="T0" fmla="*/ 5 w 36"/>
              <a:gd name="T1" fmla="*/ 36 h 51"/>
              <a:gd name="T2" fmla="*/ 19 w 36"/>
              <a:gd name="T3" fmla="*/ 44 h 51"/>
              <a:gd name="T4" fmla="*/ 24 w 36"/>
              <a:gd name="T5" fmla="*/ 43 h 51"/>
              <a:gd name="T6" fmla="*/ 29 w 36"/>
              <a:gd name="T7" fmla="*/ 51 h 51"/>
              <a:gd name="T8" fmla="*/ 34 w 36"/>
              <a:gd name="T9" fmla="*/ 48 h 51"/>
              <a:gd name="T10" fmla="*/ 30 w 36"/>
              <a:gd name="T11" fmla="*/ 40 h 51"/>
              <a:gd name="T12" fmla="*/ 35 w 36"/>
              <a:gd name="T13" fmla="*/ 32 h 51"/>
              <a:gd name="T14" fmla="*/ 33 w 36"/>
              <a:gd name="T15" fmla="*/ 19 h 51"/>
              <a:gd name="T16" fmla="*/ 7 w 36"/>
              <a:gd name="T17" fmla="*/ 2 h 51"/>
              <a:gd name="T18" fmla="*/ 3 w 36"/>
              <a:gd name="T19" fmla="*/ 0 h 51"/>
              <a:gd name="T20" fmla="*/ 3 w 36"/>
              <a:gd name="T21" fmla="*/ 4 h 51"/>
              <a:gd name="T22" fmla="*/ 5 w 36"/>
              <a:gd name="T23" fmla="*/ 36 h 51"/>
              <a:gd name="T24" fmla="*/ 8 w 36"/>
              <a:gd name="T25" fmla="*/ 9 h 51"/>
              <a:gd name="T26" fmla="*/ 28 w 36"/>
              <a:gd name="T27" fmla="*/ 22 h 51"/>
              <a:gd name="T28" fmla="*/ 29 w 36"/>
              <a:gd name="T29" fmla="*/ 30 h 51"/>
              <a:gd name="T30" fmla="*/ 26 w 36"/>
              <a:gd name="T31" fmla="*/ 35 h 51"/>
              <a:gd name="T32" fmla="*/ 20 w 36"/>
              <a:gd name="T33" fmla="*/ 24 h 51"/>
              <a:gd name="T34" fmla="*/ 15 w 36"/>
              <a:gd name="T35" fmla="*/ 27 h 51"/>
              <a:gd name="T36" fmla="*/ 21 w 36"/>
              <a:gd name="T37" fmla="*/ 38 h 51"/>
              <a:gd name="T38" fmla="*/ 10 w 36"/>
              <a:gd name="T39" fmla="*/ 33 h 51"/>
              <a:gd name="T40" fmla="*/ 8 w 36"/>
              <a:gd name="T41" fmla="*/ 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6" h="51">
                <a:moveTo>
                  <a:pt x="5" y="36"/>
                </a:moveTo>
                <a:cubicBezTo>
                  <a:pt x="8" y="41"/>
                  <a:pt x="13" y="44"/>
                  <a:pt x="19" y="44"/>
                </a:cubicBezTo>
                <a:cubicBezTo>
                  <a:pt x="21" y="44"/>
                  <a:pt x="23" y="44"/>
                  <a:pt x="24" y="43"/>
                </a:cubicBezTo>
                <a:cubicBezTo>
                  <a:pt x="29" y="51"/>
                  <a:pt x="29" y="51"/>
                  <a:pt x="29" y="51"/>
                </a:cubicBezTo>
                <a:cubicBezTo>
                  <a:pt x="34" y="48"/>
                  <a:pt x="34" y="48"/>
                  <a:pt x="34" y="48"/>
                </a:cubicBezTo>
                <a:cubicBezTo>
                  <a:pt x="30" y="40"/>
                  <a:pt x="30" y="40"/>
                  <a:pt x="30" y="40"/>
                </a:cubicBezTo>
                <a:cubicBezTo>
                  <a:pt x="32" y="38"/>
                  <a:pt x="34" y="35"/>
                  <a:pt x="35" y="32"/>
                </a:cubicBezTo>
                <a:cubicBezTo>
                  <a:pt x="36" y="28"/>
                  <a:pt x="35" y="23"/>
                  <a:pt x="33" y="19"/>
                </a:cubicBezTo>
                <a:cubicBezTo>
                  <a:pt x="29" y="13"/>
                  <a:pt x="11" y="3"/>
                  <a:pt x="7" y="2"/>
                </a:cubicBezTo>
                <a:cubicBezTo>
                  <a:pt x="3" y="0"/>
                  <a:pt x="3" y="0"/>
                  <a:pt x="3" y="0"/>
                </a:cubicBezTo>
                <a:cubicBezTo>
                  <a:pt x="3" y="4"/>
                  <a:pt x="3" y="4"/>
                  <a:pt x="3" y="4"/>
                </a:cubicBezTo>
                <a:cubicBezTo>
                  <a:pt x="2" y="6"/>
                  <a:pt x="0" y="27"/>
                  <a:pt x="5" y="36"/>
                </a:cubicBezTo>
                <a:close/>
                <a:moveTo>
                  <a:pt x="8" y="9"/>
                </a:moveTo>
                <a:cubicBezTo>
                  <a:pt x="16" y="13"/>
                  <a:pt x="26" y="19"/>
                  <a:pt x="28" y="22"/>
                </a:cubicBezTo>
                <a:cubicBezTo>
                  <a:pt x="29" y="25"/>
                  <a:pt x="30" y="28"/>
                  <a:pt x="29" y="30"/>
                </a:cubicBezTo>
                <a:cubicBezTo>
                  <a:pt x="29" y="32"/>
                  <a:pt x="28" y="33"/>
                  <a:pt x="26" y="35"/>
                </a:cubicBezTo>
                <a:cubicBezTo>
                  <a:pt x="20" y="24"/>
                  <a:pt x="20" y="24"/>
                  <a:pt x="20" y="24"/>
                </a:cubicBezTo>
                <a:cubicBezTo>
                  <a:pt x="15" y="27"/>
                  <a:pt x="15" y="27"/>
                  <a:pt x="15" y="27"/>
                </a:cubicBezTo>
                <a:cubicBezTo>
                  <a:pt x="21" y="38"/>
                  <a:pt x="21" y="38"/>
                  <a:pt x="21" y="38"/>
                </a:cubicBezTo>
                <a:cubicBezTo>
                  <a:pt x="17" y="38"/>
                  <a:pt x="12" y="36"/>
                  <a:pt x="10" y="33"/>
                </a:cubicBezTo>
                <a:cubicBezTo>
                  <a:pt x="8" y="28"/>
                  <a:pt x="8" y="17"/>
                  <a:pt x="8" y="9"/>
                </a:cubicBezTo>
                <a:close/>
              </a:path>
            </a:pathLst>
          </a:custGeom>
          <a:solidFill>
            <a:srgbClr val="006671"/>
          </a:solidFill>
          <a:ln w="9525">
            <a:noFill/>
            <a:round/>
            <a:headEnd/>
            <a:tailEnd/>
          </a:ln>
        </p:spPr>
        <p:txBody>
          <a:bodyPr vert="horz" wrap="square" lIns="68580" tIns="34291" rIns="68580" bIns="34291"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 name="Freeform 1652"/>
          <p:cNvSpPr>
            <a:spLocks noEditPoints="1"/>
          </p:cNvSpPr>
          <p:nvPr/>
        </p:nvSpPr>
        <p:spPr bwMode="auto">
          <a:xfrm>
            <a:off x="5752729" y="1131931"/>
            <a:ext cx="851437" cy="951643"/>
          </a:xfrm>
          <a:custGeom>
            <a:avLst/>
            <a:gdLst>
              <a:gd name="T0" fmla="*/ 67 w 68"/>
              <a:gd name="T1" fmla="*/ 37 h 76"/>
              <a:gd name="T2" fmla="*/ 56 w 68"/>
              <a:gd name="T3" fmla="*/ 26 h 76"/>
              <a:gd name="T4" fmla="*/ 56 w 68"/>
              <a:gd name="T5" fmla="*/ 8 h 76"/>
              <a:gd name="T6" fmla="*/ 52 w 68"/>
              <a:gd name="T7" fmla="*/ 4 h 76"/>
              <a:gd name="T8" fmla="*/ 40 w 68"/>
              <a:gd name="T9" fmla="*/ 4 h 76"/>
              <a:gd name="T10" fmla="*/ 36 w 68"/>
              <a:gd name="T11" fmla="*/ 7 h 76"/>
              <a:gd name="T12" fmla="*/ 31 w 68"/>
              <a:gd name="T13" fmla="*/ 1 h 76"/>
              <a:gd name="T14" fmla="*/ 25 w 68"/>
              <a:gd name="T15" fmla="*/ 1 h 76"/>
              <a:gd name="T16" fmla="*/ 9 w 68"/>
              <a:gd name="T17" fmla="*/ 17 h 76"/>
              <a:gd name="T18" fmla="*/ 16 w 68"/>
              <a:gd name="T19" fmla="*/ 22 h 76"/>
              <a:gd name="T20" fmla="*/ 28 w 68"/>
              <a:gd name="T21" fmla="*/ 10 h 76"/>
              <a:gd name="T22" fmla="*/ 54 w 68"/>
              <a:gd name="T23" fmla="*/ 36 h 76"/>
              <a:gd name="T24" fmla="*/ 52 w 68"/>
              <a:gd name="T25" fmla="*/ 36 h 76"/>
              <a:gd name="T26" fmla="*/ 48 w 68"/>
              <a:gd name="T27" fmla="*/ 40 h 76"/>
              <a:gd name="T28" fmla="*/ 48 w 68"/>
              <a:gd name="T29" fmla="*/ 68 h 76"/>
              <a:gd name="T30" fmla="*/ 8 w 68"/>
              <a:gd name="T31" fmla="*/ 68 h 76"/>
              <a:gd name="T32" fmla="*/ 8 w 68"/>
              <a:gd name="T33" fmla="*/ 60 h 76"/>
              <a:gd name="T34" fmla="*/ 4 w 68"/>
              <a:gd name="T35" fmla="*/ 60 h 76"/>
              <a:gd name="T36" fmla="*/ 0 w 68"/>
              <a:gd name="T37" fmla="*/ 60 h 76"/>
              <a:gd name="T38" fmla="*/ 0 w 68"/>
              <a:gd name="T39" fmla="*/ 68 h 76"/>
              <a:gd name="T40" fmla="*/ 8 w 68"/>
              <a:gd name="T41" fmla="*/ 76 h 76"/>
              <a:gd name="T42" fmla="*/ 48 w 68"/>
              <a:gd name="T43" fmla="*/ 76 h 76"/>
              <a:gd name="T44" fmla="*/ 56 w 68"/>
              <a:gd name="T45" fmla="*/ 68 h 76"/>
              <a:gd name="T46" fmla="*/ 56 w 68"/>
              <a:gd name="T47" fmla="*/ 44 h 76"/>
              <a:gd name="T48" fmla="*/ 64 w 68"/>
              <a:gd name="T49" fmla="*/ 44 h 76"/>
              <a:gd name="T50" fmla="*/ 68 w 68"/>
              <a:gd name="T51" fmla="*/ 41 h 76"/>
              <a:gd name="T52" fmla="*/ 67 w 68"/>
              <a:gd name="T53" fmla="*/ 37 h 76"/>
              <a:gd name="T54" fmla="*/ 48 w 68"/>
              <a:gd name="T55" fmla="*/ 18 h 76"/>
              <a:gd name="T56" fmla="*/ 44 w 68"/>
              <a:gd name="T57" fmla="*/ 14 h 76"/>
              <a:gd name="T58" fmla="*/ 44 w 68"/>
              <a:gd name="T59" fmla="*/ 12 h 76"/>
              <a:gd name="T60" fmla="*/ 48 w 68"/>
              <a:gd name="T61" fmla="*/ 12 h 76"/>
              <a:gd name="T62" fmla="*/ 48 w 68"/>
              <a:gd name="T63" fmla="*/ 18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8" h="76">
                <a:moveTo>
                  <a:pt x="67" y="37"/>
                </a:moveTo>
                <a:cubicBezTo>
                  <a:pt x="56" y="26"/>
                  <a:pt x="56" y="26"/>
                  <a:pt x="56" y="26"/>
                </a:cubicBezTo>
                <a:cubicBezTo>
                  <a:pt x="56" y="8"/>
                  <a:pt x="56" y="8"/>
                  <a:pt x="56" y="8"/>
                </a:cubicBezTo>
                <a:cubicBezTo>
                  <a:pt x="56" y="6"/>
                  <a:pt x="54" y="4"/>
                  <a:pt x="52" y="4"/>
                </a:cubicBezTo>
                <a:cubicBezTo>
                  <a:pt x="40" y="4"/>
                  <a:pt x="40" y="4"/>
                  <a:pt x="40" y="4"/>
                </a:cubicBezTo>
                <a:cubicBezTo>
                  <a:pt x="38" y="4"/>
                  <a:pt x="37" y="5"/>
                  <a:pt x="36" y="7"/>
                </a:cubicBezTo>
                <a:cubicBezTo>
                  <a:pt x="31" y="1"/>
                  <a:pt x="31" y="1"/>
                  <a:pt x="31" y="1"/>
                </a:cubicBezTo>
                <a:cubicBezTo>
                  <a:pt x="29" y="0"/>
                  <a:pt x="27" y="0"/>
                  <a:pt x="25" y="1"/>
                </a:cubicBezTo>
                <a:cubicBezTo>
                  <a:pt x="9" y="17"/>
                  <a:pt x="9" y="17"/>
                  <a:pt x="9" y="17"/>
                </a:cubicBezTo>
                <a:cubicBezTo>
                  <a:pt x="16" y="22"/>
                  <a:pt x="16" y="22"/>
                  <a:pt x="16" y="22"/>
                </a:cubicBezTo>
                <a:cubicBezTo>
                  <a:pt x="28" y="10"/>
                  <a:pt x="28" y="10"/>
                  <a:pt x="28" y="10"/>
                </a:cubicBezTo>
                <a:cubicBezTo>
                  <a:pt x="54" y="36"/>
                  <a:pt x="54" y="36"/>
                  <a:pt x="54" y="36"/>
                </a:cubicBezTo>
                <a:cubicBezTo>
                  <a:pt x="52" y="36"/>
                  <a:pt x="52" y="36"/>
                  <a:pt x="52" y="36"/>
                </a:cubicBezTo>
                <a:cubicBezTo>
                  <a:pt x="50" y="36"/>
                  <a:pt x="48" y="38"/>
                  <a:pt x="48" y="40"/>
                </a:cubicBezTo>
                <a:cubicBezTo>
                  <a:pt x="48" y="68"/>
                  <a:pt x="48" y="68"/>
                  <a:pt x="48" y="68"/>
                </a:cubicBezTo>
                <a:cubicBezTo>
                  <a:pt x="8" y="68"/>
                  <a:pt x="8" y="68"/>
                  <a:pt x="8" y="68"/>
                </a:cubicBezTo>
                <a:cubicBezTo>
                  <a:pt x="8" y="60"/>
                  <a:pt x="8" y="60"/>
                  <a:pt x="8" y="60"/>
                </a:cubicBezTo>
                <a:cubicBezTo>
                  <a:pt x="7" y="60"/>
                  <a:pt x="5" y="60"/>
                  <a:pt x="4" y="60"/>
                </a:cubicBezTo>
                <a:cubicBezTo>
                  <a:pt x="2" y="60"/>
                  <a:pt x="1" y="60"/>
                  <a:pt x="0" y="60"/>
                </a:cubicBezTo>
                <a:cubicBezTo>
                  <a:pt x="0" y="68"/>
                  <a:pt x="0" y="68"/>
                  <a:pt x="0" y="68"/>
                </a:cubicBezTo>
                <a:cubicBezTo>
                  <a:pt x="0" y="72"/>
                  <a:pt x="3" y="76"/>
                  <a:pt x="8" y="76"/>
                </a:cubicBezTo>
                <a:cubicBezTo>
                  <a:pt x="48" y="76"/>
                  <a:pt x="48" y="76"/>
                  <a:pt x="48" y="76"/>
                </a:cubicBezTo>
                <a:cubicBezTo>
                  <a:pt x="52" y="76"/>
                  <a:pt x="56" y="72"/>
                  <a:pt x="56" y="68"/>
                </a:cubicBezTo>
                <a:cubicBezTo>
                  <a:pt x="56" y="44"/>
                  <a:pt x="56" y="44"/>
                  <a:pt x="56" y="44"/>
                </a:cubicBezTo>
                <a:cubicBezTo>
                  <a:pt x="64" y="44"/>
                  <a:pt x="64" y="44"/>
                  <a:pt x="64" y="44"/>
                </a:cubicBezTo>
                <a:cubicBezTo>
                  <a:pt x="66" y="44"/>
                  <a:pt x="67" y="43"/>
                  <a:pt x="68" y="41"/>
                </a:cubicBezTo>
                <a:cubicBezTo>
                  <a:pt x="68" y="40"/>
                  <a:pt x="68" y="38"/>
                  <a:pt x="67" y="37"/>
                </a:cubicBezTo>
                <a:close/>
                <a:moveTo>
                  <a:pt x="48" y="18"/>
                </a:moveTo>
                <a:cubicBezTo>
                  <a:pt x="44" y="14"/>
                  <a:pt x="44" y="14"/>
                  <a:pt x="44" y="14"/>
                </a:cubicBezTo>
                <a:cubicBezTo>
                  <a:pt x="44" y="12"/>
                  <a:pt x="44" y="12"/>
                  <a:pt x="44" y="12"/>
                </a:cubicBezTo>
                <a:cubicBezTo>
                  <a:pt x="48" y="12"/>
                  <a:pt x="48" y="12"/>
                  <a:pt x="48" y="12"/>
                </a:cubicBezTo>
                <a:lnTo>
                  <a:pt x="48" y="18"/>
                </a:lnTo>
                <a:close/>
              </a:path>
            </a:pathLst>
          </a:custGeom>
          <a:solidFill>
            <a:srgbClr val="006671"/>
          </a:solidFill>
          <a:ln w="9525">
            <a:noFill/>
            <a:round/>
            <a:headEnd/>
            <a:tailEnd/>
          </a:ln>
        </p:spPr>
        <p:txBody>
          <a:bodyPr vert="horz" wrap="square" lIns="68580" tIns="34291" rIns="68580" bIns="34291"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 name="Freeform 1744"/>
          <p:cNvSpPr>
            <a:spLocks/>
          </p:cNvSpPr>
          <p:nvPr/>
        </p:nvSpPr>
        <p:spPr bwMode="auto">
          <a:xfrm>
            <a:off x="1987227" y="1197067"/>
            <a:ext cx="852876" cy="886507"/>
          </a:xfrm>
          <a:custGeom>
            <a:avLst/>
            <a:gdLst>
              <a:gd name="T0" fmla="*/ 69 w 78"/>
              <a:gd name="T1" fmla="*/ 30 h 79"/>
              <a:gd name="T2" fmla="*/ 63 w 78"/>
              <a:gd name="T3" fmla="*/ 39 h 79"/>
              <a:gd name="T4" fmla="*/ 63 w 78"/>
              <a:gd name="T5" fmla="*/ 40 h 79"/>
              <a:gd name="T6" fmla="*/ 39 w 78"/>
              <a:gd name="T7" fmla="*/ 63 h 79"/>
              <a:gd name="T8" fmla="*/ 15 w 78"/>
              <a:gd name="T9" fmla="*/ 40 h 79"/>
              <a:gd name="T10" fmla="*/ 39 w 78"/>
              <a:gd name="T11" fmla="*/ 16 h 79"/>
              <a:gd name="T12" fmla="*/ 46 w 78"/>
              <a:gd name="T13" fmla="*/ 17 h 79"/>
              <a:gd name="T14" fmla="*/ 50 w 78"/>
              <a:gd name="T15" fmla="*/ 10 h 79"/>
              <a:gd name="T16" fmla="*/ 47 w 78"/>
              <a:gd name="T17" fmla="*/ 9 h 79"/>
              <a:gd name="T18" fmla="*/ 47 w 78"/>
              <a:gd name="T19" fmla="*/ 0 h 79"/>
              <a:gd name="T20" fmla="*/ 31 w 78"/>
              <a:gd name="T21" fmla="*/ 0 h 79"/>
              <a:gd name="T22" fmla="*/ 31 w 78"/>
              <a:gd name="T23" fmla="*/ 9 h 79"/>
              <a:gd name="T24" fmla="*/ 21 w 78"/>
              <a:gd name="T25" fmla="*/ 14 h 79"/>
              <a:gd name="T26" fmla="*/ 15 w 78"/>
              <a:gd name="T27" fmla="*/ 8 h 79"/>
              <a:gd name="T28" fmla="*/ 7 w 78"/>
              <a:gd name="T29" fmla="*/ 16 h 79"/>
              <a:gd name="T30" fmla="*/ 13 w 78"/>
              <a:gd name="T31" fmla="*/ 22 h 79"/>
              <a:gd name="T32" fmla="*/ 9 w 78"/>
              <a:gd name="T33" fmla="*/ 32 h 79"/>
              <a:gd name="T34" fmla="*/ 0 w 78"/>
              <a:gd name="T35" fmla="*/ 32 h 79"/>
              <a:gd name="T36" fmla="*/ 0 w 78"/>
              <a:gd name="T37" fmla="*/ 48 h 79"/>
              <a:gd name="T38" fmla="*/ 9 w 78"/>
              <a:gd name="T39" fmla="*/ 48 h 79"/>
              <a:gd name="T40" fmla="*/ 13 w 78"/>
              <a:gd name="T41" fmla="*/ 57 h 79"/>
              <a:gd name="T42" fmla="*/ 7 w 78"/>
              <a:gd name="T43" fmla="*/ 63 h 79"/>
              <a:gd name="T44" fmla="*/ 15 w 78"/>
              <a:gd name="T45" fmla="*/ 72 h 79"/>
              <a:gd name="T46" fmla="*/ 21 w 78"/>
              <a:gd name="T47" fmla="*/ 66 h 79"/>
              <a:gd name="T48" fmla="*/ 31 w 78"/>
              <a:gd name="T49" fmla="*/ 70 h 79"/>
              <a:gd name="T50" fmla="*/ 31 w 78"/>
              <a:gd name="T51" fmla="*/ 79 h 79"/>
              <a:gd name="T52" fmla="*/ 47 w 78"/>
              <a:gd name="T53" fmla="*/ 79 h 79"/>
              <a:gd name="T54" fmla="*/ 47 w 78"/>
              <a:gd name="T55" fmla="*/ 70 h 79"/>
              <a:gd name="T56" fmla="*/ 57 w 78"/>
              <a:gd name="T57" fmla="*/ 66 h 79"/>
              <a:gd name="T58" fmla="*/ 63 w 78"/>
              <a:gd name="T59" fmla="*/ 72 h 79"/>
              <a:gd name="T60" fmla="*/ 71 w 78"/>
              <a:gd name="T61" fmla="*/ 63 h 79"/>
              <a:gd name="T62" fmla="*/ 65 w 78"/>
              <a:gd name="T63" fmla="*/ 57 h 79"/>
              <a:gd name="T64" fmla="*/ 69 w 78"/>
              <a:gd name="T65" fmla="*/ 48 h 79"/>
              <a:gd name="T66" fmla="*/ 78 w 78"/>
              <a:gd name="T67" fmla="*/ 48 h 79"/>
              <a:gd name="T68" fmla="*/ 78 w 78"/>
              <a:gd name="T69" fmla="*/ 32 h 79"/>
              <a:gd name="T70" fmla="*/ 69 w 78"/>
              <a:gd name="T71" fmla="*/ 32 h 79"/>
              <a:gd name="T72" fmla="*/ 69 w 78"/>
              <a:gd name="T73" fmla="*/ 3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8" h="79">
                <a:moveTo>
                  <a:pt x="69" y="30"/>
                </a:moveTo>
                <a:cubicBezTo>
                  <a:pt x="63" y="39"/>
                  <a:pt x="63" y="39"/>
                  <a:pt x="63" y="39"/>
                </a:cubicBezTo>
                <a:cubicBezTo>
                  <a:pt x="63" y="39"/>
                  <a:pt x="63" y="40"/>
                  <a:pt x="63" y="40"/>
                </a:cubicBezTo>
                <a:cubicBezTo>
                  <a:pt x="63" y="53"/>
                  <a:pt x="52" y="63"/>
                  <a:pt x="39" y="63"/>
                </a:cubicBezTo>
                <a:cubicBezTo>
                  <a:pt x="26" y="63"/>
                  <a:pt x="15" y="53"/>
                  <a:pt x="15" y="40"/>
                </a:cubicBezTo>
                <a:cubicBezTo>
                  <a:pt x="15" y="27"/>
                  <a:pt x="26" y="16"/>
                  <a:pt x="39" y="16"/>
                </a:cubicBezTo>
                <a:cubicBezTo>
                  <a:pt x="41" y="16"/>
                  <a:pt x="43" y="16"/>
                  <a:pt x="46" y="17"/>
                </a:cubicBezTo>
                <a:cubicBezTo>
                  <a:pt x="50" y="10"/>
                  <a:pt x="50" y="10"/>
                  <a:pt x="50" y="10"/>
                </a:cubicBezTo>
                <a:cubicBezTo>
                  <a:pt x="49" y="10"/>
                  <a:pt x="48" y="10"/>
                  <a:pt x="47" y="9"/>
                </a:cubicBezTo>
                <a:cubicBezTo>
                  <a:pt x="47" y="0"/>
                  <a:pt x="47" y="0"/>
                  <a:pt x="47" y="0"/>
                </a:cubicBezTo>
                <a:cubicBezTo>
                  <a:pt x="31" y="0"/>
                  <a:pt x="31" y="0"/>
                  <a:pt x="31" y="0"/>
                </a:cubicBezTo>
                <a:cubicBezTo>
                  <a:pt x="31" y="9"/>
                  <a:pt x="31" y="9"/>
                  <a:pt x="31" y="9"/>
                </a:cubicBezTo>
                <a:cubicBezTo>
                  <a:pt x="28" y="10"/>
                  <a:pt x="24" y="12"/>
                  <a:pt x="21" y="14"/>
                </a:cubicBezTo>
                <a:cubicBezTo>
                  <a:pt x="15" y="8"/>
                  <a:pt x="15" y="8"/>
                  <a:pt x="15" y="8"/>
                </a:cubicBezTo>
                <a:cubicBezTo>
                  <a:pt x="7" y="16"/>
                  <a:pt x="7" y="16"/>
                  <a:pt x="7" y="16"/>
                </a:cubicBezTo>
                <a:cubicBezTo>
                  <a:pt x="13" y="22"/>
                  <a:pt x="13" y="22"/>
                  <a:pt x="13" y="22"/>
                </a:cubicBezTo>
                <a:cubicBezTo>
                  <a:pt x="11" y="25"/>
                  <a:pt x="9" y="28"/>
                  <a:pt x="9" y="32"/>
                </a:cubicBezTo>
                <a:cubicBezTo>
                  <a:pt x="0" y="32"/>
                  <a:pt x="0" y="32"/>
                  <a:pt x="0" y="32"/>
                </a:cubicBezTo>
                <a:cubicBezTo>
                  <a:pt x="0" y="48"/>
                  <a:pt x="0" y="48"/>
                  <a:pt x="0" y="48"/>
                </a:cubicBezTo>
                <a:cubicBezTo>
                  <a:pt x="9" y="48"/>
                  <a:pt x="9" y="48"/>
                  <a:pt x="9" y="48"/>
                </a:cubicBezTo>
                <a:cubicBezTo>
                  <a:pt x="9" y="51"/>
                  <a:pt x="11" y="54"/>
                  <a:pt x="13" y="57"/>
                </a:cubicBezTo>
                <a:cubicBezTo>
                  <a:pt x="7" y="63"/>
                  <a:pt x="7" y="63"/>
                  <a:pt x="7" y="63"/>
                </a:cubicBezTo>
                <a:cubicBezTo>
                  <a:pt x="15" y="72"/>
                  <a:pt x="15" y="72"/>
                  <a:pt x="15" y="72"/>
                </a:cubicBezTo>
                <a:cubicBezTo>
                  <a:pt x="21" y="66"/>
                  <a:pt x="21" y="66"/>
                  <a:pt x="21" y="66"/>
                </a:cubicBezTo>
                <a:cubicBezTo>
                  <a:pt x="24" y="68"/>
                  <a:pt x="28" y="69"/>
                  <a:pt x="31" y="70"/>
                </a:cubicBezTo>
                <a:cubicBezTo>
                  <a:pt x="31" y="79"/>
                  <a:pt x="31" y="79"/>
                  <a:pt x="31" y="79"/>
                </a:cubicBezTo>
                <a:cubicBezTo>
                  <a:pt x="47" y="79"/>
                  <a:pt x="47" y="79"/>
                  <a:pt x="47" y="79"/>
                </a:cubicBezTo>
                <a:cubicBezTo>
                  <a:pt x="47" y="70"/>
                  <a:pt x="47" y="70"/>
                  <a:pt x="47" y="70"/>
                </a:cubicBezTo>
                <a:cubicBezTo>
                  <a:pt x="50" y="69"/>
                  <a:pt x="54" y="68"/>
                  <a:pt x="57" y="66"/>
                </a:cubicBezTo>
                <a:cubicBezTo>
                  <a:pt x="63" y="72"/>
                  <a:pt x="63" y="72"/>
                  <a:pt x="63" y="72"/>
                </a:cubicBezTo>
                <a:cubicBezTo>
                  <a:pt x="71" y="63"/>
                  <a:pt x="71" y="63"/>
                  <a:pt x="71" y="63"/>
                </a:cubicBezTo>
                <a:cubicBezTo>
                  <a:pt x="65" y="57"/>
                  <a:pt x="65" y="57"/>
                  <a:pt x="65" y="57"/>
                </a:cubicBezTo>
                <a:cubicBezTo>
                  <a:pt x="67" y="54"/>
                  <a:pt x="68" y="51"/>
                  <a:pt x="69" y="48"/>
                </a:cubicBezTo>
                <a:cubicBezTo>
                  <a:pt x="78" y="48"/>
                  <a:pt x="78" y="48"/>
                  <a:pt x="78" y="48"/>
                </a:cubicBezTo>
                <a:cubicBezTo>
                  <a:pt x="78" y="32"/>
                  <a:pt x="78" y="32"/>
                  <a:pt x="78" y="32"/>
                </a:cubicBezTo>
                <a:cubicBezTo>
                  <a:pt x="69" y="32"/>
                  <a:pt x="69" y="32"/>
                  <a:pt x="69" y="32"/>
                </a:cubicBezTo>
                <a:cubicBezTo>
                  <a:pt x="69" y="31"/>
                  <a:pt x="69" y="31"/>
                  <a:pt x="69" y="30"/>
                </a:cubicBezTo>
                <a:close/>
              </a:path>
            </a:pathLst>
          </a:custGeom>
          <a:solidFill>
            <a:srgbClr val="0066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mn-cs"/>
            </a:endParaRPr>
          </a:p>
        </p:txBody>
      </p:sp>
      <p:sp>
        <p:nvSpPr>
          <p:cNvPr id="42" name="Freeform 1745"/>
          <p:cNvSpPr>
            <a:spLocks/>
          </p:cNvSpPr>
          <p:nvPr/>
        </p:nvSpPr>
        <p:spPr bwMode="auto">
          <a:xfrm>
            <a:off x="2225760" y="1177984"/>
            <a:ext cx="579522" cy="568274"/>
          </a:xfrm>
          <a:custGeom>
            <a:avLst/>
            <a:gdLst>
              <a:gd name="T0" fmla="*/ 19 w 53"/>
              <a:gd name="T1" fmla="*/ 50 h 50"/>
              <a:gd name="T2" fmla="*/ 0 w 53"/>
              <a:gd name="T3" fmla="*/ 36 h 50"/>
              <a:gd name="T4" fmla="*/ 5 w 53"/>
              <a:gd name="T5" fmla="*/ 30 h 50"/>
              <a:gd name="T6" fmla="*/ 17 w 53"/>
              <a:gd name="T7" fmla="*/ 39 h 50"/>
              <a:gd name="T8" fmla="*/ 46 w 53"/>
              <a:gd name="T9" fmla="*/ 0 h 50"/>
              <a:gd name="T10" fmla="*/ 53 w 53"/>
              <a:gd name="T11" fmla="*/ 5 h 50"/>
              <a:gd name="T12" fmla="*/ 19 w 53"/>
              <a:gd name="T13" fmla="*/ 50 h 50"/>
            </a:gdLst>
            <a:ahLst/>
            <a:cxnLst>
              <a:cxn ang="0">
                <a:pos x="T0" y="T1"/>
              </a:cxn>
              <a:cxn ang="0">
                <a:pos x="T2" y="T3"/>
              </a:cxn>
              <a:cxn ang="0">
                <a:pos x="T4" y="T5"/>
              </a:cxn>
              <a:cxn ang="0">
                <a:pos x="T6" y="T7"/>
              </a:cxn>
              <a:cxn ang="0">
                <a:pos x="T8" y="T9"/>
              </a:cxn>
              <a:cxn ang="0">
                <a:pos x="T10" y="T11"/>
              </a:cxn>
              <a:cxn ang="0">
                <a:pos x="T12" y="T13"/>
              </a:cxn>
            </a:cxnLst>
            <a:rect l="0" t="0" r="r" b="b"/>
            <a:pathLst>
              <a:path w="53" h="50">
                <a:moveTo>
                  <a:pt x="19" y="50"/>
                </a:moveTo>
                <a:lnTo>
                  <a:pt x="0" y="36"/>
                </a:lnTo>
                <a:lnTo>
                  <a:pt x="5" y="30"/>
                </a:lnTo>
                <a:lnTo>
                  <a:pt x="17" y="39"/>
                </a:lnTo>
                <a:lnTo>
                  <a:pt x="46" y="0"/>
                </a:lnTo>
                <a:lnTo>
                  <a:pt x="53" y="5"/>
                </a:lnTo>
                <a:lnTo>
                  <a:pt x="19" y="50"/>
                </a:lnTo>
                <a:close/>
              </a:path>
            </a:pathLst>
          </a:custGeom>
          <a:solidFill>
            <a:srgbClr val="0066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7166361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667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50709" y="2082811"/>
            <a:ext cx="9144000" cy="1863725"/>
          </a:xfrm>
        </p:spPr>
        <p:txBody>
          <a:bodyPr lIns="91440" tIns="45720" rIns="91440" bIns="45720" anchor="b"/>
          <a:lstStyle/>
          <a:p>
            <a:pPr algn="l"/>
            <a:r>
              <a:rPr lang="en-US" sz="4800" b="1">
                <a:solidFill>
                  <a:schemeClr val="bg1"/>
                </a:solidFill>
                <a:latin typeface="Arial"/>
                <a:cs typeface="Arial"/>
              </a:rPr>
              <a:t>Thank you for attending</a:t>
            </a:r>
            <a:endParaRPr lang="en-US"/>
          </a:p>
        </p:txBody>
      </p:sp>
      <p:sp>
        <p:nvSpPr>
          <p:cNvPr id="4" name="Title 1">
            <a:extLst>
              <a:ext uri="{FF2B5EF4-FFF2-40B4-BE49-F238E27FC236}">
                <a16:creationId xmlns:a16="http://schemas.microsoft.com/office/drawing/2014/main" id="{A5373B1D-270B-E6A4-D0C9-30A1D1C348E6}"/>
              </a:ext>
            </a:extLst>
          </p:cNvPr>
          <p:cNvSpPr txBox="1">
            <a:spLocks/>
          </p:cNvSpPr>
          <p:nvPr/>
        </p:nvSpPr>
        <p:spPr>
          <a:xfrm>
            <a:off x="692294" y="5717714"/>
            <a:ext cx="9144000" cy="863600"/>
          </a:xfrm>
        </p:spPr>
        <p:txBody>
          <a:bodyPr lIns="91440" tIns="45720" rIns="91440" bIns="45720" anchor="b"/>
          <a:lstStyle>
            <a:lvl1pPr algn="ctr" defTabSz="914377"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lang="en-US" sz="1600" noProof="0">
                <a:solidFill>
                  <a:prstClr val="white"/>
                </a:solidFill>
                <a:latin typeface="Arial"/>
                <a:cs typeface="Arial"/>
              </a:rPr>
              <a:t>May</a:t>
            </a:r>
            <a:r>
              <a:rPr kumimoji="0" lang="en-US" sz="1600" b="0" i="0" u="none" strike="noStrike" kern="1200" cap="none" spc="0" normalizeH="0" baseline="0" noProof="0">
                <a:ln>
                  <a:noFill/>
                </a:ln>
                <a:solidFill>
                  <a:prstClr val="white"/>
                </a:solidFill>
                <a:effectLst/>
                <a:uLnTx/>
                <a:uFillTx/>
                <a:latin typeface="Arial"/>
                <a:ea typeface="+mj-ea"/>
                <a:cs typeface="Arial"/>
              </a:rPr>
              <a:t> 2023</a:t>
            </a:r>
          </a:p>
        </p:txBody>
      </p:sp>
      <p:grpSp>
        <p:nvGrpSpPr>
          <p:cNvPr id="5" name="Group 4"/>
          <p:cNvGrpSpPr>
            <a:grpSpLocks noChangeAspect="1"/>
          </p:cNvGrpSpPr>
          <p:nvPr/>
        </p:nvGrpSpPr>
        <p:grpSpPr>
          <a:xfrm>
            <a:off x="5146157" y="-869775"/>
            <a:ext cx="7598779" cy="7295307"/>
            <a:chOff x="2575398" y="-2286000"/>
            <a:chExt cx="7364156" cy="7070054"/>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66938" y="3770513"/>
              <a:ext cx="2085484" cy="1013541"/>
            </a:xfrm>
            <a:prstGeom prst="rect">
              <a:avLst/>
            </a:prstGeom>
          </p:spPr>
        </p:pic>
        <p:grpSp>
          <p:nvGrpSpPr>
            <p:cNvPr id="7" name="Group 6"/>
            <p:cNvGrpSpPr/>
            <p:nvPr/>
          </p:nvGrpSpPr>
          <p:grpSpPr>
            <a:xfrm>
              <a:off x="2575398" y="-2286000"/>
              <a:ext cx="7364156" cy="5728783"/>
              <a:chOff x="4195026" y="-389227"/>
              <a:chExt cx="5564745" cy="4328971"/>
            </a:xfrm>
          </p:grpSpPr>
          <p:sp>
            <p:nvSpPr>
              <p:cNvPr id="8" name="Rounded Rectangle 7"/>
              <p:cNvSpPr>
                <a:spLocks noChangeAspect="1"/>
              </p:cNvSpPr>
              <p:nvPr/>
            </p:nvSpPr>
            <p:spPr>
              <a:xfrm rot="2700000">
                <a:off x="6985513" y="-414236"/>
                <a:ext cx="2499337" cy="2549356"/>
              </a:xfrm>
              <a:prstGeom prst="roundRect">
                <a:avLst>
                  <a:gd name="adj" fmla="val 2645"/>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white">
                      <a:alpha val="50000"/>
                    </a:prstClr>
                  </a:solidFill>
                  <a:effectLst/>
                  <a:uLnTx/>
                  <a:uFillTx/>
                  <a:latin typeface="Calibri" panose="020F0502020204030204"/>
                  <a:ea typeface="+mn-ea"/>
                  <a:cs typeface="+mn-cs"/>
                </a:endParaRPr>
              </a:p>
            </p:txBody>
          </p:sp>
          <p:sp>
            <p:nvSpPr>
              <p:cNvPr id="9" name="Rounded Rectangle 8"/>
              <p:cNvSpPr>
                <a:spLocks noChangeAspect="1"/>
              </p:cNvSpPr>
              <p:nvPr/>
            </p:nvSpPr>
            <p:spPr>
              <a:xfrm rot="2700000">
                <a:off x="8548085" y="2098727"/>
                <a:ext cx="1199682" cy="1223691"/>
              </a:xfrm>
              <a:prstGeom prst="roundRect">
                <a:avLst>
                  <a:gd name="adj" fmla="val 5978"/>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white">
                      <a:alpha val="50000"/>
                    </a:prstClr>
                  </a:solidFill>
                  <a:effectLst/>
                  <a:uLnTx/>
                  <a:uFillTx/>
                  <a:latin typeface="Calibri" panose="020F0502020204030204"/>
                  <a:ea typeface="+mn-ea"/>
                  <a:cs typeface="+mn-cs"/>
                </a:endParaRPr>
              </a:p>
            </p:txBody>
          </p:sp>
          <p:sp>
            <p:nvSpPr>
              <p:cNvPr id="10" name="Rounded Rectangle 9"/>
              <p:cNvSpPr>
                <a:spLocks noChangeAspect="1"/>
              </p:cNvSpPr>
              <p:nvPr/>
            </p:nvSpPr>
            <p:spPr>
              <a:xfrm rot="2700000">
                <a:off x="5766758" y="1198183"/>
                <a:ext cx="1199682" cy="1223691"/>
              </a:xfrm>
              <a:prstGeom prst="roundRect">
                <a:avLst>
                  <a:gd name="adj" fmla="val 5978"/>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white">
                      <a:alpha val="50000"/>
                    </a:prstClr>
                  </a:solidFill>
                  <a:effectLst/>
                  <a:uLnTx/>
                  <a:uFillTx/>
                  <a:latin typeface="Calibri" panose="020F0502020204030204"/>
                  <a:ea typeface="+mn-ea"/>
                  <a:cs typeface="+mn-cs"/>
                </a:endParaRPr>
              </a:p>
            </p:txBody>
          </p:sp>
          <p:sp>
            <p:nvSpPr>
              <p:cNvPr id="11" name="Rounded Rectangle 10"/>
              <p:cNvSpPr>
                <a:spLocks noChangeAspect="1"/>
              </p:cNvSpPr>
              <p:nvPr/>
            </p:nvSpPr>
            <p:spPr>
              <a:xfrm rot="2700000">
                <a:off x="7015265" y="1984498"/>
                <a:ext cx="549855" cy="560858"/>
              </a:xfrm>
              <a:prstGeom prst="roundRect">
                <a:avLst>
                  <a:gd name="adj" fmla="val 5978"/>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white">
                      <a:alpha val="50000"/>
                    </a:prstClr>
                  </a:solidFill>
                  <a:effectLst/>
                  <a:uLnTx/>
                  <a:uFillTx/>
                  <a:latin typeface="Calibri" panose="020F0502020204030204"/>
                  <a:ea typeface="+mn-ea"/>
                  <a:cs typeface="+mn-cs"/>
                </a:endParaRPr>
              </a:p>
            </p:txBody>
          </p:sp>
          <p:sp>
            <p:nvSpPr>
              <p:cNvPr id="12" name="Rounded Rectangle 11"/>
              <p:cNvSpPr>
                <a:spLocks noChangeAspect="1"/>
              </p:cNvSpPr>
              <p:nvPr/>
            </p:nvSpPr>
            <p:spPr>
              <a:xfrm rot="2700000">
                <a:off x="5155879" y="2005895"/>
                <a:ext cx="549855" cy="560858"/>
              </a:xfrm>
              <a:prstGeom prst="roundRect">
                <a:avLst>
                  <a:gd name="adj" fmla="val 5978"/>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white">
                      <a:alpha val="50000"/>
                    </a:prstClr>
                  </a:solidFill>
                  <a:effectLst/>
                  <a:uLnTx/>
                  <a:uFillTx/>
                  <a:latin typeface="Calibri" panose="020F0502020204030204"/>
                  <a:ea typeface="+mn-ea"/>
                  <a:cs typeface="+mn-cs"/>
                </a:endParaRPr>
              </a:p>
            </p:txBody>
          </p:sp>
          <p:sp>
            <p:nvSpPr>
              <p:cNvPr id="13" name="Rounded Rectangle 12"/>
              <p:cNvSpPr>
                <a:spLocks noChangeAspect="1"/>
              </p:cNvSpPr>
              <p:nvPr/>
            </p:nvSpPr>
            <p:spPr>
              <a:xfrm rot="2700000">
                <a:off x="6534371" y="3384388"/>
                <a:ext cx="549855" cy="560858"/>
              </a:xfrm>
              <a:prstGeom prst="roundRect">
                <a:avLst>
                  <a:gd name="adj" fmla="val 5978"/>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white">
                      <a:alpha val="50000"/>
                    </a:prstClr>
                  </a:solidFill>
                  <a:effectLst/>
                  <a:uLnTx/>
                  <a:uFillTx/>
                  <a:latin typeface="Calibri" panose="020F0502020204030204"/>
                  <a:ea typeface="+mn-ea"/>
                  <a:cs typeface="+mn-cs"/>
                </a:endParaRPr>
              </a:p>
            </p:txBody>
          </p:sp>
          <p:sp>
            <p:nvSpPr>
              <p:cNvPr id="14" name="Rounded Rectangle 13"/>
              <p:cNvSpPr>
                <a:spLocks noChangeAspect="1"/>
              </p:cNvSpPr>
              <p:nvPr/>
            </p:nvSpPr>
            <p:spPr>
              <a:xfrm rot="2700000">
                <a:off x="8396702" y="3365936"/>
                <a:ext cx="549855" cy="560858"/>
              </a:xfrm>
              <a:prstGeom prst="roundRect">
                <a:avLst>
                  <a:gd name="adj" fmla="val 5978"/>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white">
                      <a:alpha val="50000"/>
                    </a:prstClr>
                  </a:solidFill>
                  <a:effectLst/>
                  <a:uLnTx/>
                  <a:uFillTx/>
                  <a:latin typeface="Calibri" panose="020F0502020204030204"/>
                  <a:ea typeface="+mn-ea"/>
                  <a:cs typeface="+mn-cs"/>
                </a:endParaRPr>
              </a:p>
            </p:txBody>
          </p:sp>
          <p:sp>
            <p:nvSpPr>
              <p:cNvPr id="15" name="Rounded Rectangle 14"/>
              <p:cNvSpPr>
                <a:spLocks noChangeAspect="1"/>
              </p:cNvSpPr>
              <p:nvPr/>
            </p:nvSpPr>
            <p:spPr>
              <a:xfrm rot="2700000">
                <a:off x="5627577" y="580013"/>
                <a:ext cx="549855" cy="560858"/>
              </a:xfrm>
              <a:prstGeom prst="roundRect">
                <a:avLst>
                  <a:gd name="adj" fmla="val 5978"/>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white">
                      <a:alpha val="50000"/>
                    </a:prstClr>
                  </a:solidFill>
                  <a:effectLst/>
                  <a:uLnTx/>
                  <a:uFillTx/>
                  <a:latin typeface="Calibri" panose="020F0502020204030204"/>
                  <a:ea typeface="+mn-ea"/>
                  <a:cs typeface="+mn-cs"/>
                </a:endParaRPr>
              </a:p>
            </p:txBody>
          </p:sp>
          <p:sp>
            <p:nvSpPr>
              <p:cNvPr id="16" name="Rounded Rectangle 15"/>
              <p:cNvSpPr>
                <a:spLocks noChangeAspect="1"/>
              </p:cNvSpPr>
              <p:nvPr/>
            </p:nvSpPr>
            <p:spPr>
              <a:xfrm rot="2700000">
                <a:off x="4200527" y="1080935"/>
                <a:ext cx="549855" cy="560858"/>
              </a:xfrm>
              <a:prstGeom prst="roundRect">
                <a:avLst>
                  <a:gd name="adj" fmla="val 5978"/>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white">
                      <a:alpha val="50000"/>
                    </a:prstClr>
                  </a:solidFill>
                  <a:effectLst/>
                  <a:uLnTx/>
                  <a:uFillTx/>
                  <a:latin typeface="Calibri" panose="020F0502020204030204"/>
                  <a:ea typeface="+mn-ea"/>
                  <a:cs typeface="+mn-cs"/>
                </a:endParaRPr>
              </a:p>
            </p:txBody>
          </p:sp>
        </p:grpSp>
      </p:grpSp>
    </p:spTree>
    <p:extLst>
      <p:ext uri="{BB962C8B-B14F-4D97-AF65-F5344CB8AC3E}">
        <p14:creationId xmlns:p14="http://schemas.microsoft.com/office/powerpoint/2010/main" val="29373369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667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50709" y="2082811"/>
            <a:ext cx="9144000" cy="1863725"/>
          </a:xfrm>
        </p:spPr>
        <p:txBody>
          <a:bodyPr lIns="91440" tIns="45720" rIns="91440" bIns="45720" anchor="b"/>
          <a:lstStyle/>
          <a:p>
            <a:pPr algn="l"/>
            <a:r>
              <a:rPr lang="en-US" sz="4800" b="1">
                <a:solidFill>
                  <a:schemeClr val="bg1"/>
                </a:solidFill>
                <a:latin typeface="Arial"/>
                <a:cs typeface="Arial"/>
              </a:rPr>
              <a:t>Appendix</a:t>
            </a:r>
            <a:endParaRPr lang="en-US" sz="4800" b="1">
              <a:solidFill>
                <a:schemeClr val="bg1"/>
              </a:solidFill>
            </a:endParaRPr>
          </a:p>
        </p:txBody>
      </p:sp>
      <p:sp>
        <p:nvSpPr>
          <p:cNvPr id="4" name="Title 1">
            <a:extLst>
              <a:ext uri="{FF2B5EF4-FFF2-40B4-BE49-F238E27FC236}">
                <a16:creationId xmlns:a16="http://schemas.microsoft.com/office/drawing/2014/main" id="{A5373B1D-270B-E6A4-D0C9-30A1D1C348E6}"/>
              </a:ext>
            </a:extLst>
          </p:cNvPr>
          <p:cNvSpPr txBox="1">
            <a:spLocks/>
          </p:cNvSpPr>
          <p:nvPr/>
        </p:nvSpPr>
        <p:spPr>
          <a:xfrm>
            <a:off x="692294" y="5717714"/>
            <a:ext cx="9144000" cy="863600"/>
          </a:xfrm>
        </p:spPr>
        <p:txBody>
          <a:bodyPr lIns="91440" tIns="45720" rIns="91440" bIns="45720" anchor="b"/>
          <a:lstStyle>
            <a:lvl1pPr algn="ctr" defTabSz="914377"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lang="en-US" sz="1600" noProof="0">
                <a:solidFill>
                  <a:prstClr val="white"/>
                </a:solidFill>
                <a:latin typeface="Arial"/>
                <a:cs typeface="Arial"/>
              </a:rPr>
              <a:t>May</a:t>
            </a:r>
            <a:r>
              <a:rPr kumimoji="0" lang="en-US" sz="1600" b="0" i="0" u="none" strike="noStrike" kern="1200" cap="none" spc="0" normalizeH="0" baseline="0" noProof="0">
                <a:ln>
                  <a:noFill/>
                </a:ln>
                <a:solidFill>
                  <a:prstClr val="white"/>
                </a:solidFill>
                <a:effectLst/>
                <a:uLnTx/>
                <a:uFillTx/>
                <a:latin typeface="Arial"/>
                <a:ea typeface="+mj-ea"/>
                <a:cs typeface="Arial"/>
              </a:rPr>
              <a:t> 2023</a:t>
            </a:r>
          </a:p>
        </p:txBody>
      </p:sp>
      <p:grpSp>
        <p:nvGrpSpPr>
          <p:cNvPr id="5" name="Group 4"/>
          <p:cNvGrpSpPr>
            <a:grpSpLocks noChangeAspect="1"/>
          </p:cNvGrpSpPr>
          <p:nvPr/>
        </p:nvGrpSpPr>
        <p:grpSpPr>
          <a:xfrm>
            <a:off x="5146157" y="-869775"/>
            <a:ext cx="7598779" cy="7295307"/>
            <a:chOff x="2575398" y="-2286000"/>
            <a:chExt cx="7364156" cy="7070054"/>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66938" y="3770513"/>
              <a:ext cx="2085484" cy="1013541"/>
            </a:xfrm>
            <a:prstGeom prst="rect">
              <a:avLst/>
            </a:prstGeom>
          </p:spPr>
        </p:pic>
        <p:grpSp>
          <p:nvGrpSpPr>
            <p:cNvPr id="7" name="Group 6"/>
            <p:cNvGrpSpPr/>
            <p:nvPr/>
          </p:nvGrpSpPr>
          <p:grpSpPr>
            <a:xfrm>
              <a:off x="2575398" y="-2286000"/>
              <a:ext cx="7364156" cy="5728783"/>
              <a:chOff x="4195026" y="-389227"/>
              <a:chExt cx="5564745" cy="4328971"/>
            </a:xfrm>
          </p:grpSpPr>
          <p:sp>
            <p:nvSpPr>
              <p:cNvPr id="8" name="Rounded Rectangle 7"/>
              <p:cNvSpPr>
                <a:spLocks noChangeAspect="1"/>
              </p:cNvSpPr>
              <p:nvPr/>
            </p:nvSpPr>
            <p:spPr>
              <a:xfrm rot="2700000">
                <a:off x="6985513" y="-414236"/>
                <a:ext cx="2499337" cy="2549356"/>
              </a:xfrm>
              <a:prstGeom prst="roundRect">
                <a:avLst>
                  <a:gd name="adj" fmla="val 2645"/>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white">
                      <a:alpha val="50000"/>
                    </a:prstClr>
                  </a:solidFill>
                  <a:effectLst/>
                  <a:uLnTx/>
                  <a:uFillTx/>
                  <a:latin typeface="Calibri" panose="020F0502020204030204"/>
                  <a:ea typeface="+mn-ea"/>
                  <a:cs typeface="+mn-cs"/>
                </a:endParaRPr>
              </a:p>
            </p:txBody>
          </p:sp>
          <p:sp>
            <p:nvSpPr>
              <p:cNvPr id="9" name="Rounded Rectangle 8"/>
              <p:cNvSpPr>
                <a:spLocks noChangeAspect="1"/>
              </p:cNvSpPr>
              <p:nvPr/>
            </p:nvSpPr>
            <p:spPr>
              <a:xfrm rot="2700000">
                <a:off x="8548085" y="2098727"/>
                <a:ext cx="1199682" cy="1223691"/>
              </a:xfrm>
              <a:prstGeom prst="roundRect">
                <a:avLst>
                  <a:gd name="adj" fmla="val 5978"/>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white">
                      <a:alpha val="50000"/>
                    </a:prstClr>
                  </a:solidFill>
                  <a:effectLst/>
                  <a:uLnTx/>
                  <a:uFillTx/>
                  <a:latin typeface="Calibri" panose="020F0502020204030204"/>
                  <a:ea typeface="+mn-ea"/>
                  <a:cs typeface="+mn-cs"/>
                </a:endParaRPr>
              </a:p>
            </p:txBody>
          </p:sp>
          <p:sp>
            <p:nvSpPr>
              <p:cNvPr id="10" name="Rounded Rectangle 9"/>
              <p:cNvSpPr>
                <a:spLocks noChangeAspect="1"/>
              </p:cNvSpPr>
              <p:nvPr/>
            </p:nvSpPr>
            <p:spPr>
              <a:xfrm rot="2700000">
                <a:off x="5766758" y="1198183"/>
                <a:ext cx="1199682" cy="1223691"/>
              </a:xfrm>
              <a:prstGeom prst="roundRect">
                <a:avLst>
                  <a:gd name="adj" fmla="val 5978"/>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white">
                      <a:alpha val="50000"/>
                    </a:prstClr>
                  </a:solidFill>
                  <a:effectLst/>
                  <a:uLnTx/>
                  <a:uFillTx/>
                  <a:latin typeface="Calibri" panose="020F0502020204030204"/>
                  <a:ea typeface="+mn-ea"/>
                  <a:cs typeface="+mn-cs"/>
                </a:endParaRPr>
              </a:p>
            </p:txBody>
          </p:sp>
          <p:sp>
            <p:nvSpPr>
              <p:cNvPr id="11" name="Rounded Rectangle 10"/>
              <p:cNvSpPr>
                <a:spLocks noChangeAspect="1"/>
              </p:cNvSpPr>
              <p:nvPr/>
            </p:nvSpPr>
            <p:spPr>
              <a:xfrm rot="2700000">
                <a:off x="7015265" y="1984498"/>
                <a:ext cx="549855" cy="560858"/>
              </a:xfrm>
              <a:prstGeom prst="roundRect">
                <a:avLst>
                  <a:gd name="adj" fmla="val 5978"/>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white">
                      <a:alpha val="50000"/>
                    </a:prstClr>
                  </a:solidFill>
                  <a:effectLst/>
                  <a:uLnTx/>
                  <a:uFillTx/>
                  <a:latin typeface="Calibri" panose="020F0502020204030204"/>
                  <a:ea typeface="+mn-ea"/>
                  <a:cs typeface="+mn-cs"/>
                </a:endParaRPr>
              </a:p>
            </p:txBody>
          </p:sp>
          <p:sp>
            <p:nvSpPr>
              <p:cNvPr id="12" name="Rounded Rectangle 11"/>
              <p:cNvSpPr>
                <a:spLocks noChangeAspect="1"/>
              </p:cNvSpPr>
              <p:nvPr/>
            </p:nvSpPr>
            <p:spPr>
              <a:xfrm rot="2700000">
                <a:off x="5155879" y="2005895"/>
                <a:ext cx="549855" cy="560858"/>
              </a:xfrm>
              <a:prstGeom prst="roundRect">
                <a:avLst>
                  <a:gd name="adj" fmla="val 5978"/>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white">
                      <a:alpha val="50000"/>
                    </a:prstClr>
                  </a:solidFill>
                  <a:effectLst/>
                  <a:uLnTx/>
                  <a:uFillTx/>
                  <a:latin typeface="Calibri" panose="020F0502020204030204"/>
                  <a:ea typeface="+mn-ea"/>
                  <a:cs typeface="+mn-cs"/>
                </a:endParaRPr>
              </a:p>
            </p:txBody>
          </p:sp>
          <p:sp>
            <p:nvSpPr>
              <p:cNvPr id="13" name="Rounded Rectangle 12"/>
              <p:cNvSpPr>
                <a:spLocks noChangeAspect="1"/>
              </p:cNvSpPr>
              <p:nvPr/>
            </p:nvSpPr>
            <p:spPr>
              <a:xfrm rot="2700000">
                <a:off x="6534371" y="3384388"/>
                <a:ext cx="549855" cy="560858"/>
              </a:xfrm>
              <a:prstGeom prst="roundRect">
                <a:avLst>
                  <a:gd name="adj" fmla="val 5978"/>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white">
                      <a:alpha val="50000"/>
                    </a:prstClr>
                  </a:solidFill>
                  <a:effectLst/>
                  <a:uLnTx/>
                  <a:uFillTx/>
                  <a:latin typeface="Calibri" panose="020F0502020204030204"/>
                  <a:ea typeface="+mn-ea"/>
                  <a:cs typeface="+mn-cs"/>
                </a:endParaRPr>
              </a:p>
            </p:txBody>
          </p:sp>
          <p:sp>
            <p:nvSpPr>
              <p:cNvPr id="14" name="Rounded Rectangle 13"/>
              <p:cNvSpPr>
                <a:spLocks noChangeAspect="1"/>
              </p:cNvSpPr>
              <p:nvPr/>
            </p:nvSpPr>
            <p:spPr>
              <a:xfrm rot="2700000">
                <a:off x="8396702" y="3365936"/>
                <a:ext cx="549855" cy="560858"/>
              </a:xfrm>
              <a:prstGeom prst="roundRect">
                <a:avLst>
                  <a:gd name="adj" fmla="val 5978"/>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white">
                      <a:alpha val="50000"/>
                    </a:prstClr>
                  </a:solidFill>
                  <a:effectLst/>
                  <a:uLnTx/>
                  <a:uFillTx/>
                  <a:latin typeface="Calibri" panose="020F0502020204030204"/>
                  <a:ea typeface="+mn-ea"/>
                  <a:cs typeface="+mn-cs"/>
                </a:endParaRPr>
              </a:p>
            </p:txBody>
          </p:sp>
          <p:sp>
            <p:nvSpPr>
              <p:cNvPr id="15" name="Rounded Rectangle 14"/>
              <p:cNvSpPr>
                <a:spLocks noChangeAspect="1"/>
              </p:cNvSpPr>
              <p:nvPr/>
            </p:nvSpPr>
            <p:spPr>
              <a:xfrm rot="2700000">
                <a:off x="5627577" y="580013"/>
                <a:ext cx="549855" cy="560858"/>
              </a:xfrm>
              <a:prstGeom prst="roundRect">
                <a:avLst>
                  <a:gd name="adj" fmla="val 5978"/>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white">
                      <a:alpha val="50000"/>
                    </a:prstClr>
                  </a:solidFill>
                  <a:effectLst/>
                  <a:uLnTx/>
                  <a:uFillTx/>
                  <a:latin typeface="Calibri" panose="020F0502020204030204"/>
                  <a:ea typeface="+mn-ea"/>
                  <a:cs typeface="+mn-cs"/>
                </a:endParaRPr>
              </a:p>
            </p:txBody>
          </p:sp>
          <p:sp>
            <p:nvSpPr>
              <p:cNvPr id="16" name="Rounded Rectangle 15"/>
              <p:cNvSpPr>
                <a:spLocks noChangeAspect="1"/>
              </p:cNvSpPr>
              <p:nvPr/>
            </p:nvSpPr>
            <p:spPr>
              <a:xfrm rot="2700000">
                <a:off x="4200527" y="1080935"/>
                <a:ext cx="549855" cy="560858"/>
              </a:xfrm>
              <a:prstGeom prst="roundRect">
                <a:avLst>
                  <a:gd name="adj" fmla="val 5978"/>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white">
                      <a:alpha val="50000"/>
                    </a:prstClr>
                  </a:solidFill>
                  <a:effectLst/>
                  <a:uLnTx/>
                  <a:uFillTx/>
                  <a:latin typeface="Calibri" panose="020F0502020204030204"/>
                  <a:ea typeface="+mn-ea"/>
                  <a:cs typeface="+mn-cs"/>
                </a:endParaRPr>
              </a:p>
            </p:txBody>
          </p:sp>
        </p:grpSp>
      </p:grpSp>
    </p:spTree>
    <p:extLst>
      <p:ext uri="{BB962C8B-B14F-4D97-AF65-F5344CB8AC3E}">
        <p14:creationId xmlns:p14="http://schemas.microsoft.com/office/powerpoint/2010/main" val="9978381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extBox 70">
            <a:extLst>
              <a:ext uri="{FF2B5EF4-FFF2-40B4-BE49-F238E27FC236}">
                <a16:creationId xmlns:a16="http://schemas.microsoft.com/office/drawing/2014/main" id="{2790814C-DE97-3D3C-BF70-29F1296F0ED0}"/>
              </a:ext>
            </a:extLst>
          </p:cNvPr>
          <p:cNvSpPr txBox="1"/>
          <p:nvPr/>
        </p:nvSpPr>
        <p:spPr>
          <a:xfrm>
            <a:off x="406400" y="327025"/>
            <a:ext cx="1069441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effectLst/>
                <a:uLnTx/>
                <a:uFillTx/>
                <a:latin typeface="Arial"/>
                <a:ea typeface="+mn-ea"/>
                <a:cs typeface="Arial"/>
              </a:rPr>
              <a:t>Demand forecast updates and impacts </a:t>
            </a:r>
            <a:endParaRPr lang="en-US" sz="3200" b="0" i="0" u="none" strike="noStrike" kern="1200" cap="none" spc="0" normalizeH="0" baseline="0" noProof="0">
              <a:ln>
                <a:noFill/>
              </a:ln>
              <a:effectLst/>
              <a:uLnTx/>
              <a:uFillTx/>
              <a:latin typeface="Arial"/>
              <a:cs typeface="Arial"/>
            </a:endParaRPr>
          </a:p>
        </p:txBody>
      </p:sp>
      <p:sp>
        <p:nvSpPr>
          <p:cNvPr id="160" name="Rectangle 21">
            <a:extLst>
              <a:ext uri="{FF2B5EF4-FFF2-40B4-BE49-F238E27FC236}">
                <a16:creationId xmlns:a16="http://schemas.microsoft.com/office/drawing/2014/main" id="{D3EBA415-7864-45C4-873E-7F23B4A91FC8}"/>
              </a:ext>
            </a:extLst>
          </p:cNvPr>
          <p:cNvSpPr>
            <a:spLocks noChangeArrowheads="1"/>
          </p:cNvSpPr>
          <p:nvPr/>
        </p:nvSpPr>
        <p:spPr bwMode="auto">
          <a:xfrm>
            <a:off x="1939514" y="4591042"/>
            <a:ext cx="2105923" cy="930426"/>
          </a:xfrm>
          <a:prstGeom prst="rect">
            <a:avLst/>
          </a:prstGeom>
          <a:solidFill>
            <a:srgbClr val="006671"/>
          </a:solidFill>
          <a:ln>
            <a:noFill/>
          </a:ln>
          <a:effectLst>
            <a:outerShdw blurRad="50800" dist="38100" dir="5400000" algn="t" rotWithShape="0">
              <a:prstClr val="black">
                <a:alpha val="40000"/>
              </a:prstClr>
            </a:outerShdw>
          </a:effectLst>
        </p:spPr>
        <p:txBody>
          <a:bodyPr vert="horz" wrap="square" lIns="68580" tIns="34290" rIns="68580" bIns="34290" numCol="1" anchor="ctr" anchorCtr="0" compatLnSpc="1">
            <a:prstTxWarp prst="textNoShape">
              <a:avLst/>
            </a:prstTxWarp>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IN" sz="10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1" name="Rectangle 22">
            <a:extLst>
              <a:ext uri="{FF2B5EF4-FFF2-40B4-BE49-F238E27FC236}">
                <a16:creationId xmlns:a16="http://schemas.microsoft.com/office/drawing/2014/main" id="{EA63DF0E-29AA-4F97-91D3-36F169445ED1}"/>
              </a:ext>
            </a:extLst>
          </p:cNvPr>
          <p:cNvSpPr>
            <a:spLocks noChangeArrowheads="1"/>
          </p:cNvSpPr>
          <p:nvPr/>
        </p:nvSpPr>
        <p:spPr bwMode="auto">
          <a:xfrm>
            <a:off x="4045436" y="4591042"/>
            <a:ext cx="3064766" cy="930426"/>
          </a:xfrm>
          <a:prstGeom prst="rect">
            <a:avLst/>
          </a:prstGeom>
          <a:solidFill>
            <a:srgbClr val="006671"/>
          </a:solidFill>
          <a:ln>
            <a:noFill/>
          </a:ln>
          <a:effectLst>
            <a:outerShdw blurRad="50800" dist="38100" dir="5400000" algn="t" rotWithShape="0">
              <a:prstClr val="black">
                <a:alpha val="40000"/>
              </a:prstClr>
            </a:outerShdw>
          </a:effectLst>
        </p:spPr>
        <p:txBody>
          <a:bodyPr vert="horz" wrap="square" lIns="68580" tIns="34290" rIns="68580" bIns="34290" numCol="1" anchor="ctr" anchorCtr="0" compatLnSpc="1">
            <a:prstTxWarp prst="textNoShape">
              <a:avLst/>
            </a:prstTxWarp>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IN" sz="1400" b="0" i="0" u="none" strike="noStrike" kern="1200" cap="none" spc="0" normalizeH="0" baseline="0" noProof="0">
                <a:ln>
                  <a:noFill/>
                </a:ln>
                <a:solidFill>
                  <a:srgbClr val="FFFFFF"/>
                </a:solidFill>
                <a:effectLst/>
                <a:uLnTx/>
                <a:uFillTx/>
                <a:latin typeface="Calibri" panose="020F0502020204030204"/>
                <a:ea typeface="+mn-ea"/>
                <a:cs typeface="+mn-cs"/>
              </a:rPr>
              <a:t>E.g., Incorporated recent actual customer counts and billed sales data, new major block loads</a:t>
            </a:r>
            <a:endParaRPr kumimoji="0" lang="en-IN" sz="1400" b="0" i="0" u="none" strike="noStrike" kern="1200" cap="none" spc="0" normalizeH="0" baseline="0" noProof="0">
              <a:ln>
                <a:noFill/>
              </a:ln>
              <a:solidFill>
                <a:srgbClr val="FFFFFF"/>
              </a:solidFill>
              <a:effectLst/>
              <a:uLnTx/>
              <a:uFillTx/>
              <a:latin typeface="Calibri" panose="020F0502020204030204"/>
              <a:ea typeface="+mn-ea"/>
              <a:cs typeface="Calibri"/>
            </a:endParaRPr>
          </a:p>
        </p:txBody>
      </p:sp>
      <p:sp>
        <p:nvSpPr>
          <p:cNvPr id="162" name="Rectangle 23">
            <a:extLst>
              <a:ext uri="{FF2B5EF4-FFF2-40B4-BE49-F238E27FC236}">
                <a16:creationId xmlns:a16="http://schemas.microsoft.com/office/drawing/2014/main" id="{4CBF4C8B-56F7-40BE-9D87-4F8F8CF4BFFB}"/>
              </a:ext>
            </a:extLst>
          </p:cNvPr>
          <p:cNvSpPr>
            <a:spLocks noChangeArrowheads="1"/>
          </p:cNvSpPr>
          <p:nvPr/>
        </p:nvSpPr>
        <p:spPr bwMode="auto">
          <a:xfrm>
            <a:off x="7105889" y="4591042"/>
            <a:ext cx="3216228" cy="930426"/>
          </a:xfrm>
          <a:prstGeom prst="rect">
            <a:avLst/>
          </a:prstGeom>
          <a:solidFill>
            <a:srgbClr val="006671"/>
          </a:solidFill>
          <a:ln>
            <a:noFill/>
          </a:ln>
          <a:effectLst>
            <a:outerShdw blurRad="50800" dist="38100" dir="5400000" algn="t" rotWithShape="0">
              <a:prstClr val="black">
                <a:alpha val="40000"/>
              </a:prstClr>
            </a:outerShdw>
          </a:effectLst>
        </p:spPr>
        <p:txBody>
          <a:bodyPr vert="horz" wrap="square" lIns="68580" tIns="34290" rIns="68580" bIns="34290" numCol="1" anchor="ctr"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IN" sz="10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3" name="Rectangle 17">
            <a:extLst>
              <a:ext uri="{FF2B5EF4-FFF2-40B4-BE49-F238E27FC236}">
                <a16:creationId xmlns:a16="http://schemas.microsoft.com/office/drawing/2014/main" id="{B21C7BDF-739D-4F28-A4A0-6A572F681EC2}"/>
              </a:ext>
            </a:extLst>
          </p:cNvPr>
          <p:cNvSpPr>
            <a:spLocks noChangeArrowheads="1"/>
          </p:cNvSpPr>
          <p:nvPr/>
        </p:nvSpPr>
        <p:spPr bwMode="auto">
          <a:xfrm>
            <a:off x="1939514" y="3660619"/>
            <a:ext cx="2105923" cy="930426"/>
          </a:xfrm>
          <a:prstGeom prst="rect">
            <a:avLst/>
          </a:prstGeom>
          <a:solidFill>
            <a:srgbClr val="008896"/>
          </a:solidFill>
          <a:ln>
            <a:noFill/>
          </a:ln>
          <a:effectLst>
            <a:outerShdw blurRad="50800" dist="38100" dir="5400000" algn="t" rotWithShape="0">
              <a:prstClr val="black">
                <a:alpha val="40000"/>
              </a:prstClr>
            </a:outerShdw>
          </a:effectLst>
        </p:spPr>
        <p:txBody>
          <a:bodyPr vert="horz" wrap="square" lIns="68580" tIns="34290" rIns="68580" bIns="34290" numCol="1" anchor="ctr" anchorCtr="0" compatLnSpc="1">
            <a:prstTxWarp prst="textNoShape">
              <a:avLst/>
            </a:prstTxWarp>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IN" sz="10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4" name="Rectangle 18">
            <a:extLst>
              <a:ext uri="{FF2B5EF4-FFF2-40B4-BE49-F238E27FC236}">
                <a16:creationId xmlns:a16="http://schemas.microsoft.com/office/drawing/2014/main" id="{40C3F5F6-BAB9-42CC-BFFC-1E16AA931FAD}"/>
              </a:ext>
            </a:extLst>
          </p:cNvPr>
          <p:cNvSpPr>
            <a:spLocks noChangeArrowheads="1"/>
          </p:cNvSpPr>
          <p:nvPr/>
        </p:nvSpPr>
        <p:spPr bwMode="auto">
          <a:xfrm>
            <a:off x="4045436" y="3660619"/>
            <a:ext cx="3064766" cy="930426"/>
          </a:xfrm>
          <a:prstGeom prst="rect">
            <a:avLst/>
          </a:prstGeom>
          <a:solidFill>
            <a:srgbClr val="008896"/>
          </a:solidFill>
          <a:ln>
            <a:noFill/>
          </a:ln>
          <a:effectLst>
            <a:outerShdw blurRad="50800" dist="38100" dir="5400000" algn="t" rotWithShape="0">
              <a:prstClr val="black">
                <a:alpha val="40000"/>
              </a:prstClr>
            </a:outerShdw>
          </a:effectLst>
        </p:spPr>
        <p:txBody>
          <a:bodyPr vert="horz" wrap="square" lIns="68580" tIns="34290" rIns="68580" bIns="34290" numCol="1" anchor="ctr"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IN" sz="10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5" name="Rectangle 19">
            <a:extLst>
              <a:ext uri="{FF2B5EF4-FFF2-40B4-BE49-F238E27FC236}">
                <a16:creationId xmlns:a16="http://schemas.microsoft.com/office/drawing/2014/main" id="{F4ADBC18-91A0-4C64-AF62-EE98599EF3F1}"/>
              </a:ext>
            </a:extLst>
          </p:cNvPr>
          <p:cNvSpPr>
            <a:spLocks noChangeArrowheads="1"/>
          </p:cNvSpPr>
          <p:nvPr/>
        </p:nvSpPr>
        <p:spPr bwMode="auto">
          <a:xfrm>
            <a:off x="7105889" y="3660619"/>
            <a:ext cx="3216228" cy="930426"/>
          </a:xfrm>
          <a:prstGeom prst="rect">
            <a:avLst/>
          </a:prstGeom>
          <a:solidFill>
            <a:srgbClr val="008896"/>
          </a:solidFill>
          <a:ln>
            <a:noFill/>
          </a:ln>
          <a:effectLst>
            <a:outerShdw blurRad="50800" dist="38100" dir="5400000" algn="t" rotWithShape="0">
              <a:prstClr val="black">
                <a:alpha val="40000"/>
              </a:prstClr>
            </a:outerShdw>
          </a:effectLst>
        </p:spPr>
        <p:txBody>
          <a:bodyPr vert="horz" wrap="square" lIns="68580" tIns="34290" rIns="68580" bIns="34290" numCol="1" anchor="ctr"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IN" sz="10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6" name="Rectangle 13">
            <a:extLst>
              <a:ext uri="{FF2B5EF4-FFF2-40B4-BE49-F238E27FC236}">
                <a16:creationId xmlns:a16="http://schemas.microsoft.com/office/drawing/2014/main" id="{91645C90-9535-4098-9484-5EDD3056C572}"/>
              </a:ext>
            </a:extLst>
          </p:cNvPr>
          <p:cNvSpPr>
            <a:spLocks noChangeArrowheads="1"/>
          </p:cNvSpPr>
          <p:nvPr/>
        </p:nvSpPr>
        <p:spPr bwMode="auto">
          <a:xfrm>
            <a:off x="1939514" y="2731482"/>
            <a:ext cx="2105923" cy="929138"/>
          </a:xfrm>
          <a:prstGeom prst="rect">
            <a:avLst/>
          </a:prstGeom>
          <a:solidFill>
            <a:srgbClr val="00AEC0"/>
          </a:solidFill>
          <a:ln>
            <a:noFill/>
          </a:ln>
          <a:effectLst>
            <a:outerShdw blurRad="50800" dist="38100" dir="5400000" algn="t" rotWithShape="0">
              <a:prstClr val="black">
                <a:alpha val="40000"/>
              </a:prstClr>
            </a:outerShdw>
          </a:effectLst>
        </p:spPr>
        <p:txBody>
          <a:bodyPr vert="horz" wrap="square" lIns="68580" tIns="34290" rIns="68580" bIns="34290" numCol="1" anchor="ctr"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IN" sz="10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7" name="Rectangle 14">
            <a:extLst>
              <a:ext uri="{FF2B5EF4-FFF2-40B4-BE49-F238E27FC236}">
                <a16:creationId xmlns:a16="http://schemas.microsoft.com/office/drawing/2014/main" id="{B9B8990C-4125-4014-8C4F-48EFDA2D11DD}"/>
              </a:ext>
            </a:extLst>
          </p:cNvPr>
          <p:cNvSpPr>
            <a:spLocks noChangeArrowheads="1"/>
          </p:cNvSpPr>
          <p:nvPr/>
        </p:nvSpPr>
        <p:spPr bwMode="auto">
          <a:xfrm>
            <a:off x="4045436" y="2731482"/>
            <a:ext cx="3064766" cy="929138"/>
          </a:xfrm>
          <a:prstGeom prst="rect">
            <a:avLst/>
          </a:prstGeom>
          <a:solidFill>
            <a:srgbClr val="00AEC0"/>
          </a:solidFill>
          <a:ln>
            <a:noFill/>
          </a:ln>
          <a:effectLst>
            <a:outerShdw blurRad="50800" dist="38100" dir="5400000" algn="t" rotWithShape="0">
              <a:prstClr val="black">
                <a:alpha val="40000"/>
              </a:prstClr>
            </a:outerShdw>
          </a:effectLst>
        </p:spPr>
        <p:txBody>
          <a:bodyPr vert="horz" wrap="square" lIns="68580" tIns="34290" rIns="68580" bIns="34290" numCol="1" anchor="ctr"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IN" sz="10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8" name="Rectangle 15">
            <a:extLst>
              <a:ext uri="{FF2B5EF4-FFF2-40B4-BE49-F238E27FC236}">
                <a16:creationId xmlns:a16="http://schemas.microsoft.com/office/drawing/2014/main" id="{3053B4A9-785C-49D7-B56D-2382776B6F25}"/>
              </a:ext>
            </a:extLst>
          </p:cNvPr>
          <p:cNvSpPr>
            <a:spLocks noChangeArrowheads="1"/>
          </p:cNvSpPr>
          <p:nvPr/>
        </p:nvSpPr>
        <p:spPr bwMode="auto">
          <a:xfrm>
            <a:off x="7105889" y="2731482"/>
            <a:ext cx="3216228" cy="929138"/>
          </a:xfrm>
          <a:prstGeom prst="rect">
            <a:avLst/>
          </a:prstGeom>
          <a:solidFill>
            <a:srgbClr val="00AEC0"/>
          </a:solidFill>
          <a:ln>
            <a:noFill/>
          </a:ln>
          <a:effectLst>
            <a:outerShdw blurRad="50800" dist="38100" dir="5400000" algn="t" rotWithShape="0">
              <a:prstClr val="black">
                <a:alpha val="40000"/>
              </a:prstClr>
            </a:outerShdw>
          </a:effectLst>
        </p:spPr>
        <p:txBody>
          <a:bodyPr vert="horz" wrap="square" lIns="68580" tIns="34290" rIns="68580" bIns="34290" numCol="1" anchor="ctr"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IN" sz="10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9" name="Rectangle 9">
            <a:extLst>
              <a:ext uri="{FF2B5EF4-FFF2-40B4-BE49-F238E27FC236}">
                <a16:creationId xmlns:a16="http://schemas.microsoft.com/office/drawing/2014/main" id="{B3A61F8B-FE69-4151-9104-31A438599D7F}"/>
              </a:ext>
            </a:extLst>
          </p:cNvPr>
          <p:cNvSpPr>
            <a:spLocks noChangeArrowheads="1"/>
          </p:cNvSpPr>
          <p:nvPr/>
        </p:nvSpPr>
        <p:spPr bwMode="auto">
          <a:xfrm>
            <a:off x="1939514" y="1801056"/>
            <a:ext cx="2105923" cy="930426"/>
          </a:xfrm>
          <a:prstGeom prst="rect">
            <a:avLst/>
          </a:prstGeom>
          <a:solidFill>
            <a:srgbClr val="00D0E6"/>
          </a:solidFill>
          <a:ln>
            <a:noFill/>
          </a:ln>
          <a:effectLst>
            <a:outerShdw blurRad="50800" dist="38100" dir="5400000" algn="t" rotWithShape="0">
              <a:prstClr val="black">
                <a:alpha val="40000"/>
              </a:prstClr>
            </a:outerShdw>
          </a:effectLst>
        </p:spPr>
        <p:txBody>
          <a:bodyPr vert="horz" wrap="square" lIns="68580" tIns="34290" rIns="68580" bIns="34290" numCol="1" anchor="ctr" anchorCtr="0" compatLnSpc="1">
            <a:prstTxWarp prst="textNoShape">
              <a:avLst/>
            </a:prstTxWarp>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IN" sz="10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0" name="Rectangle 10">
            <a:extLst>
              <a:ext uri="{FF2B5EF4-FFF2-40B4-BE49-F238E27FC236}">
                <a16:creationId xmlns:a16="http://schemas.microsoft.com/office/drawing/2014/main" id="{9356471C-7F27-4157-BEC9-BE3105A7FF43}"/>
              </a:ext>
            </a:extLst>
          </p:cNvPr>
          <p:cNvSpPr>
            <a:spLocks noChangeArrowheads="1"/>
          </p:cNvSpPr>
          <p:nvPr/>
        </p:nvSpPr>
        <p:spPr bwMode="auto">
          <a:xfrm>
            <a:off x="4045436" y="1801056"/>
            <a:ext cx="3064766" cy="930426"/>
          </a:xfrm>
          <a:prstGeom prst="rect">
            <a:avLst/>
          </a:prstGeom>
          <a:solidFill>
            <a:srgbClr val="00D0E6"/>
          </a:solidFill>
          <a:ln>
            <a:noFill/>
          </a:ln>
          <a:effectLst>
            <a:outerShdw blurRad="50800" dist="38100" dir="5400000" algn="t" rotWithShape="0">
              <a:prstClr val="black">
                <a:alpha val="40000"/>
              </a:prstClr>
            </a:outerShdw>
          </a:effectLst>
        </p:spPr>
        <p:txBody>
          <a:bodyPr vert="horz" wrap="square" lIns="68580" tIns="34290" rIns="68580" bIns="34290" numCol="1" anchor="ctr" anchorCtr="0" compatLnSpc="1">
            <a:prstTxWarp prst="textNoShape">
              <a:avLst/>
            </a:prstTxWarp>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IN" sz="10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1" name="Rectangle 11">
            <a:extLst>
              <a:ext uri="{FF2B5EF4-FFF2-40B4-BE49-F238E27FC236}">
                <a16:creationId xmlns:a16="http://schemas.microsoft.com/office/drawing/2014/main" id="{D381A0BC-59D8-43FF-A098-EFA04CA89F56}"/>
              </a:ext>
            </a:extLst>
          </p:cNvPr>
          <p:cNvSpPr>
            <a:spLocks noChangeArrowheads="1"/>
          </p:cNvSpPr>
          <p:nvPr/>
        </p:nvSpPr>
        <p:spPr bwMode="auto">
          <a:xfrm>
            <a:off x="7105889" y="1801056"/>
            <a:ext cx="3216228" cy="930426"/>
          </a:xfrm>
          <a:prstGeom prst="rect">
            <a:avLst/>
          </a:prstGeom>
          <a:solidFill>
            <a:srgbClr val="00D0E6"/>
          </a:solidFill>
          <a:ln>
            <a:noFill/>
          </a:ln>
          <a:effectLst>
            <a:outerShdw blurRad="50800" dist="38100" dir="5400000" algn="t" rotWithShape="0">
              <a:prstClr val="black">
                <a:alpha val="40000"/>
              </a:prstClr>
            </a:outerShdw>
          </a:effectLst>
        </p:spPr>
        <p:txBody>
          <a:bodyPr vert="horz" wrap="square" lIns="68580" tIns="34290" rIns="68580" bIns="34290" numCol="1" anchor="ctr" anchorCtr="0" compatLnSpc="1">
            <a:prstTxWarp prst="textNoShape">
              <a:avLst/>
            </a:prstTxWarp>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IN" sz="10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2" name="Rectangle 6">
            <a:extLst>
              <a:ext uri="{FF2B5EF4-FFF2-40B4-BE49-F238E27FC236}">
                <a16:creationId xmlns:a16="http://schemas.microsoft.com/office/drawing/2014/main" id="{BEF94CC2-9796-4D18-85C3-6DD2B369582F}"/>
              </a:ext>
            </a:extLst>
          </p:cNvPr>
          <p:cNvSpPr>
            <a:spLocks noChangeArrowheads="1"/>
          </p:cNvSpPr>
          <p:nvPr/>
        </p:nvSpPr>
        <p:spPr bwMode="auto">
          <a:xfrm>
            <a:off x="4045436" y="1380744"/>
            <a:ext cx="3064763" cy="434051"/>
          </a:xfrm>
          <a:prstGeom prst="rect">
            <a:avLst/>
          </a:prstGeom>
          <a:solidFill>
            <a:srgbClr val="ABF7FF"/>
          </a:solidFill>
          <a:ln>
            <a:noFill/>
          </a:ln>
          <a:effectLst>
            <a:outerShdw blurRad="50800" dist="38100" dir="5400000" algn="t" rotWithShape="0">
              <a:prstClr val="black">
                <a:alpha val="40000"/>
              </a:prstClr>
            </a:outerShdw>
          </a:effectLst>
        </p:spPr>
        <p:txBody>
          <a:bodyPr vert="horz" wrap="square" lIns="68580" tIns="34290" rIns="68580" bIns="34290" numCol="1" anchor="ctr"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IN" sz="10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3" name="Rectangle 7">
            <a:extLst>
              <a:ext uri="{FF2B5EF4-FFF2-40B4-BE49-F238E27FC236}">
                <a16:creationId xmlns:a16="http://schemas.microsoft.com/office/drawing/2014/main" id="{C875ABA0-FD95-444D-ACA8-E7C724CF6B0A}"/>
              </a:ext>
            </a:extLst>
          </p:cNvPr>
          <p:cNvSpPr>
            <a:spLocks noChangeArrowheads="1"/>
          </p:cNvSpPr>
          <p:nvPr/>
        </p:nvSpPr>
        <p:spPr bwMode="auto">
          <a:xfrm>
            <a:off x="7105889" y="1380744"/>
            <a:ext cx="3216228" cy="434051"/>
          </a:xfrm>
          <a:prstGeom prst="rect">
            <a:avLst/>
          </a:prstGeom>
          <a:solidFill>
            <a:srgbClr val="ABF7FF"/>
          </a:solidFill>
          <a:ln>
            <a:noFill/>
          </a:ln>
          <a:effectLst>
            <a:outerShdw blurRad="50800" dist="38100" dir="5400000" algn="t" rotWithShape="0">
              <a:prstClr val="black">
                <a:alpha val="40000"/>
              </a:prstClr>
            </a:outerShdw>
          </a:effectLst>
        </p:spPr>
        <p:txBody>
          <a:bodyPr vert="horz" wrap="square" lIns="68580" tIns="34290" rIns="68580" bIns="34290" numCol="1" anchor="ctr"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IN" sz="10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74" name="Group 173">
            <a:extLst>
              <a:ext uri="{FF2B5EF4-FFF2-40B4-BE49-F238E27FC236}">
                <a16:creationId xmlns:a16="http://schemas.microsoft.com/office/drawing/2014/main" id="{228690E5-C820-4625-B25B-EEA620E7864A}"/>
              </a:ext>
            </a:extLst>
          </p:cNvPr>
          <p:cNvGrpSpPr>
            <a:grpSpLocks noChangeAspect="1"/>
          </p:cNvGrpSpPr>
          <p:nvPr/>
        </p:nvGrpSpPr>
        <p:grpSpPr>
          <a:xfrm>
            <a:off x="2265606" y="4850712"/>
            <a:ext cx="374626" cy="411086"/>
            <a:chOff x="1329159" y="185737"/>
            <a:chExt cx="390553" cy="431996"/>
          </a:xfrm>
        </p:grpSpPr>
        <p:sp>
          <p:nvSpPr>
            <p:cNvPr id="189" name="Freeform: Shape 7">
              <a:extLst>
                <a:ext uri="{FF2B5EF4-FFF2-40B4-BE49-F238E27FC236}">
                  <a16:creationId xmlns:a16="http://schemas.microsoft.com/office/drawing/2014/main" id="{D258FD05-4DDF-46E2-BEDE-EC2C94FD7011}"/>
                </a:ext>
              </a:extLst>
            </p:cNvPr>
            <p:cNvSpPr/>
            <p:nvPr/>
          </p:nvSpPr>
          <p:spPr>
            <a:xfrm>
              <a:off x="1329159" y="185737"/>
              <a:ext cx="390552" cy="431996"/>
            </a:xfrm>
            <a:custGeom>
              <a:avLst/>
              <a:gdLst>
                <a:gd name="connsiteX0" fmla="*/ 375758 w 390552"/>
                <a:gd name="connsiteY0" fmla="*/ 0 h 431996"/>
                <a:gd name="connsiteX1" fmla="*/ 131470 w 390552"/>
                <a:gd name="connsiteY1" fmla="*/ 0 h 431996"/>
                <a:gd name="connsiteX2" fmla="*/ 116676 w 390552"/>
                <a:gd name="connsiteY2" fmla="*/ 14766 h 431996"/>
                <a:gd name="connsiteX3" fmla="*/ 116676 w 390552"/>
                <a:gd name="connsiteY3" fmla="*/ 176647 h 431996"/>
                <a:gd name="connsiteX4" fmla="*/ 39328 w 390552"/>
                <a:gd name="connsiteY4" fmla="*/ 90703 h 431996"/>
                <a:gd name="connsiteX5" fmla="*/ 30640 w 390552"/>
                <a:gd name="connsiteY5" fmla="*/ 86557 h 431996"/>
                <a:gd name="connsiteX6" fmla="*/ 21558 w 390552"/>
                <a:gd name="connsiteY6" fmla="*/ 89754 h 431996"/>
                <a:gd name="connsiteX7" fmla="*/ 4168 w 390552"/>
                <a:gd name="connsiteY7" fmla="*/ 105344 h 431996"/>
                <a:gd name="connsiteX8" fmla="*/ 3217 w 390552"/>
                <a:gd name="connsiteY8" fmla="*/ 123079 h 431996"/>
                <a:gd name="connsiteX9" fmla="*/ 112475 w 390552"/>
                <a:gd name="connsiteY9" fmla="*/ 244473 h 431996"/>
                <a:gd name="connsiteX10" fmla="*/ 116676 w 390552"/>
                <a:gd name="connsiteY10" fmla="*/ 247532 h 431996"/>
                <a:gd name="connsiteX11" fmla="*/ 116676 w 390552"/>
                <a:gd name="connsiteY11" fmla="*/ 345213 h 431996"/>
                <a:gd name="connsiteX12" fmla="*/ 92030 w 390552"/>
                <a:gd name="connsiteY12" fmla="*/ 345213 h 431996"/>
                <a:gd name="connsiteX13" fmla="*/ 85689 w 390552"/>
                <a:gd name="connsiteY13" fmla="*/ 351541 h 431996"/>
                <a:gd name="connsiteX14" fmla="*/ 92030 w 390552"/>
                <a:gd name="connsiteY14" fmla="*/ 357869 h 431996"/>
                <a:gd name="connsiteX15" fmla="*/ 266830 w 390552"/>
                <a:gd name="connsiteY15" fmla="*/ 357869 h 431996"/>
                <a:gd name="connsiteX16" fmla="*/ 268944 w 390552"/>
                <a:gd name="connsiteY16" fmla="*/ 359978 h 431996"/>
                <a:gd name="connsiteX17" fmla="*/ 268944 w 390552"/>
                <a:gd name="connsiteY17" fmla="*/ 372987 h 431996"/>
                <a:gd name="connsiteX18" fmla="*/ 291518 w 390552"/>
                <a:gd name="connsiteY18" fmla="*/ 419340 h 431996"/>
                <a:gd name="connsiteX19" fmla="*/ 66856 w 390552"/>
                <a:gd name="connsiteY19" fmla="*/ 419340 h 431996"/>
                <a:gd name="connsiteX20" fmla="*/ 20406 w 390552"/>
                <a:gd name="connsiteY20" fmla="*/ 372984 h 431996"/>
                <a:gd name="connsiteX21" fmla="*/ 20406 w 390552"/>
                <a:gd name="connsiteY21" fmla="*/ 359978 h 431996"/>
                <a:gd name="connsiteX22" fmla="*/ 22519 w 390552"/>
                <a:gd name="connsiteY22" fmla="*/ 357869 h 431996"/>
                <a:gd name="connsiteX23" fmla="*/ 64419 w 390552"/>
                <a:gd name="connsiteY23" fmla="*/ 357869 h 431996"/>
                <a:gd name="connsiteX24" fmla="*/ 70760 w 390552"/>
                <a:gd name="connsiteY24" fmla="*/ 351541 h 431996"/>
                <a:gd name="connsiteX25" fmla="*/ 64419 w 390552"/>
                <a:gd name="connsiteY25" fmla="*/ 345213 h 431996"/>
                <a:gd name="connsiteX26" fmla="*/ 22519 w 390552"/>
                <a:gd name="connsiteY26" fmla="*/ 345213 h 431996"/>
                <a:gd name="connsiteX27" fmla="*/ 7725 w 390552"/>
                <a:gd name="connsiteY27" fmla="*/ 359978 h 431996"/>
                <a:gd name="connsiteX28" fmla="*/ 7725 w 390552"/>
                <a:gd name="connsiteY28" fmla="*/ 372984 h 431996"/>
                <a:gd name="connsiteX29" fmla="*/ 66856 w 390552"/>
                <a:gd name="connsiteY29" fmla="*/ 431997 h 431996"/>
                <a:gd name="connsiteX30" fmla="*/ 331420 w 390552"/>
                <a:gd name="connsiteY30" fmla="*/ 431997 h 431996"/>
                <a:gd name="connsiteX31" fmla="*/ 390553 w 390552"/>
                <a:gd name="connsiteY31" fmla="*/ 372984 h 431996"/>
                <a:gd name="connsiteX32" fmla="*/ 390553 w 390552"/>
                <a:gd name="connsiteY32" fmla="*/ 200780 h 431996"/>
                <a:gd name="connsiteX33" fmla="*/ 384212 w 390552"/>
                <a:gd name="connsiteY33" fmla="*/ 194451 h 431996"/>
                <a:gd name="connsiteX34" fmla="*/ 377872 w 390552"/>
                <a:gd name="connsiteY34" fmla="*/ 200780 h 431996"/>
                <a:gd name="connsiteX35" fmla="*/ 377872 w 390552"/>
                <a:gd name="connsiteY35" fmla="*/ 372984 h 431996"/>
                <a:gd name="connsiteX36" fmla="*/ 331420 w 390552"/>
                <a:gd name="connsiteY36" fmla="*/ 419344 h 431996"/>
                <a:gd name="connsiteX37" fmla="*/ 328069 w 390552"/>
                <a:gd name="connsiteY37" fmla="*/ 419344 h 431996"/>
                <a:gd name="connsiteX38" fmla="*/ 281621 w 390552"/>
                <a:gd name="connsiteY38" fmla="*/ 372987 h 431996"/>
                <a:gd name="connsiteX39" fmla="*/ 281621 w 390552"/>
                <a:gd name="connsiteY39" fmla="*/ 359982 h 431996"/>
                <a:gd name="connsiteX40" fmla="*/ 266827 w 390552"/>
                <a:gd name="connsiteY40" fmla="*/ 345216 h 431996"/>
                <a:gd name="connsiteX41" fmla="*/ 129357 w 390552"/>
                <a:gd name="connsiteY41" fmla="*/ 345216 h 431996"/>
                <a:gd name="connsiteX42" fmla="*/ 129357 w 390552"/>
                <a:gd name="connsiteY42" fmla="*/ 252110 h 431996"/>
                <a:gd name="connsiteX43" fmla="*/ 147447 w 390552"/>
                <a:gd name="connsiteY43" fmla="*/ 261085 h 431996"/>
                <a:gd name="connsiteX44" fmla="*/ 151948 w 390552"/>
                <a:gd name="connsiteY44" fmla="*/ 262146 h 431996"/>
                <a:gd name="connsiteX45" fmla="*/ 158675 w 390552"/>
                <a:gd name="connsiteY45" fmla="*/ 259559 h 431996"/>
                <a:gd name="connsiteX46" fmla="*/ 161393 w 390552"/>
                <a:gd name="connsiteY46" fmla="*/ 248580 h 431996"/>
                <a:gd name="connsiteX47" fmla="*/ 151670 w 390552"/>
                <a:gd name="connsiteY47" fmla="*/ 222338 h 431996"/>
                <a:gd name="connsiteX48" fmla="*/ 151790 w 390552"/>
                <a:gd name="connsiteY48" fmla="*/ 221165 h 431996"/>
                <a:gd name="connsiteX49" fmla="*/ 148586 w 390552"/>
                <a:gd name="connsiteY49" fmla="*/ 212101 h 431996"/>
                <a:gd name="connsiteX50" fmla="*/ 129357 w 390552"/>
                <a:gd name="connsiteY50" fmla="*/ 190737 h 431996"/>
                <a:gd name="connsiteX51" fmla="*/ 129357 w 390552"/>
                <a:gd name="connsiteY51" fmla="*/ 14766 h 431996"/>
                <a:gd name="connsiteX52" fmla="*/ 131470 w 390552"/>
                <a:gd name="connsiteY52" fmla="*/ 12656 h 431996"/>
                <a:gd name="connsiteX53" fmla="*/ 375758 w 390552"/>
                <a:gd name="connsiteY53" fmla="*/ 12656 h 431996"/>
                <a:gd name="connsiteX54" fmla="*/ 377872 w 390552"/>
                <a:gd name="connsiteY54" fmla="*/ 14766 h 431996"/>
                <a:gd name="connsiteX55" fmla="*/ 377872 w 390552"/>
                <a:gd name="connsiteY55" fmla="*/ 97289 h 431996"/>
                <a:gd name="connsiteX56" fmla="*/ 384212 w 390552"/>
                <a:gd name="connsiteY56" fmla="*/ 103617 h 431996"/>
                <a:gd name="connsiteX57" fmla="*/ 390553 w 390552"/>
                <a:gd name="connsiteY57" fmla="*/ 97289 h 431996"/>
                <a:gd name="connsiteX58" fmla="*/ 390553 w 390552"/>
                <a:gd name="connsiteY58" fmla="*/ 14766 h 431996"/>
                <a:gd name="connsiteX59" fmla="*/ 375758 w 390552"/>
                <a:gd name="connsiteY59" fmla="*/ 0 h 431996"/>
                <a:gd name="connsiteX60" fmla="*/ 29959 w 390552"/>
                <a:gd name="connsiteY60" fmla="*/ 99233 h 431996"/>
                <a:gd name="connsiteX61" fmla="*/ 37489 w 390552"/>
                <a:gd name="connsiteY61" fmla="*/ 107601 h 431996"/>
                <a:gd name="connsiteX62" fmla="*/ 20247 w 390552"/>
                <a:gd name="connsiteY62" fmla="*/ 123063 h 431996"/>
                <a:gd name="connsiteX63" fmla="*/ 12714 w 390552"/>
                <a:gd name="connsiteY63" fmla="*/ 114694 h 431996"/>
                <a:gd name="connsiteX64" fmla="*/ 28718 w 390552"/>
                <a:gd name="connsiteY64" fmla="*/ 132479 h 431996"/>
                <a:gd name="connsiteX65" fmla="*/ 32624 w 390552"/>
                <a:gd name="connsiteY65" fmla="*/ 128975 h 431996"/>
                <a:gd name="connsiteX66" fmla="*/ 125747 w 390552"/>
                <a:gd name="connsiteY66" fmla="*/ 232443 h 431996"/>
                <a:gd name="connsiteX67" fmla="*/ 121844 w 390552"/>
                <a:gd name="connsiteY67" fmla="*/ 235947 h 431996"/>
                <a:gd name="connsiteX68" fmla="*/ 135278 w 390552"/>
                <a:gd name="connsiteY68" fmla="*/ 240913 h 431996"/>
                <a:gd name="connsiteX69" fmla="*/ 142599 w 390552"/>
                <a:gd name="connsiteY69" fmla="*/ 234348 h 431996"/>
                <a:gd name="connsiteX70" fmla="*/ 147232 w 390552"/>
                <a:gd name="connsiteY70" fmla="*/ 246843 h 431996"/>
                <a:gd name="connsiteX71" fmla="*/ 135182 w 390552"/>
                <a:gd name="connsiteY71" fmla="*/ 223986 h 431996"/>
                <a:gd name="connsiteX72" fmla="*/ 42059 w 390552"/>
                <a:gd name="connsiteY72" fmla="*/ 120518 h 431996"/>
                <a:gd name="connsiteX73" fmla="*/ 45962 w 390552"/>
                <a:gd name="connsiteY73" fmla="*/ 117018 h 431996"/>
                <a:gd name="connsiteX74" fmla="*/ 139086 w 390552"/>
                <a:gd name="connsiteY74" fmla="*/ 220485 h 431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390552" h="431996">
                  <a:moveTo>
                    <a:pt x="375758" y="0"/>
                  </a:moveTo>
                  <a:lnTo>
                    <a:pt x="131470" y="0"/>
                  </a:lnTo>
                  <a:cubicBezTo>
                    <a:pt x="123313" y="0"/>
                    <a:pt x="116676" y="6625"/>
                    <a:pt x="116676" y="14766"/>
                  </a:cubicBezTo>
                  <a:lnTo>
                    <a:pt x="116676" y="176647"/>
                  </a:lnTo>
                  <a:lnTo>
                    <a:pt x="39328" y="90703"/>
                  </a:lnTo>
                  <a:cubicBezTo>
                    <a:pt x="37082" y="88208"/>
                    <a:pt x="33995" y="86735"/>
                    <a:pt x="30640" y="86557"/>
                  </a:cubicBezTo>
                  <a:cubicBezTo>
                    <a:pt x="27274" y="86376"/>
                    <a:pt x="24058" y="87513"/>
                    <a:pt x="21558" y="89754"/>
                  </a:cubicBezTo>
                  <a:lnTo>
                    <a:pt x="4168" y="105344"/>
                  </a:lnTo>
                  <a:cubicBezTo>
                    <a:pt x="-994" y="109971"/>
                    <a:pt x="-1420" y="117928"/>
                    <a:pt x="3217" y="123079"/>
                  </a:cubicBezTo>
                  <a:lnTo>
                    <a:pt x="112475" y="244473"/>
                  </a:lnTo>
                  <a:cubicBezTo>
                    <a:pt x="113667" y="245798"/>
                    <a:pt x="115098" y="246823"/>
                    <a:pt x="116676" y="247532"/>
                  </a:cubicBezTo>
                  <a:lnTo>
                    <a:pt x="116676" y="345213"/>
                  </a:lnTo>
                  <a:lnTo>
                    <a:pt x="92030" y="345213"/>
                  </a:lnTo>
                  <a:cubicBezTo>
                    <a:pt x="88527" y="345213"/>
                    <a:pt x="85689" y="348047"/>
                    <a:pt x="85689" y="351541"/>
                  </a:cubicBezTo>
                  <a:cubicBezTo>
                    <a:pt x="85689" y="355034"/>
                    <a:pt x="88527" y="357869"/>
                    <a:pt x="92030" y="357869"/>
                  </a:cubicBezTo>
                  <a:lnTo>
                    <a:pt x="266830" y="357869"/>
                  </a:lnTo>
                  <a:cubicBezTo>
                    <a:pt x="267996" y="357869"/>
                    <a:pt x="268944" y="358815"/>
                    <a:pt x="268944" y="359978"/>
                  </a:cubicBezTo>
                  <a:lnTo>
                    <a:pt x="268944" y="372987"/>
                  </a:lnTo>
                  <a:cubicBezTo>
                    <a:pt x="268944" y="391767"/>
                    <a:pt x="277781" y="408527"/>
                    <a:pt x="291518" y="419340"/>
                  </a:cubicBezTo>
                  <a:lnTo>
                    <a:pt x="66856" y="419340"/>
                  </a:lnTo>
                  <a:cubicBezTo>
                    <a:pt x="41243" y="419340"/>
                    <a:pt x="20406" y="398547"/>
                    <a:pt x="20406" y="372984"/>
                  </a:cubicBezTo>
                  <a:lnTo>
                    <a:pt x="20406" y="359978"/>
                  </a:lnTo>
                  <a:cubicBezTo>
                    <a:pt x="20406" y="358815"/>
                    <a:pt x="21353" y="357869"/>
                    <a:pt x="22519" y="357869"/>
                  </a:cubicBezTo>
                  <a:lnTo>
                    <a:pt x="64419" y="357869"/>
                  </a:lnTo>
                  <a:cubicBezTo>
                    <a:pt x="67920" y="357869"/>
                    <a:pt x="70760" y="355034"/>
                    <a:pt x="70760" y="351541"/>
                  </a:cubicBezTo>
                  <a:cubicBezTo>
                    <a:pt x="70760" y="348047"/>
                    <a:pt x="67920" y="345213"/>
                    <a:pt x="64419" y="345213"/>
                  </a:cubicBezTo>
                  <a:lnTo>
                    <a:pt x="22519" y="345213"/>
                  </a:lnTo>
                  <a:cubicBezTo>
                    <a:pt x="14362" y="345213"/>
                    <a:pt x="7725" y="351837"/>
                    <a:pt x="7725" y="359978"/>
                  </a:cubicBezTo>
                  <a:lnTo>
                    <a:pt x="7725" y="372984"/>
                  </a:lnTo>
                  <a:cubicBezTo>
                    <a:pt x="7725" y="405524"/>
                    <a:pt x="34252" y="431997"/>
                    <a:pt x="66856" y="431997"/>
                  </a:cubicBezTo>
                  <a:lnTo>
                    <a:pt x="331420" y="431997"/>
                  </a:lnTo>
                  <a:cubicBezTo>
                    <a:pt x="364025" y="431997"/>
                    <a:pt x="390553" y="405524"/>
                    <a:pt x="390553" y="372984"/>
                  </a:cubicBezTo>
                  <a:lnTo>
                    <a:pt x="390553" y="200780"/>
                  </a:lnTo>
                  <a:cubicBezTo>
                    <a:pt x="390553" y="197286"/>
                    <a:pt x="387716" y="194451"/>
                    <a:pt x="384212" y="194451"/>
                  </a:cubicBezTo>
                  <a:cubicBezTo>
                    <a:pt x="380708" y="194451"/>
                    <a:pt x="377872" y="197286"/>
                    <a:pt x="377872" y="200780"/>
                  </a:cubicBezTo>
                  <a:lnTo>
                    <a:pt x="377872" y="372984"/>
                  </a:lnTo>
                  <a:cubicBezTo>
                    <a:pt x="377872" y="398547"/>
                    <a:pt x="357034" y="419344"/>
                    <a:pt x="331420" y="419344"/>
                  </a:cubicBezTo>
                  <a:lnTo>
                    <a:pt x="328069" y="419344"/>
                  </a:lnTo>
                  <a:cubicBezTo>
                    <a:pt x="302456" y="419344"/>
                    <a:pt x="281621" y="398550"/>
                    <a:pt x="281621" y="372987"/>
                  </a:cubicBezTo>
                  <a:lnTo>
                    <a:pt x="281621" y="359982"/>
                  </a:lnTo>
                  <a:cubicBezTo>
                    <a:pt x="281621" y="351837"/>
                    <a:pt x="274984" y="345216"/>
                    <a:pt x="266827" y="345216"/>
                  </a:cubicBezTo>
                  <a:lnTo>
                    <a:pt x="129357" y="345216"/>
                  </a:lnTo>
                  <a:lnTo>
                    <a:pt x="129357" y="252110"/>
                  </a:lnTo>
                  <a:lnTo>
                    <a:pt x="147447" y="261085"/>
                  </a:lnTo>
                  <a:cubicBezTo>
                    <a:pt x="148883" y="261796"/>
                    <a:pt x="150423" y="262146"/>
                    <a:pt x="151948" y="262146"/>
                  </a:cubicBezTo>
                  <a:cubicBezTo>
                    <a:pt x="154378" y="262146"/>
                    <a:pt x="156772" y="261263"/>
                    <a:pt x="158675" y="259559"/>
                  </a:cubicBezTo>
                  <a:cubicBezTo>
                    <a:pt x="161770" y="256784"/>
                    <a:pt x="162836" y="252475"/>
                    <a:pt x="161393" y="248580"/>
                  </a:cubicBezTo>
                  <a:lnTo>
                    <a:pt x="151670" y="222338"/>
                  </a:lnTo>
                  <a:cubicBezTo>
                    <a:pt x="151727" y="221949"/>
                    <a:pt x="151769" y="221560"/>
                    <a:pt x="151790" y="221165"/>
                  </a:cubicBezTo>
                  <a:cubicBezTo>
                    <a:pt x="151971" y="217816"/>
                    <a:pt x="150832" y="214596"/>
                    <a:pt x="148586" y="212101"/>
                  </a:cubicBezTo>
                  <a:lnTo>
                    <a:pt x="129357" y="190737"/>
                  </a:lnTo>
                  <a:lnTo>
                    <a:pt x="129357" y="14766"/>
                  </a:lnTo>
                  <a:cubicBezTo>
                    <a:pt x="129357" y="13602"/>
                    <a:pt x="130305" y="12656"/>
                    <a:pt x="131470" y="12656"/>
                  </a:cubicBezTo>
                  <a:lnTo>
                    <a:pt x="375758" y="12656"/>
                  </a:lnTo>
                  <a:cubicBezTo>
                    <a:pt x="376924" y="12656"/>
                    <a:pt x="377872" y="13602"/>
                    <a:pt x="377872" y="14766"/>
                  </a:cubicBezTo>
                  <a:lnTo>
                    <a:pt x="377872" y="97289"/>
                  </a:lnTo>
                  <a:cubicBezTo>
                    <a:pt x="377872" y="100785"/>
                    <a:pt x="380708" y="103617"/>
                    <a:pt x="384212" y="103617"/>
                  </a:cubicBezTo>
                  <a:cubicBezTo>
                    <a:pt x="387716" y="103617"/>
                    <a:pt x="390553" y="100785"/>
                    <a:pt x="390553" y="97289"/>
                  </a:cubicBezTo>
                  <a:lnTo>
                    <a:pt x="390553" y="14766"/>
                  </a:lnTo>
                  <a:cubicBezTo>
                    <a:pt x="390553" y="6625"/>
                    <a:pt x="383915" y="0"/>
                    <a:pt x="375758" y="0"/>
                  </a:cubicBezTo>
                  <a:close/>
                  <a:moveTo>
                    <a:pt x="29959" y="99233"/>
                  </a:moveTo>
                  <a:lnTo>
                    <a:pt x="37489" y="107601"/>
                  </a:lnTo>
                  <a:lnTo>
                    <a:pt x="20247" y="123063"/>
                  </a:lnTo>
                  <a:lnTo>
                    <a:pt x="12714" y="114694"/>
                  </a:lnTo>
                  <a:close/>
                  <a:moveTo>
                    <a:pt x="28718" y="132479"/>
                  </a:moveTo>
                  <a:lnTo>
                    <a:pt x="32624" y="128975"/>
                  </a:lnTo>
                  <a:lnTo>
                    <a:pt x="125747" y="232443"/>
                  </a:lnTo>
                  <a:lnTo>
                    <a:pt x="121844" y="235947"/>
                  </a:lnTo>
                  <a:close/>
                  <a:moveTo>
                    <a:pt x="135278" y="240913"/>
                  </a:moveTo>
                  <a:lnTo>
                    <a:pt x="142599" y="234348"/>
                  </a:lnTo>
                  <a:lnTo>
                    <a:pt x="147232" y="246843"/>
                  </a:lnTo>
                  <a:close/>
                  <a:moveTo>
                    <a:pt x="135182" y="223986"/>
                  </a:moveTo>
                  <a:lnTo>
                    <a:pt x="42059" y="120518"/>
                  </a:lnTo>
                  <a:lnTo>
                    <a:pt x="45962" y="117018"/>
                  </a:lnTo>
                  <a:lnTo>
                    <a:pt x="139086" y="220485"/>
                  </a:lnTo>
                  <a:close/>
                </a:path>
              </a:pathLst>
            </a:custGeom>
            <a:solidFill>
              <a:schemeClr val="bg1"/>
            </a:solidFill>
            <a:ln w="839"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0" name="Freeform: Shape 8">
              <a:extLst>
                <a:ext uri="{FF2B5EF4-FFF2-40B4-BE49-F238E27FC236}">
                  <a16:creationId xmlns:a16="http://schemas.microsoft.com/office/drawing/2014/main" id="{7E10F269-2F50-4296-B304-08C741E6B8A8}"/>
                </a:ext>
              </a:extLst>
            </p:cNvPr>
            <p:cNvSpPr/>
            <p:nvPr/>
          </p:nvSpPr>
          <p:spPr>
            <a:xfrm>
              <a:off x="1707031" y="304257"/>
              <a:ext cx="12681" cy="61030"/>
            </a:xfrm>
            <a:custGeom>
              <a:avLst/>
              <a:gdLst>
                <a:gd name="connsiteX0" fmla="*/ 6341 w 12681"/>
                <a:gd name="connsiteY0" fmla="*/ 0 h 61030"/>
                <a:gd name="connsiteX1" fmla="*/ 0 w 12681"/>
                <a:gd name="connsiteY1" fmla="*/ 6328 h 61030"/>
                <a:gd name="connsiteX2" fmla="*/ 0 w 12681"/>
                <a:gd name="connsiteY2" fmla="*/ 54702 h 61030"/>
                <a:gd name="connsiteX3" fmla="*/ 6341 w 12681"/>
                <a:gd name="connsiteY3" fmla="*/ 61030 h 61030"/>
                <a:gd name="connsiteX4" fmla="*/ 12681 w 12681"/>
                <a:gd name="connsiteY4" fmla="*/ 54702 h 61030"/>
                <a:gd name="connsiteX5" fmla="*/ 12681 w 12681"/>
                <a:gd name="connsiteY5" fmla="*/ 6328 h 61030"/>
                <a:gd name="connsiteX6" fmla="*/ 6341 w 12681"/>
                <a:gd name="connsiteY6" fmla="*/ 0 h 61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81" h="61030">
                  <a:moveTo>
                    <a:pt x="6341" y="0"/>
                  </a:moveTo>
                  <a:cubicBezTo>
                    <a:pt x="2840" y="0"/>
                    <a:pt x="0" y="2831"/>
                    <a:pt x="0" y="6328"/>
                  </a:cubicBezTo>
                  <a:lnTo>
                    <a:pt x="0" y="54702"/>
                  </a:lnTo>
                  <a:cubicBezTo>
                    <a:pt x="0" y="58199"/>
                    <a:pt x="2840" y="61030"/>
                    <a:pt x="6341" y="61030"/>
                  </a:cubicBezTo>
                  <a:cubicBezTo>
                    <a:pt x="9844" y="61030"/>
                    <a:pt x="12681" y="58199"/>
                    <a:pt x="12681" y="54702"/>
                  </a:cubicBezTo>
                  <a:lnTo>
                    <a:pt x="12681" y="6328"/>
                  </a:lnTo>
                  <a:cubicBezTo>
                    <a:pt x="12681" y="2831"/>
                    <a:pt x="9844" y="0"/>
                    <a:pt x="6341" y="0"/>
                  </a:cubicBezTo>
                  <a:close/>
                </a:path>
              </a:pathLst>
            </a:custGeom>
            <a:solidFill>
              <a:schemeClr val="bg1"/>
            </a:solidFill>
            <a:ln w="839"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1" name="Freeform: Shape 9">
              <a:extLst>
                <a:ext uri="{FF2B5EF4-FFF2-40B4-BE49-F238E27FC236}">
                  <a16:creationId xmlns:a16="http://schemas.microsoft.com/office/drawing/2014/main" id="{F376EFFF-DCEA-4999-91AA-F38110FDAFF8}"/>
                </a:ext>
              </a:extLst>
            </p:cNvPr>
            <p:cNvSpPr/>
            <p:nvPr/>
          </p:nvSpPr>
          <p:spPr>
            <a:xfrm>
              <a:off x="1488105" y="312809"/>
              <a:ext cx="43389" cy="43305"/>
            </a:xfrm>
            <a:custGeom>
              <a:avLst/>
              <a:gdLst>
                <a:gd name="connsiteX0" fmla="*/ 21693 w 43389"/>
                <a:gd name="connsiteY0" fmla="*/ 0 h 43305"/>
                <a:gd name="connsiteX1" fmla="*/ 0 w 43389"/>
                <a:gd name="connsiteY1" fmla="*/ 21655 h 43305"/>
                <a:gd name="connsiteX2" fmla="*/ 21693 w 43389"/>
                <a:gd name="connsiteY2" fmla="*/ 43305 h 43305"/>
                <a:gd name="connsiteX3" fmla="*/ 43389 w 43389"/>
                <a:gd name="connsiteY3" fmla="*/ 21655 h 43305"/>
                <a:gd name="connsiteX4" fmla="*/ 21693 w 43389"/>
                <a:gd name="connsiteY4" fmla="*/ 0 h 43305"/>
                <a:gd name="connsiteX5" fmla="*/ 21693 w 43389"/>
                <a:gd name="connsiteY5" fmla="*/ 30649 h 43305"/>
                <a:gd name="connsiteX6" fmla="*/ 12681 w 43389"/>
                <a:gd name="connsiteY6" fmla="*/ 21655 h 43305"/>
                <a:gd name="connsiteX7" fmla="*/ 21693 w 43389"/>
                <a:gd name="connsiteY7" fmla="*/ 12656 h 43305"/>
                <a:gd name="connsiteX8" fmla="*/ 30708 w 43389"/>
                <a:gd name="connsiteY8" fmla="*/ 21655 h 43305"/>
                <a:gd name="connsiteX9" fmla="*/ 21693 w 43389"/>
                <a:gd name="connsiteY9" fmla="*/ 30649 h 43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389" h="43305">
                  <a:moveTo>
                    <a:pt x="21693" y="0"/>
                  </a:moveTo>
                  <a:cubicBezTo>
                    <a:pt x="9731" y="0"/>
                    <a:pt x="0" y="9713"/>
                    <a:pt x="0" y="21655"/>
                  </a:cubicBezTo>
                  <a:cubicBezTo>
                    <a:pt x="0" y="33592"/>
                    <a:pt x="9731" y="43305"/>
                    <a:pt x="21693" y="43305"/>
                  </a:cubicBezTo>
                  <a:cubicBezTo>
                    <a:pt x="33657" y="43305"/>
                    <a:pt x="43389" y="33592"/>
                    <a:pt x="43389" y="21655"/>
                  </a:cubicBezTo>
                  <a:cubicBezTo>
                    <a:pt x="43389" y="9713"/>
                    <a:pt x="33657" y="0"/>
                    <a:pt x="21693" y="0"/>
                  </a:cubicBezTo>
                  <a:close/>
                  <a:moveTo>
                    <a:pt x="21693" y="30649"/>
                  </a:moveTo>
                  <a:cubicBezTo>
                    <a:pt x="16723" y="30649"/>
                    <a:pt x="12681" y="26614"/>
                    <a:pt x="12681" y="21655"/>
                  </a:cubicBezTo>
                  <a:cubicBezTo>
                    <a:pt x="12681" y="16694"/>
                    <a:pt x="16723" y="12656"/>
                    <a:pt x="21693" y="12656"/>
                  </a:cubicBezTo>
                  <a:cubicBezTo>
                    <a:pt x="26663" y="12656"/>
                    <a:pt x="30708" y="16694"/>
                    <a:pt x="30708" y="21655"/>
                  </a:cubicBezTo>
                  <a:cubicBezTo>
                    <a:pt x="30708" y="26614"/>
                    <a:pt x="26663" y="30649"/>
                    <a:pt x="21693" y="30649"/>
                  </a:cubicBezTo>
                  <a:close/>
                </a:path>
              </a:pathLst>
            </a:custGeom>
            <a:solidFill>
              <a:schemeClr val="bg1"/>
            </a:solidFill>
            <a:ln w="839"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2" name="Freeform: Shape 10">
              <a:extLst>
                <a:ext uri="{FF2B5EF4-FFF2-40B4-BE49-F238E27FC236}">
                  <a16:creationId xmlns:a16="http://schemas.microsoft.com/office/drawing/2014/main" id="{6BF76171-F618-4B62-ACA8-4ED58163331F}"/>
                </a:ext>
              </a:extLst>
            </p:cNvPr>
            <p:cNvSpPr/>
            <p:nvPr/>
          </p:nvSpPr>
          <p:spPr>
            <a:xfrm>
              <a:off x="1544228" y="329494"/>
              <a:ext cx="43749" cy="12656"/>
            </a:xfrm>
            <a:custGeom>
              <a:avLst/>
              <a:gdLst>
                <a:gd name="connsiteX0" fmla="*/ 6341 w 43749"/>
                <a:gd name="connsiteY0" fmla="*/ 12656 h 12656"/>
                <a:gd name="connsiteX1" fmla="*/ 37409 w 43749"/>
                <a:gd name="connsiteY1" fmla="*/ 12656 h 12656"/>
                <a:gd name="connsiteX2" fmla="*/ 43750 w 43749"/>
                <a:gd name="connsiteY2" fmla="*/ 6328 h 12656"/>
                <a:gd name="connsiteX3" fmla="*/ 37409 w 43749"/>
                <a:gd name="connsiteY3" fmla="*/ 0 h 12656"/>
                <a:gd name="connsiteX4" fmla="*/ 6341 w 43749"/>
                <a:gd name="connsiteY4" fmla="*/ 0 h 12656"/>
                <a:gd name="connsiteX5" fmla="*/ 0 w 43749"/>
                <a:gd name="connsiteY5" fmla="*/ 6328 h 12656"/>
                <a:gd name="connsiteX6" fmla="*/ 6341 w 43749"/>
                <a:gd name="connsiteY6" fmla="*/ 12656 h 12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749" h="12656">
                  <a:moveTo>
                    <a:pt x="6341" y="12656"/>
                  </a:moveTo>
                  <a:lnTo>
                    <a:pt x="37409" y="12656"/>
                  </a:lnTo>
                  <a:cubicBezTo>
                    <a:pt x="40910" y="12656"/>
                    <a:pt x="43750" y="9822"/>
                    <a:pt x="43750" y="6328"/>
                  </a:cubicBezTo>
                  <a:cubicBezTo>
                    <a:pt x="43750" y="2834"/>
                    <a:pt x="40910" y="0"/>
                    <a:pt x="37409" y="0"/>
                  </a:cubicBezTo>
                  <a:lnTo>
                    <a:pt x="6341" y="0"/>
                  </a:lnTo>
                  <a:cubicBezTo>
                    <a:pt x="2841" y="0"/>
                    <a:pt x="0" y="2834"/>
                    <a:pt x="0" y="6328"/>
                  </a:cubicBezTo>
                  <a:cubicBezTo>
                    <a:pt x="0" y="9822"/>
                    <a:pt x="2841" y="12656"/>
                    <a:pt x="6341" y="12656"/>
                  </a:cubicBezTo>
                  <a:close/>
                </a:path>
              </a:pathLst>
            </a:custGeom>
            <a:solidFill>
              <a:schemeClr val="bg1"/>
            </a:solidFill>
            <a:ln w="839"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3" name="Freeform: Shape 11">
              <a:extLst>
                <a:ext uri="{FF2B5EF4-FFF2-40B4-BE49-F238E27FC236}">
                  <a16:creationId xmlns:a16="http://schemas.microsoft.com/office/drawing/2014/main" id="{205357AD-9524-4438-884D-E9CC372637B5}"/>
                </a:ext>
              </a:extLst>
            </p:cNvPr>
            <p:cNvSpPr/>
            <p:nvPr/>
          </p:nvSpPr>
          <p:spPr>
            <a:xfrm>
              <a:off x="1544228" y="344661"/>
              <a:ext cx="120981" cy="12656"/>
            </a:xfrm>
            <a:custGeom>
              <a:avLst/>
              <a:gdLst>
                <a:gd name="connsiteX0" fmla="*/ 114641 w 120981"/>
                <a:gd name="connsiteY0" fmla="*/ 0 h 12656"/>
                <a:gd name="connsiteX1" fmla="*/ 6341 w 120981"/>
                <a:gd name="connsiteY1" fmla="*/ 0 h 12656"/>
                <a:gd name="connsiteX2" fmla="*/ 0 w 120981"/>
                <a:gd name="connsiteY2" fmla="*/ 6328 h 12656"/>
                <a:gd name="connsiteX3" fmla="*/ 6341 w 120981"/>
                <a:gd name="connsiteY3" fmla="*/ 12656 h 12656"/>
                <a:gd name="connsiteX4" fmla="*/ 114641 w 120981"/>
                <a:gd name="connsiteY4" fmla="*/ 12656 h 12656"/>
                <a:gd name="connsiteX5" fmla="*/ 120982 w 120981"/>
                <a:gd name="connsiteY5" fmla="*/ 6328 h 12656"/>
                <a:gd name="connsiteX6" fmla="*/ 114641 w 120981"/>
                <a:gd name="connsiteY6" fmla="*/ 0 h 12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981" h="12656">
                  <a:moveTo>
                    <a:pt x="114641" y="0"/>
                  </a:moveTo>
                  <a:lnTo>
                    <a:pt x="6341" y="0"/>
                  </a:lnTo>
                  <a:cubicBezTo>
                    <a:pt x="2841" y="0"/>
                    <a:pt x="0" y="2832"/>
                    <a:pt x="0" y="6328"/>
                  </a:cubicBezTo>
                  <a:cubicBezTo>
                    <a:pt x="0" y="9822"/>
                    <a:pt x="2841" y="12656"/>
                    <a:pt x="6341" y="12656"/>
                  </a:cubicBezTo>
                  <a:lnTo>
                    <a:pt x="114641" y="12656"/>
                  </a:lnTo>
                  <a:cubicBezTo>
                    <a:pt x="118142" y="12656"/>
                    <a:pt x="120982" y="9822"/>
                    <a:pt x="120982" y="6328"/>
                  </a:cubicBezTo>
                  <a:cubicBezTo>
                    <a:pt x="120982" y="2832"/>
                    <a:pt x="118142" y="0"/>
                    <a:pt x="114641" y="0"/>
                  </a:cubicBezTo>
                  <a:close/>
                </a:path>
              </a:pathLst>
            </a:custGeom>
            <a:solidFill>
              <a:schemeClr val="bg1"/>
            </a:solidFill>
            <a:ln w="839"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4" name="Freeform: Shape 12">
              <a:extLst>
                <a:ext uri="{FF2B5EF4-FFF2-40B4-BE49-F238E27FC236}">
                  <a16:creationId xmlns:a16="http://schemas.microsoft.com/office/drawing/2014/main" id="{2515212E-4AC1-4970-909D-4913A4CAAFA3}"/>
                </a:ext>
              </a:extLst>
            </p:cNvPr>
            <p:cNvSpPr/>
            <p:nvPr/>
          </p:nvSpPr>
          <p:spPr>
            <a:xfrm>
              <a:off x="1544231" y="311611"/>
              <a:ext cx="12714" cy="12656"/>
            </a:xfrm>
            <a:custGeom>
              <a:avLst/>
              <a:gdLst>
                <a:gd name="connsiteX0" fmla="*/ 6371 w 12714"/>
                <a:gd name="connsiteY0" fmla="*/ 12656 h 12656"/>
                <a:gd name="connsiteX1" fmla="*/ 6413 w 12714"/>
                <a:gd name="connsiteY1" fmla="*/ 12656 h 12656"/>
                <a:gd name="connsiteX2" fmla="*/ 12714 w 12714"/>
                <a:gd name="connsiteY2" fmla="*/ 6288 h 12656"/>
                <a:gd name="connsiteX3" fmla="*/ 6374 w 12714"/>
                <a:gd name="connsiteY3" fmla="*/ 0 h 12656"/>
                <a:gd name="connsiteX4" fmla="*/ 6331 w 12714"/>
                <a:gd name="connsiteY4" fmla="*/ 0 h 12656"/>
                <a:gd name="connsiteX5" fmla="*/ 6268 w 12714"/>
                <a:gd name="connsiteY5" fmla="*/ 0 h 12656"/>
                <a:gd name="connsiteX6" fmla="*/ 0 w 12714"/>
                <a:gd name="connsiteY6" fmla="*/ 6367 h 12656"/>
                <a:gd name="connsiteX7" fmla="*/ 6371 w 12714"/>
                <a:gd name="connsiteY7" fmla="*/ 12656 h 12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14" h="12656">
                  <a:moveTo>
                    <a:pt x="6371" y="12656"/>
                  </a:moveTo>
                  <a:lnTo>
                    <a:pt x="6413" y="12656"/>
                  </a:lnTo>
                  <a:cubicBezTo>
                    <a:pt x="9914" y="12633"/>
                    <a:pt x="12734" y="9782"/>
                    <a:pt x="12714" y="6288"/>
                  </a:cubicBezTo>
                  <a:cubicBezTo>
                    <a:pt x="12691" y="2805"/>
                    <a:pt x="9855" y="0"/>
                    <a:pt x="6374" y="0"/>
                  </a:cubicBezTo>
                  <a:cubicBezTo>
                    <a:pt x="6361" y="0"/>
                    <a:pt x="6347" y="0"/>
                    <a:pt x="6331" y="0"/>
                  </a:cubicBezTo>
                  <a:lnTo>
                    <a:pt x="6268" y="0"/>
                  </a:lnTo>
                  <a:cubicBezTo>
                    <a:pt x="2765" y="19"/>
                    <a:pt x="-23" y="2870"/>
                    <a:pt x="0" y="6367"/>
                  </a:cubicBezTo>
                  <a:cubicBezTo>
                    <a:pt x="20" y="9847"/>
                    <a:pt x="2886" y="12656"/>
                    <a:pt x="6371" y="12656"/>
                  </a:cubicBezTo>
                  <a:close/>
                </a:path>
              </a:pathLst>
            </a:custGeom>
            <a:solidFill>
              <a:schemeClr val="bg1"/>
            </a:solidFill>
            <a:ln w="839"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5" name="Freeform: Shape 13">
              <a:extLst>
                <a:ext uri="{FF2B5EF4-FFF2-40B4-BE49-F238E27FC236}">
                  <a16:creationId xmlns:a16="http://schemas.microsoft.com/office/drawing/2014/main" id="{D65D5259-9D84-4411-A48F-198B2F6C7C3D}"/>
                </a:ext>
              </a:extLst>
            </p:cNvPr>
            <p:cNvSpPr/>
            <p:nvPr/>
          </p:nvSpPr>
          <p:spPr>
            <a:xfrm>
              <a:off x="1488105" y="379657"/>
              <a:ext cx="43389" cy="43304"/>
            </a:xfrm>
            <a:custGeom>
              <a:avLst/>
              <a:gdLst>
                <a:gd name="connsiteX0" fmla="*/ 21693 w 43389"/>
                <a:gd name="connsiteY0" fmla="*/ 0 h 43304"/>
                <a:gd name="connsiteX1" fmla="*/ 0 w 43389"/>
                <a:gd name="connsiteY1" fmla="*/ 21654 h 43304"/>
                <a:gd name="connsiteX2" fmla="*/ 21693 w 43389"/>
                <a:gd name="connsiteY2" fmla="*/ 43305 h 43304"/>
                <a:gd name="connsiteX3" fmla="*/ 43389 w 43389"/>
                <a:gd name="connsiteY3" fmla="*/ 21654 h 43304"/>
                <a:gd name="connsiteX4" fmla="*/ 21693 w 43389"/>
                <a:gd name="connsiteY4" fmla="*/ 0 h 43304"/>
                <a:gd name="connsiteX5" fmla="*/ 21693 w 43389"/>
                <a:gd name="connsiteY5" fmla="*/ 30648 h 43304"/>
                <a:gd name="connsiteX6" fmla="*/ 12681 w 43389"/>
                <a:gd name="connsiteY6" fmla="*/ 21651 h 43304"/>
                <a:gd name="connsiteX7" fmla="*/ 21693 w 43389"/>
                <a:gd name="connsiteY7" fmla="*/ 12656 h 43304"/>
                <a:gd name="connsiteX8" fmla="*/ 30708 w 43389"/>
                <a:gd name="connsiteY8" fmla="*/ 21651 h 43304"/>
                <a:gd name="connsiteX9" fmla="*/ 21693 w 43389"/>
                <a:gd name="connsiteY9" fmla="*/ 30648 h 43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389" h="43304">
                  <a:moveTo>
                    <a:pt x="21693" y="0"/>
                  </a:moveTo>
                  <a:cubicBezTo>
                    <a:pt x="9731" y="0"/>
                    <a:pt x="0" y="9713"/>
                    <a:pt x="0" y="21654"/>
                  </a:cubicBezTo>
                  <a:cubicBezTo>
                    <a:pt x="0" y="33592"/>
                    <a:pt x="9731" y="43305"/>
                    <a:pt x="21693" y="43305"/>
                  </a:cubicBezTo>
                  <a:cubicBezTo>
                    <a:pt x="33657" y="43305"/>
                    <a:pt x="43389" y="33592"/>
                    <a:pt x="43389" y="21654"/>
                  </a:cubicBezTo>
                  <a:cubicBezTo>
                    <a:pt x="43389" y="9713"/>
                    <a:pt x="33657" y="0"/>
                    <a:pt x="21693" y="0"/>
                  </a:cubicBezTo>
                  <a:close/>
                  <a:moveTo>
                    <a:pt x="21693" y="30648"/>
                  </a:moveTo>
                  <a:cubicBezTo>
                    <a:pt x="16723" y="30648"/>
                    <a:pt x="12681" y="26614"/>
                    <a:pt x="12681" y="21651"/>
                  </a:cubicBezTo>
                  <a:cubicBezTo>
                    <a:pt x="12681" y="16690"/>
                    <a:pt x="16723" y="12656"/>
                    <a:pt x="21693" y="12656"/>
                  </a:cubicBezTo>
                  <a:cubicBezTo>
                    <a:pt x="26663" y="12656"/>
                    <a:pt x="30708" y="16690"/>
                    <a:pt x="30708" y="21651"/>
                  </a:cubicBezTo>
                  <a:cubicBezTo>
                    <a:pt x="30708" y="26614"/>
                    <a:pt x="26663" y="30648"/>
                    <a:pt x="21693" y="30648"/>
                  </a:cubicBezTo>
                  <a:close/>
                </a:path>
              </a:pathLst>
            </a:custGeom>
            <a:solidFill>
              <a:schemeClr val="bg1"/>
            </a:solidFill>
            <a:ln w="839"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6" name="Freeform: Shape 14">
              <a:extLst>
                <a:ext uri="{FF2B5EF4-FFF2-40B4-BE49-F238E27FC236}">
                  <a16:creationId xmlns:a16="http://schemas.microsoft.com/office/drawing/2014/main" id="{9D352587-85CF-4293-9316-C13A98AFFF25}"/>
                </a:ext>
              </a:extLst>
            </p:cNvPr>
            <p:cNvSpPr/>
            <p:nvPr/>
          </p:nvSpPr>
          <p:spPr>
            <a:xfrm>
              <a:off x="1544228" y="396341"/>
              <a:ext cx="43749" cy="12656"/>
            </a:xfrm>
            <a:custGeom>
              <a:avLst/>
              <a:gdLst>
                <a:gd name="connsiteX0" fmla="*/ 6341 w 43749"/>
                <a:gd name="connsiteY0" fmla="*/ 12656 h 12656"/>
                <a:gd name="connsiteX1" fmla="*/ 37409 w 43749"/>
                <a:gd name="connsiteY1" fmla="*/ 12656 h 12656"/>
                <a:gd name="connsiteX2" fmla="*/ 43750 w 43749"/>
                <a:gd name="connsiteY2" fmla="*/ 6328 h 12656"/>
                <a:gd name="connsiteX3" fmla="*/ 37409 w 43749"/>
                <a:gd name="connsiteY3" fmla="*/ 0 h 12656"/>
                <a:gd name="connsiteX4" fmla="*/ 6341 w 43749"/>
                <a:gd name="connsiteY4" fmla="*/ 0 h 12656"/>
                <a:gd name="connsiteX5" fmla="*/ 0 w 43749"/>
                <a:gd name="connsiteY5" fmla="*/ 6328 h 12656"/>
                <a:gd name="connsiteX6" fmla="*/ 6341 w 43749"/>
                <a:gd name="connsiteY6" fmla="*/ 12656 h 12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749" h="12656">
                  <a:moveTo>
                    <a:pt x="6341" y="12656"/>
                  </a:moveTo>
                  <a:lnTo>
                    <a:pt x="37409" y="12656"/>
                  </a:lnTo>
                  <a:cubicBezTo>
                    <a:pt x="40910" y="12656"/>
                    <a:pt x="43750" y="9822"/>
                    <a:pt x="43750" y="6328"/>
                  </a:cubicBezTo>
                  <a:cubicBezTo>
                    <a:pt x="43750" y="2835"/>
                    <a:pt x="40910" y="0"/>
                    <a:pt x="37409" y="0"/>
                  </a:cubicBezTo>
                  <a:lnTo>
                    <a:pt x="6341" y="0"/>
                  </a:lnTo>
                  <a:cubicBezTo>
                    <a:pt x="2841" y="0"/>
                    <a:pt x="0" y="2835"/>
                    <a:pt x="0" y="6328"/>
                  </a:cubicBezTo>
                  <a:cubicBezTo>
                    <a:pt x="0" y="9822"/>
                    <a:pt x="2841" y="12656"/>
                    <a:pt x="6341" y="12656"/>
                  </a:cubicBezTo>
                  <a:close/>
                </a:path>
              </a:pathLst>
            </a:custGeom>
            <a:solidFill>
              <a:schemeClr val="bg1"/>
            </a:solidFill>
            <a:ln w="839"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7" name="Freeform: Shape 15">
              <a:extLst>
                <a:ext uri="{FF2B5EF4-FFF2-40B4-BE49-F238E27FC236}">
                  <a16:creationId xmlns:a16="http://schemas.microsoft.com/office/drawing/2014/main" id="{164F3971-FA2F-47D2-A045-733904B1BB45}"/>
                </a:ext>
              </a:extLst>
            </p:cNvPr>
            <p:cNvSpPr/>
            <p:nvPr/>
          </p:nvSpPr>
          <p:spPr>
            <a:xfrm>
              <a:off x="1544228" y="411509"/>
              <a:ext cx="120981" cy="12656"/>
            </a:xfrm>
            <a:custGeom>
              <a:avLst/>
              <a:gdLst>
                <a:gd name="connsiteX0" fmla="*/ 114641 w 120981"/>
                <a:gd name="connsiteY0" fmla="*/ 0 h 12656"/>
                <a:gd name="connsiteX1" fmla="*/ 6341 w 120981"/>
                <a:gd name="connsiteY1" fmla="*/ 0 h 12656"/>
                <a:gd name="connsiteX2" fmla="*/ 0 w 120981"/>
                <a:gd name="connsiteY2" fmla="*/ 6328 h 12656"/>
                <a:gd name="connsiteX3" fmla="*/ 6341 w 120981"/>
                <a:gd name="connsiteY3" fmla="*/ 12656 h 12656"/>
                <a:gd name="connsiteX4" fmla="*/ 114641 w 120981"/>
                <a:gd name="connsiteY4" fmla="*/ 12656 h 12656"/>
                <a:gd name="connsiteX5" fmla="*/ 120982 w 120981"/>
                <a:gd name="connsiteY5" fmla="*/ 6328 h 12656"/>
                <a:gd name="connsiteX6" fmla="*/ 114641 w 120981"/>
                <a:gd name="connsiteY6" fmla="*/ 0 h 12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981" h="12656">
                  <a:moveTo>
                    <a:pt x="114641" y="0"/>
                  </a:moveTo>
                  <a:lnTo>
                    <a:pt x="6341" y="0"/>
                  </a:lnTo>
                  <a:cubicBezTo>
                    <a:pt x="2841" y="0"/>
                    <a:pt x="0" y="2832"/>
                    <a:pt x="0" y="6328"/>
                  </a:cubicBezTo>
                  <a:cubicBezTo>
                    <a:pt x="0" y="9822"/>
                    <a:pt x="2841" y="12656"/>
                    <a:pt x="6341" y="12656"/>
                  </a:cubicBezTo>
                  <a:lnTo>
                    <a:pt x="114641" y="12656"/>
                  </a:lnTo>
                  <a:cubicBezTo>
                    <a:pt x="118142" y="12656"/>
                    <a:pt x="120982" y="9822"/>
                    <a:pt x="120982" y="6328"/>
                  </a:cubicBezTo>
                  <a:cubicBezTo>
                    <a:pt x="120982" y="2832"/>
                    <a:pt x="118142" y="0"/>
                    <a:pt x="114641" y="0"/>
                  </a:cubicBezTo>
                  <a:close/>
                </a:path>
              </a:pathLst>
            </a:custGeom>
            <a:solidFill>
              <a:schemeClr val="bg1"/>
            </a:solidFill>
            <a:ln w="839"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8" name="Freeform: Shape 16">
              <a:extLst>
                <a:ext uri="{FF2B5EF4-FFF2-40B4-BE49-F238E27FC236}">
                  <a16:creationId xmlns:a16="http://schemas.microsoft.com/office/drawing/2014/main" id="{4FF4513E-F54C-4FAB-8F24-289E03AB72CF}"/>
                </a:ext>
              </a:extLst>
            </p:cNvPr>
            <p:cNvSpPr/>
            <p:nvPr/>
          </p:nvSpPr>
          <p:spPr>
            <a:xfrm>
              <a:off x="1544231" y="378454"/>
              <a:ext cx="12714" cy="12656"/>
            </a:xfrm>
            <a:custGeom>
              <a:avLst/>
              <a:gdLst>
                <a:gd name="connsiteX0" fmla="*/ 6371 w 12714"/>
                <a:gd name="connsiteY0" fmla="*/ 12656 h 12656"/>
                <a:gd name="connsiteX1" fmla="*/ 6413 w 12714"/>
                <a:gd name="connsiteY1" fmla="*/ 12656 h 12656"/>
                <a:gd name="connsiteX2" fmla="*/ 12714 w 12714"/>
                <a:gd name="connsiteY2" fmla="*/ 6288 h 12656"/>
                <a:gd name="connsiteX3" fmla="*/ 6374 w 12714"/>
                <a:gd name="connsiteY3" fmla="*/ 0 h 12656"/>
                <a:gd name="connsiteX4" fmla="*/ 6331 w 12714"/>
                <a:gd name="connsiteY4" fmla="*/ 0 h 12656"/>
                <a:gd name="connsiteX5" fmla="*/ 6268 w 12714"/>
                <a:gd name="connsiteY5" fmla="*/ 0 h 12656"/>
                <a:gd name="connsiteX6" fmla="*/ 0 w 12714"/>
                <a:gd name="connsiteY6" fmla="*/ 6368 h 12656"/>
                <a:gd name="connsiteX7" fmla="*/ 6371 w 12714"/>
                <a:gd name="connsiteY7" fmla="*/ 12656 h 12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14" h="12656">
                  <a:moveTo>
                    <a:pt x="6371" y="12656"/>
                  </a:moveTo>
                  <a:lnTo>
                    <a:pt x="6413" y="12656"/>
                  </a:lnTo>
                  <a:cubicBezTo>
                    <a:pt x="9914" y="12637"/>
                    <a:pt x="12734" y="9786"/>
                    <a:pt x="12714" y="6288"/>
                  </a:cubicBezTo>
                  <a:cubicBezTo>
                    <a:pt x="12691" y="2808"/>
                    <a:pt x="9855" y="0"/>
                    <a:pt x="6374" y="0"/>
                  </a:cubicBezTo>
                  <a:cubicBezTo>
                    <a:pt x="6361" y="0"/>
                    <a:pt x="6347" y="0"/>
                    <a:pt x="6331" y="0"/>
                  </a:cubicBezTo>
                  <a:lnTo>
                    <a:pt x="6268" y="0"/>
                  </a:lnTo>
                  <a:cubicBezTo>
                    <a:pt x="2765" y="24"/>
                    <a:pt x="-23" y="2875"/>
                    <a:pt x="0" y="6368"/>
                  </a:cubicBezTo>
                  <a:cubicBezTo>
                    <a:pt x="20" y="9852"/>
                    <a:pt x="2886" y="12656"/>
                    <a:pt x="6371" y="12656"/>
                  </a:cubicBezTo>
                  <a:close/>
                </a:path>
              </a:pathLst>
            </a:custGeom>
            <a:solidFill>
              <a:schemeClr val="bg1"/>
            </a:solidFill>
            <a:ln w="839"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9" name="Freeform: Shape 17">
              <a:extLst>
                <a:ext uri="{FF2B5EF4-FFF2-40B4-BE49-F238E27FC236}">
                  <a16:creationId xmlns:a16="http://schemas.microsoft.com/office/drawing/2014/main" id="{74648D55-996E-400D-BEAA-E548179FA69F}"/>
                </a:ext>
              </a:extLst>
            </p:cNvPr>
            <p:cNvSpPr/>
            <p:nvPr/>
          </p:nvSpPr>
          <p:spPr>
            <a:xfrm>
              <a:off x="1488105" y="446505"/>
              <a:ext cx="43389" cy="43304"/>
            </a:xfrm>
            <a:custGeom>
              <a:avLst/>
              <a:gdLst>
                <a:gd name="connsiteX0" fmla="*/ 21693 w 43389"/>
                <a:gd name="connsiteY0" fmla="*/ 0 h 43304"/>
                <a:gd name="connsiteX1" fmla="*/ 0 w 43389"/>
                <a:gd name="connsiteY1" fmla="*/ 21654 h 43304"/>
                <a:gd name="connsiteX2" fmla="*/ 21693 w 43389"/>
                <a:gd name="connsiteY2" fmla="*/ 43305 h 43304"/>
                <a:gd name="connsiteX3" fmla="*/ 43389 w 43389"/>
                <a:gd name="connsiteY3" fmla="*/ 21654 h 43304"/>
                <a:gd name="connsiteX4" fmla="*/ 21693 w 43389"/>
                <a:gd name="connsiteY4" fmla="*/ 0 h 43304"/>
                <a:gd name="connsiteX5" fmla="*/ 21693 w 43389"/>
                <a:gd name="connsiteY5" fmla="*/ 30648 h 43304"/>
                <a:gd name="connsiteX6" fmla="*/ 12681 w 43389"/>
                <a:gd name="connsiteY6" fmla="*/ 21654 h 43304"/>
                <a:gd name="connsiteX7" fmla="*/ 21693 w 43389"/>
                <a:gd name="connsiteY7" fmla="*/ 12656 h 43304"/>
                <a:gd name="connsiteX8" fmla="*/ 30708 w 43389"/>
                <a:gd name="connsiteY8" fmla="*/ 21654 h 43304"/>
                <a:gd name="connsiteX9" fmla="*/ 21693 w 43389"/>
                <a:gd name="connsiteY9" fmla="*/ 30648 h 43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389" h="43304">
                  <a:moveTo>
                    <a:pt x="21693" y="0"/>
                  </a:moveTo>
                  <a:cubicBezTo>
                    <a:pt x="9731" y="0"/>
                    <a:pt x="0" y="9712"/>
                    <a:pt x="0" y="21654"/>
                  </a:cubicBezTo>
                  <a:cubicBezTo>
                    <a:pt x="0" y="33591"/>
                    <a:pt x="9731" y="43305"/>
                    <a:pt x="21693" y="43305"/>
                  </a:cubicBezTo>
                  <a:cubicBezTo>
                    <a:pt x="33657" y="43305"/>
                    <a:pt x="43389" y="33591"/>
                    <a:pt x="43389" y="21654"/>
                  </a:cubicBezTo>
                  <a:cubicBezTo>
                    <a:pt x="43389" y="9712"/>
                    <a:pt x="33657" y="0"/>
                    <a:pt x="21693" y="0"/>
                  </a:cubicBezTo>
                  <a:close/>
                  <a:moveTo>
                    <a:pt x="21693" y="30648"/>
                  </a:moveTo>
                  <a:cubicBezTo>
                    <a:pt x="16723" y="30648"/>
                    <a:pt x="12681" y="26614"/>
                    <a:pt x="12681" y="21654"/>
                  </a:cubicBezTo>
                  <a:cubicBezTo>
                    <a:pt x="12681" y="16694"/>
                    <a:pt x="16723" y="12656"/>
                    <a:pt x="21693" y="12656"/>
                  </a:cubicBezTo>
                  <a:cubicBezTo>
                    <a:pt x="26663" y="12656"/>
                    <a:pt x="30708" y="16694"/>
                    <a:pt x="30708" y="21654"/>
                  </a:cubicBezTo>
                  <a:cubicBezTo>
                    <a:pt x="30708" y="26614"/>
                    <a:pt x="26663" y="30648"/>
                    <a:pt x="21693" y="30648"/>
                  </a:cubicBezTo>
                  <a:close/>
                </a:path>
              </a:pathLst>
            </a:custGeom>
            <a:solidFill>
              <a:schemeClr val="bg1"/>
            </a:solidFill>
            <a:ln w="839"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0" name="Freeform: Shape 18">
              <a:extLst>
                <a:ext uri="{FF2B5EF4-FFF2-40B4-BE49-F238E27FC236}">
                  <a16:creationId xmlns:a16="http://schemas.microsoft.com/office/drawing/2014/main" id="{8A9C4DE2-7B90-4876-96B5-F9592A352858}"/>
                </a:ext>
              </a:extLst>
            </p:cNvPr>
            <p:cNvSpPr/>
            <p:nvPr/>
          </p:nvSpPr>
          <p:spPr>
            <a:xfrm>
              <a:off x="1544228" y="463189"/>
              <a:ext cx="43749" cy="12656"/>
            </a:xfrm>
            <a:custGeom>
              <a:avLst/>
              <a:gdLst>
                <a:gd name="connsiteX0" fmla="*/ 6341 w 43749"/>
                <a:gd name="connsiteY0" fmla="*/ 12656 h 12656"/>
                <a:gd name="connsiteX1" fmla="*/ 37409 w 43749"/>
                <a:gd name="connsiteY1" fmla="*/ 12656 h 12656"/>
                <a:gd name="connsiteX2" fmla="*/ 43750 w 43749"/>
                <a:gd name="connsiteY2" fmla="*/ 6328 h 12656"/>
                <a:gd name="connsiteX3" fmla="*/ 37409 w 43749"/>
                <a:gd name="connsiteY3" fmla="*/ 0 h 12656"/>
                <a:gd name="connsiteX4" fmla="*/ 6341 w 43749"/>
                <a:gd name="connsiteY4" fmla="*/ 0 h 12656"/>
                <a:gd name="connsiteX5" fmla="*/ 0 w 43749"/>
                <a:gd name="connsiteY5" fmla="*/ 6328 h 12656"/>
                <a:gd name="connsiteX6" fmla="*/ 6341 w 43749"/>
                <a:gd name="connsiteY6" fmla="*/ 12656 h 12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749" h="12656">
                  <a:moveTo>
                    <a:pt x="6341" y="12656"/>
                  </a:moveTo>
                  <a:lnTo>
                    <a:pt x="37409" y="12656"/>
                  </a:lnTo>
                  <a:cubicBezTo>
                    <a:pt x="40910" y="12656"/>
                    <a:pt x="43750" y="9822"/>
                    <a:pt x="43750" y="6328"/>
                  </a:cubicBezTo>
                  <a:cubicBezTo>
                    <a:pt x="43750" y="2834"/>
                    <a:pt x="40910" y="0"/>
                    <a:pt x="37409" y="0"/>
                  </a:cubicBezTo>
                  <a:lnTo>
                    <a:pt x="6341" y="0"/>
                  </a:lnTo>
                  <a:cubicBezTo>
                    <a:pt x="2841" y="0"/>
                    <a:pt x="0" y="2834"/>
                    <a:pt x="0" y="6328"/>
                  </a:cubicBezTo>
                  <a:cubicBezTo>
                    <a:pt x="0" y="9822"/>
                    <a:pt x="2841" y="12656"/>
                    <a:pt x="6341" y="12656"/>
                  </a:cubicBezTo>
                  <a:close/>
                </a:path>
              </a:pathLst>
            </a:custGeom>
            <a:solidFill>
              <a:schemeClr val="bg1"/>
            </a:solidFill>
            <a:ln w="839"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1" name="Freeform: Shape 19">
              <a:extLst>
                <a:ext uri="{FF2B5EF4-FFF2-40B4-BE49-F238E27FC236}">
                  <a16:creationId xmlns:a16="http://schemas.microsoft.com/office/drawing/2014/main" id="{36565F08-9E05-449B-AB5C-B8D60A282C92}"/>
                </a:ext>
              </a:extLst>
            </p:cNvPr>
            <p:cNvSpPr/>
            <p:nvPr/>
          </p:nvSpPr>
          <p:spPr>
            <a:xfrm>
              <a:off x="1544228" y="478357"/>
              <a:ext cx="120981" cy="12656"/>
            </a:xfrm>
            <a:custGeom>
              <a:avLst/>
              <a:gdLst>
                <a:gd name="connsiteX0" fmla="*/ 6341 w 120981"/>
                <a:gd name="connsiteY0" fmla="*/ 12656 h 12656"/>
                <a:gd name="connsiteX1" fmla="*/ 114641 w 120981"/>
                <a:gd name="connsiteY1" fmla="*/ 12656 h 12656"/>
                <a:gd name="connsiteX2" fmla="*/ 120982 w 120981"/>
                <a:gd name="connsiteY2" fmla="*/ 6328 h 12656"/>
                <a:gd name="connsiteX3" fmla="*/ 114641 w 120981"/>
                <a:gd name="connsiteY3" fmla="*/ 0 h 12656"/>
                <a:gd name="connsiteX4" fmla="*/ 6341 w 120981"/>
                <a:gd name="connsiteY4" fmla="*/ 0 h 12656"/>
                <a:gd name="connsiteX5" fmla="*/ 0 w 120981"/>
                <a:gd name="connsiteY5" fmla="*/ 6328 h 12656"/>
                <a:gd name="connsiteX6" fmla="*/ 6341 w 120981"/>
                <a:gd name="connsiteY6" fmla="*/ 12656 h 12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981" h="12656">
                  <a:moveTo>
                    <a:pt x="6341" y="12656"/>
                  </a:moveTo>
                  <a:lnTo>
                    <a:pt x="114641" y="12656"/>
                  </a:lnTo>
                  <a:cubicBezTo>
                    <a:pt x="118142" y="12656"/>
                    <a:pt x="120982" y="9821"/>
                    <a:pt x="120982" y="6328"/>
                  </a:cubicBezTo>
                  <a:cubicBezTo>
                    <a:pt x="120982" y="2831"/>
                    <a:pt x="118142" y="0"/>
                    <a:pt x="114641" y="0"/>
                  </a:cubicBezTo>
                  <a:lnTo>
                    <a:pt x="6341" y="0"/>
                  </a:lnTo>
                  <a:cubicBezTo>
                    <a:pt x="2841" y="0"/>
                    <a:pt x="0" y="2831"/>
                    <a:pt x="0" y="6328"/>
                  </a:cubicBezTo>
                  <a:cubicBezTo>
                    <a:pt x="0" y="9821"/>
                    <a:pt x="2841" y="12656"/>
                    <a:pt x="6341" y="12656"/>
                  </a:cubicBezTo>
                  <a:close/>
                </a:path>
              </a:pathLst>
            </a:custGeom>
            <a:solidFill>
              <a:schemeClr val="bg1"/>
            </a:solidFill>
            <a:ln w="839"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2" name="Freeform: Shape 20">
              <a:extLst>
                <a:ext uri="{FF2B5EF4-FFF2-40B4-BE49-F238E27FC236}">
                  <a16:creationId xmlns:a16="http://schemas.microsoft.com/office/drawing/2014/main" id="{DDB05861-C432-423D-A2AD-FF7FD871D75A}"/>
                </a:ext>
              </a:extLst>
            </p:cNvPr>
            <p:cNvSpPr/>
            <p:nvPr/>
          </p:nvSpPr>
          <p:spPr>
            <a:xfrm>
              <a:off x="1544231" y="445305"/>
              <a:ext cx="12714" cy="12656"/>
            </a:xfrm>
            <a:custGeom>
              <a:avLst/>
              <a:gdLst>
                <a:gd name="connsiteX0" fmla="*/ 6371 w 12714"/>
                <a:gd name="connsiteY0" fmla="*/ 12656 h 12656"/>
                <a:gd name="connsiteX1" fmla="*/ 6413 w 12714"/>
                <a:gd name="connsiteY1" fmla="*/ 12656 h 12656"/>
                <a:gd name="connsiteX2" fmla="*/ 12714 w 12714"/>
                <a:gd name="connsiteY2" fmla="*/ 6288 h 12656"/>
                <a:gd name="connsiteX3" fmla="*/ 6374 w 12714"/>
                <a:gd name="connsiteY3" fmla="*/ 0 h 12656"/>
                <a:gd name="connsiteX4" fmla="*/ 6331 w 12714"/>
                <a:gd name="connsiteY4" fmla="*/ 0 h 12656"/>
                <a:gd name="connsiteX5" fmla="*/ 6268 w 12714"/>
                <a:gd name="connsiteY5" fmla="*/ 0 h 12656"/>
                <a:gd name="connsiteX6" fmla="*/ 0 w 12714"/>
                <a:gd name="connsiteY6" fmla="*/ 6368 h 12656"/>
                <a:gd name="connsiteX7" fmla="*/ 6371 w 12714"/>
                <a:gd name="connsiteY7" fmla="*/ 12656 h 12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14" h="12656">
                  <a:moveTo>
                    <a:pt x="6371" y="12656"/>
                  </a:moveTo>
                  <a:lnTo>
                    <a:pt x="6413" y="12656"/>
                  </a:lnTo>
                  <a:cubicBezTo>
                    <a:pt x="9914" y="12633"/>
                    <a:pt x="12734" y="9782"/>
                    <a:pt x="12714" y="6288"/>
                  </a:cubicBezTo>
                  <a:cubicBezTo>
                    <a:pt x="12691" y="2805"/>
                    <a:pt x="9855" y="0"/>
                    <a:pt x="6374" y="0"/>
                  </a:cubicBezTo>
                  <a:cubicBezTo>
                    <a:pt x="6361" y="0"/>
                    <a:pt x="6347" y="0"/>
                    <a:pt x="6331" y="0"/>
                  </a:cubicBezTo>
                  <a:lnTo>
                    <a:pt x="6268" y="0"/>
                  </a:lnTo>
                  <a:cubicBezTo>
                    <a:pt x="2765" y="19"/>
                    <a:pt x="-23" y="2870"/>
                    <a:pt x="0" y="6368"/>
                  </a:cubicBezTo>
                  <a:cubicBezTo>
                    <a:pt x="20" y="9848"/>
                    <a:pt x="2886" y="12656"/>
                    <a:pt x="6371" y="12656"/>
                  </a:cubicBezTo>
                  <a:close/>
                </a:path>
              </a:pathLst>
            </a:custGeom>
            <a:solidFill>
              <a:schemeClr val="bg1"/>
            </a:solidFill>
            <a:ln w="839"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3" name="Freeform: Shape 40">
              <a:extLst>
                <a:ext uri="{FF2B5EF4-FFF2-40B4-BE49-F238E27FC236}">
                  <a16:creationId xmlns:a16="http://schemas.microsoft.com/office/drawing/2014/main" id="{CA291B6F-92DD-4049-996D-4D00FEC01F44}"/>
                </a:ext>
              </a:extLst>
            </p:cNvPr>
            <p:cNvSpPr/>
            <p:nvPr/>
          </p:nvSpPr>
          <p:spPr>
            <a:xfrm>
              <a:off x="1490849" y="225633"/>
              <a:ext cx="183851" cy="49355"/>
            </a:xfrm>
            <a:custGeom>
              <a:avLst/>
              <a:gdLst>
                <a:gd name="connsiteX0" fmla="*/ 183851 w 183851"/>
                <a:gd name="connsiteY0" fmla="*/ 43028 h 49355"/>
                <a:gd name="connsiteX1" fmla="*/ 183851 w 183851"/>
                <a:gd name="connsiteY1" fmla="*/ 6328 h 49355"/>
                <a:gd name="connsiteX2" fmla="*/ 177511 w 183851"/>
                <a:gd name="connsiteY2" fmla="*/ 0 h 49355"/>
                <a:gd name="connsiteX3" fmla="*/ 6341 w 183851"/>
                <a:gd name="connsiteY3" fmla="*/ 0 h 49355"/>
                <a:gd name="connsiteX4" fmla="*/ 0 w 183851"/>
                <a:gd name="connsiteY4" fmla="*/ 6328 h 49355"/>
                <a:gd name="connsiteX5" fmla="*/ 0 w 183851"/>
                <a:gd name="connsiteY5" fmla="*/ 43028 h 49355"/>
                <a:gd name="connsiteX6" fmla="*/ 6341 w 183851"/>
                <a:gd name="connsiteY6" fmla="*/ 49356 h 49355"/>
                <a:gd name="connsiteX7" fmla="*/ 177511 w 183851"/>
                <a:gd name="connsiteY7" fmla="*/ 49356 h 49355"/>
                <a:gd name="connsiteX8" fmla="*/ 183851 w 183851"/>
                <a:gd name="connsiteY8" fmla="*/ 43028 h 49355"/>
                <a:gd name="connsiteX9" fmla="*/ 171170 w 183851"/>
                <a:gd name="connsiteY9" fmla="*/ 36700 h 49355"/>
                <a:gd name="connsiteX10" fmla="*/ 12681 w 183851"/>
                <a:gd name="connsiteY10" fmla="*/ 36700 h 49355"/>
                <a:gd name="connsiteX11" fmla="*/ 12681 w 183851"/>
                <a:gd name="connsiteY11" fmla="*/ 12656 h 49355"/>
                <a:gd name="connsiteX12" fmla="*/ 171170 w 183851"/>
                <a:gd name="connsiteY12" fmla="*/ 12656 h 49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3851" h="49355">
                  <a:moveTo>
                    <a:pt x="183851" y="43028"/>
                  </a:moveTo>
                  <a:lnTo>
                    <a:pt x="183851" y="6328"/>
                  </a:lnTo>
                  <a:cubicBezTo>
                    <a:pt x="183851" y="2831"/>
                    <a:pt x="181011" y="0"/>
                    <a:pt x="177511" y="0"/>
                  </a:cubicBezTo>
                  <a:lnTo>
                    <a:pt x="6341" y="0"/>
                  </a:lnTo>
                  <a:cubicBezTo>
                    <a:pt x="2836" y="0"/>
                    <a:pt x="0" y="2831"/>
                    <a:pt x="0" y="6328"/>
                  </a:cubicBezTo>
                  <a:lnTo>
                    <a:pt x="0" y="43028"/>
                  </a:lnTo>
                  <a:cubicBezTo>
                    <a:pt x="0" y="46525"/>
                    <a:pt x="2836" y="49356"/>
                    <a:pt x="6341" y="49356"/>
                  </a:cubicBezTo>
                  <a:lnTo>
                    <a:pt x="177511" y="49356"/>
                  </a:lnTo>
                  <a:cubicBezTo>
                    <a:pt x="181011" y="49356"/>
                    <a:pt x="183851" y="46525"/>
                    <a:pt x="183851" y="43028"/>
                  </a:cubicBezTo>
                  <a:close/>
                  <a:moveTo>
                    <a:pt x="171170" y="36700"/>
                  </a:moveTo>
                  <a:lnTo>
                    <a:pt x="12681" y="36700"/>
                  </a:lnTo>
                  <a:lnTo>
                    <a:pt x="12681" y="12656"/>
                  </a:lnTo>
                  <a:lnTo>
                    <a:pt x="171170" y="12656"/>
                  </a:lnTo>
                  <a:close/>
                </a:path>
              </a:pathLst>
            </a:custGeom>
            <a:solidFill>
              <a:schemeClr val="bg1"/>
            </a:solidFill>
            <a:ln w="839"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75" name="Rectangle 174">
            <a:extLst>
              <a:ext uri="{FF2B5EF4-FFF2-40B4-BE49-F238E27FC236}">
                <a16:creationId xmlns:a16="http://schemas.microsoft.com/office/drawing/2014/main" id="{1BF7E1D4-9808-43E3-83D9-BE65F9E3A08A}"/>
              </a:ext>
            </a:extLst>
          </p:cNvPr>
          <p:cNvSpPr/>
          <p:nvPr/>
        </p:nvSpPr>
        <p:spPr>
          <a:xfrm>
            <a:off x="2830950" y="1991077"/>
            <a:ext cx="1040929" cy="523220"/>
          </a:xfrm>
          <a:prstGeom prst="rect">
            <a:avLst/>
          </a:prstGeom>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Calibri" panose="020F0502020204030204"/>
                <a:ea typeface="+mn-ea"/>
                <a:cs typeface="+mn-cs"/>
              </a:rPr>
              <a:t>CLIMATE CHANGE</a:t>
            </a:r>
            <a:endParaRPr kumimoji="0" lang="en-IN" sz="14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6" name="Rectangle 175">
            <a:extLst>
              <a:ext uri="{FF2B5EF4-FFF2-40B4-BE49-F238E27FC236}">
                <a16:creationId xmlns:a16="http://schemas.microsoft.com/office/drawing/2014/main" id="{05DD07B3-8465-4277-817D-D4E5D6B9C78E}"/>
              </a:ext>
            </a:extLst>
          </p:cNvPr>
          <p:cNvSpPr/>
          <p:nvPr/>
        </p:nvSpPr>
        <p:spPr>
          <a:xfrm>
            <a:off x="2830950" y="2878388"/>
            <a:ext cx="1040929" cy="738664"/>
          </a:xfrm>
          <a:prstGeom prst="rect">
            <a:avLst/>
          </a:prstGeom>
        </p:spPr>
        <p:txBody>
          <a:bodyPr wrap="square" lIns="91440" tIns="45720" rIns="91440" bIns="45720" anchor="t">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Calibri" panose="020F0502020204030204"/>
                <a:ea typeface="+mn-ea"/>
                <a:cs typeface="+mn-cs"/>
              </a:rPr>
              <a:t>ELECTRIC VEHICLES (EVs)</a:t>
            </a:r>
            <a:endParaRPr kumimoji="0" lang="en-IN" sz="1400" b="1"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77" name="Rectangle 176">
            <a:extLst>
              <a:ext uri="{FF2B5EF4-FFF2-40B4-BE49-F238E27FC236}">
                <a16:creationId xmlns:a16="http://schemas.microsoft.com/office/drawing/2014/main" id="{E2F59B46-E96C-4F98-A217-B0886FE99F75}"/>
              </a:ext>
            </a:extLst>
          </p:cNvPr>
          <p:cNvSpPr/>
          <p:nvPr/>
        </p:nvSpPr>
        <p:spPr>
          <a:xfrm>
            <a:off x="2830950" y="3888441"/>
            <a:ext cx="1040929" cy="523220"/>
          </a:xfrm>
          <a:prstGeom prst="rect">
            <a:avLst/>
          </a:prstGeom>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Calibri" panose="020F0502020204030204"/>
                <a:ea typeface="+mn-ea"/>
                <a:cs typeface="+mn-cs"/>
              </a:rPr>
              <a:t>ECONOMY &amp; COVID</a:t>
            </a:r>
            <a:endParaRPr kumimoji="0" lang="en-IN" sz="14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8" name="Rectangle 177">
            <a:extLst>
              <a:ext uri="{FF2B5EF4-FFF2-40B4-BE49-F238E27FC236}">
                <a16:creationId xmlns:a16="http://schemas.microsoft.com/office/drawing/2014/main" id="{CE2E20FC-1619-4615-A2FB-BBD8AD12DFB1}"/>
              </a:ext>
            </a:extLst>
          </p:cNvPr>
          <p:cNvSpPr/>
          <p:nvPr/>
        </p:nvSpPr>
        <p:spPr>
          <a:xfrm>
            <a:off x="2830950" y="4911688"/>
            <a:ext cx="1040929" cy="307777"/>
          </a:xfrm>
          <a:prstGeom prst="rect">
            <a:avLst/>
          </a:prstGeom>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Calibri" panose="020F0502020204030204"/>
                <a:ea typeface="+mn-ea"/>
                <a:cs typeface="+mn-cs"/>
              </a:rPr>
              <a:t>OTHER</a:t>
            </a:r>
            <a:endParaRPr kumimoji="0" lang="en-IN" sz="14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9" name="Rectangle 178">
            <a:extLst>
              <a:ext uri="{FF2B5EF4-FFF2-40B4-BE49-F238E27FC236}">
                <a16:creationId xmlns:a16="http://schemas.microsoft.com/office/drawing/2014/main" id="{B6F0E750-0C6A-4F96-8FAB-D9FD8D6D8817}"/>
              </a:ext>
            </a:extLst>
          </p:cNvPr>
          <p:cNvSpPr/>
          <p:nvPr/>
        </p:nvSpPr>
        <p:spPr>
          <a:xfrm>
            <a:off x="4133994" y="1431755"/>
            <a:ext cx="2560223" cy="338554"/>
          </a:xfrm>
          <a:prstGeom prst="rect">
            <a:avLst/>
          </a:prstGeom>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libri" panose="020F0502020204030204"/>
                <a:ea typeface="+mn-ea"/>
                <a:cs typeface="+mn-cs"/>
              </a:rPr>
              <a:t>UPDATE</a:t>
            </a:r>
            <a:r>
              <a:rPr kumimoji="0" lang="en-US" sz="1600" b="1" i="0" u="none" strike="noStrike" kern="1200" cap="none" spc="0" normalizeH="0" baseline="0" noProof="0">
                <a:ln>
                  <a:noFill/>
                </a:ln>
                <a:solidFill>
                  <a:prstClr val="white"/>
                </a:solidFill>
                <a:effectLst/>
                <a:uLnTx/>
                <a:uFillTx/>
                <a:latin typeface="Calibri" panose="020F0502020204030204"/>
                <a:ea typeface="+mn-ea"/>
                <a:cs typeface="+mn-cs"/>
              </a:rPr>
              <a:t>	</a:t>
            </a:r>
            <a:endParaRPr kumimoji="0" lang="en-IN"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0" name="Rectangle 179">
            <a:extLst>
              <a:ext uri="{FF2B5EF4-FFF2-40B4-BE49-F238E27FC236}">
                <a16:creationId xmlns:a16="http://schemas.microsoft.com/office/drawing/2014/main" id="{1468A2E9-D2FD-4A8E-9362-B1E67CB61A97}"/>
              </a:ext>
            </a:extLst>
          </p:cNvPr>
          <p:cNvSpPr/>
          <p:nvPr/>
        </p:nvSpPr>
        <p:spPr>
          <a:xfrm>
            <a:off x="7159964" y="1431755"/>
            <a:ext cx="3107925" cy="338554"/>
          </a:xfrm>
          <a:prstGeom prst="rect">
            <a:avLst/>
          </a:prstGeom>
        </p:spPr>
        <p:txBody>
          <a:bodyPr wrap="square" lIns="91440" tIns="45720" rIns="91440" bIns="45720" anchor="t">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libri" panose="020F0502020204030204"/>
                <a:ea typeface="+mn-ea"/>
                <a:cs typeface="+mn-cs"/>
              </a:rPr>
              <a:t>GENERAL IMPACT</a:t>
            </a:r>
            <a:endParaRPr kumimoji="0" lang="en-IN"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1" name="Rectangle 180">
            <a:extLst>
              <a:ext uri="{FF2B5EF4-FFF2-40B4-BE49-F238E27FC236}">
                <a16:creationId xmlns:a16="http://schemas.microsoft.com/office/drawing/2014/main" id="{90A18ED9-31E3-47D0-BBF3-014EA4A4810B}"/>
              </a:ext>
            </a:extLst>
          </p:cNvPr>
          <p:cNvSpPr/>
          <p:nvPr/>
        </p:nvSpPr>
        <p:spPr>
          <a:xfrm>
            <a:off x="4058146" y="1920879"/>
            <a:ext cx="2960616" cy="738664"/>
          </a:xfrm>
          <a:prstGeom prst="rect">
            <a:avLst/>
          </a:prstGeom>
        </p:spPr>
        <p:txBody>
          <a:bodyPr wrap="square" lIns="91440" tIns="45720" rIns="91440" bIns="45720" anchor="t">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IN" sz="1400" b="0" i="0" u="none" strike="noStrike" kern="1200" cap="none" spc="0" normalizeH="0" baseline="0" noProof="0">
                <a:ln>
                  <a:noFill/>
                </a:ln>
                <a:solidFill>
                  <a:srgbClr val="FFFFFF"/>
                </a:solidFill>
                <a:effectLst/>
                <a:uLnTx/>
                <a:uFillTx/>
                <a:latin typeface="Calibri" panose="020F0502020204030204"/>
                <a:ea typeface="+mn-ea"/>
                <a:cs typeface="Calibri"/>
              </a:rPr>
              <a:t>Updated normal temperature assumptions reflecting continued warming over time</a:t>
            </a:r>
            <a:endParaRPr kumimoji="0" lang="en-US" sz="1400" b="0" i="0" u="none" strike="noStrike" kern="1200" cap="none" spc="0" normalizeH="0" baseline="0" noProof="0">
              <a:ln>
                <a:noFill/>
              </a:ln>
              <a:solidFill>
                <a:srgbClr val="FFFFFF"/>
              </a:solidFill>
              <a:effectLst/>
              <a:uLnTx/>
              <a:uFillTx/>
              <a:latin typeface="Calibri" panose="020F0502020204030204"/>
              <a:ea typeface="Calibri"/>
              <a:cs typeface="Calibri"/>
            </a:endParaRPr>
          </a:p>
        </p:txBody>
      </p:sp>
      <p:sp>
        <p:nvSpPr>
          <p:cNvPr id="182" name="Rectangle 181">
            <a:extLst>
              <a:ext uri="{FF2B5EF4-FFF2-40B4-BE49-F238E27FC236}">
                <a16:creationId xmlns:a16="http://schemas.microsoft.com/office/drawing/2014/main" id="{A154CD02-D375-4B35-BFBD-927E577C607E}"/>
              </a:ext>
            </a:extLst>
          </p:cNvPr>
          <p:cNvSpPr/>
          <p:nvPr/>
        </p:nvSpPr>
        <p:spPr>
          <a:xfrm>
            <a:off x="4058146" y="2907123"/>
            <a:ext cx="2960616" cy="738664"/>
          </a:xfrm>
          <a:prstGeom prst="rect">
            <a:avLst/>
          </a:prstGeom>
        </p:spPr>
        <p:txBody>
          <a:bodyPr wrap="square" lIns="91440" tIns="45720" rIns="91440" bIns="45720" anchor="t">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IN" sz="1400" b="0" i="0" u="none" strike="noStrike" kern="1200" cap="none" spc="0" normalizeH="0" baseline="0" noProof="0">
                <a:ln>
                  <a:noFill/>
                </a:ln>
                <a:solidFill>
                  <a:srgbClr val="FFFFFF"/>
                </a:solidFill>
                <a:effectLst/>
                <a:uLnTx/>
                <a:uFillTx/>
                <a:latin typeface="Calibri" panose="020F0502020204030204"/>
                <a:ea typeface="+mn-ea"/>
                <a:cs typeface="Calibri"/>
              </a:rPr>
              <a:t>Includes impact of recent legislation and forecast of medium and heavy duty EVs</a:t>
            </a:r>
            <a:endParaRPr kumimoji="0" lang="en-US" sz="1400" b="0" i="0" u="none" strike="noStrike" kern="1200" cap="none" spc="0" normalizeH="0" baseline="0" noProof="0">
              <a:ln>
                <a:noFill/>
              </a:ln>
              <a:solidFill>
                <a:srgbClr val="FFFFFF"/>
              </a:solidFill>
              <a:effectLst/>
              <a:uLnTx/>
              <a:uFillTx/>
              <a:latin typeface="Calibri" panose="020F0502020204030204"/>
              <a:ea typeface="+mn-ea"/>
              <a:cs typeface="Calibri"/>
            </a:endParaRPr>
          </a:p>
        </p:txBody>
      </p:sp>
      <p:sp>
        <p:nvSpPr>
          <p:cNvPr id="183" name="Rectangle 182">
            <a:extLst>
              <a:ext uri="{FF2B5EF4-FFF2-40B4-BE49-F238E27FC236}">
                <a16:creationId xmlns:a16="http://schemas.microsoft.com/office/drawing/2014/main" id="{134A9B9D-4DC9-458E-A387-0528E190A6E1}"/>
              </a:ext>
            </a:extLst>
          </p:cNvPr>
          <p:cNvSpPr/>
          <p:nvPr/>
        </p:nvSpPr>
        <p:spPr>
          <a:xfrm>
            <a:off x="4049487" y="3883997"/>
            <a:ext cx="2960616" cy="523220"/>
          </a:xfrm>
          <a:prstGeom prst="rect">
            <a:avLst/>
          </a:prstGeom>
        </p:spPr>
        <p:txBody>
          <a:bodyPr wrap="square" lIns="91440" tIns="45720" rIns="91440" bIns="45720" anchor="t">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IN" sz="1400" b="0" i="0" u="none" strike="noStrike" kern="1200" cap="none" spc="0" normalizeH="0" baseline="0" noProof="0">
                <a:ln>
                  <a:noFill/>
                </a:ln>
                <a:solidFill>
                  <a:srgbClr val="FFFFFF"/>
                </a:solidFill>
                <a:effectLst/>
                <a:uLnTx/>
                <a:uFillTx/>
                <a:latin typeface="Calibri" panose="020F0502020204030204"/>
                <a:ea typeface="+mn-ea"/>
                <a:cs typeface="Calibri"/>
              </a:rPr>
              <a:t>More optimistic economic outlook than assumed for 2021 IRP </a:t>
            </a:r>
          </a:p>
        </p:txBody>
      </p:sp>
      <p:sp>
        <p:nvSpPr>
          <p:cNvPr id="185" name="Rectangle 184">
            <a:extLst>
              <a:ext uri="{FF2B5EF4-FFF2-40B4-BE49-F238E27FC236}">
                <a16:creationId xmlns:a16="http://schemas.microsoft.com/office/drawing/2014/main" id="{9715EED9-143F-4618-824E-38B6449B49D1}"/>
              </a:ext>
            </a:extLst>
          </p:cNvPr>
          <p:cNvSpPr/>
          <p:nvPr/>
        </p:nvSpPr>
        <p:spPr>
          <a:xfrm>
            <a:off x="7516393" y="1903484"/>
            <a:ext cx="2377168" cy="738664"/>
          </a:xfrm>
          <a:prstGeom prst="rect">
            <a:avLst/>
          </a:prstGeom>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IN" sz="1400" b="0" i="0" u="none" strike="noStrike" kern="1200" cap="none" spc="0" normalizeH="0" baseline="0" noProof="0">
                <a:ln>
                  <a:noFill/>
                </a:ln>
                <a:solidFill>
                  <a:prstClr val="white"/>
                </a:solidFill>
                <a:effectLst/>
                <a:uLnTx/>
                <a:uFillTx/>
                <a:latin typeface="Calibri" panose="020F0502020204030204"/>
                <a:ea typeface="+mn-ea"/>
                <a:cs typeface="Calibri" pitchFamily="34" charset="0"/>
              </a:rPr>
              <a:t>Decreases energy and peaks for heating and increases energy and peaks for cooling</a:t>
            </a:r>
            <a:endParaRPr kumimoji="0" lang="en-US" sz="1400" b="0" i="0" u="none" strike="noStrike" kern="1200" cap="none" spc="0" normalizeH="0" baseline="0" noProof="0">
              <a:ln>
                <a:noFill/>
              </a:ln>
              <a:solidFill>
                <a:prstClr val="white"/>
              </a:solidFill>
              <a:effectLst/>
              <a:uLnTx/>
              <a:uFillTx/>
              <a:latin typeface="Calibri" panose="020F0502020204030204"/>
              <a:ea typeface="+mn-ea"/>
              <a:cs typeface="Calibri" pitchFamily="34" charset="0"/>
            </a:endParaRPr>
          </a:p>
        </p:txBody>
      </p:sp>
      <p:sp>
        <p:nvSpPr>
          <p:cNvPr id="186" name="Rectangle 185">
            <a:extLst>
              <a:ext uri="{FF2B5EF4-FFF2-40B4-BE49-F238E27FC236}">
                <a16:creationId xmlns:a16="http://schemas.microsoft.com/office/drawing/2014/main" id="{C77E4AAD-39A6-42CE-8556-42C6BC4648FA}"/>
              </a:ext>
            </a:extLst>
          </p:cNvPr>
          <p:cNvSpPr/>
          <p:nvPr/>
        </p:nvSpPr>
        <p:spPr>
          <a:xfrm>
            <a:off x="7520526" y="2970617"/>
            <a:ext cx="2377168" cy="523220"/>
          </a:xfrm>
          <a:prstGeom prst="rect">
            <a:avLst/>
          </a:prstGeom>
        </p:spPr>
        <p:txBody>
          <a:bodyPr wrap="square" lIns="91440" tIns="45720" rIns="91440" bIns="45720" anchor="t">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IN" sz="1400" b="0" i="0" u="none" strike="noStrike" kern="1200" cap="none" spc="0" normalizeH="0" baseline="0" noProof="0">
                <a:ln>
                  <a:noFill/>
                </a:ln>
                <a:solidFill>
                  <a:prstClr val="white"/>
                </a:solidFill>
                <a:effectLst/>
                <a:uLnTx/>
                <a:uFillTx/>
                <a:latin typeface="Calibri" panose="020F0502020204030204"/>
                <a:ea typeface="+mn-ea"/>
                <a:cs typeface="Calibri"/>
              </a:rPr>
              <a:t>Increases electric energy and peak forecasts</a:t>
            </a:r>
            <a:endParaRPr kumimoji="0" lang="en-US" sz="14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87" name="Rectangle 186">
            <a:extLst>
              <a:ext uri="{FF2B5EF4-FFF2-40B4-BE49-F238E27FC236}">
                <a16:creationId xmlns:a16="http://schemas.microsoft.com/office/drawing/2014/main" id="{819A46C0-9272-4D69-8108-298C6CFCC8CD}"/>
              </a:ext>
            </a:extLst>
          </p:cNvPr>
          <p:cNvSpPr/>
          <p:nvPr/>
        </p:nvSpPr>
        <p:spPr>
          <a:xfrm>
            <a:off x="7516555" y="3957403"/>
            <a:ext cx="2446440" cy="523220"/>
          </a:xfrm>
          <a:prstGeom prst="rect">
            <a:avLst/>
          </a:prstGeom>
        </p:spPr>
        <p:txBody>
          <a:bodyPr wrap="square" lIns="91440" tIns="45720" rIns="91440" bIns="45720" anchor="t">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IN" sz="1400" b="0" i="0" u="none" strike="noStrike" kern="1200" cap="none" spc="0" normalizeH="0" baseline="0" noProof="0">
                <a:ln>
                  <a:noFill/>
                </a:ln>
                <a:solidFill>
                  <a:srgbClr val="FFFFFF"/>
                </a:solidFill>
                <a:effectLst/>
                <a:uLnTx/>
                <a:uFillTx/>
                <a:latin typeface="Calibri" panose="020F0502020204030204"/>
                <a:ea typeface="+mn-ea"/>
                <a:cs typeface="Calibri"/>
              </a:rPr>
              <a:t>Increases energy and peak forecasts</a:t>
            </a:r>
            <a:endParaRPr kumimoji="0" lang="en-US" sz="1400" b="0" i="0" u="none" strike="noStrike" kern="1200" cap="none" spc="0" normalizeH="0" baseline="0" noProof="0">
              <a:ln>
                <a:noFill/>
              </a:ln>
              <a:solidFill>
                <a:srgbClr val="FFFFFF"/>
              </a:solidFill>
              <a:effectLst/>
              <a:uLnTx/>
              <a:uFillTx/>
              <a:latin typeface="Calibri" panose="020F0502020204030204"/>
              <a:ea typeface="+mn-ea"/>
              <a:cs typeface="Calibri" pitchFamily="34" charset="0"/>
            </a:endParaRPr>
          </a:p>
        </p:txBody>
      </p:sp>
      <p:sp>
        <p:nvSpPr>
          <p:cNvPr id="188" name="Rectangle 187">
            <a:extLst>
              <a:ext uri="{FF2B5EF4-FFF2-40B4-BE49-F238E27FC236}">
                <a16:creationId xmlns:a16="http://schemas.microsoft.com/office/drawing/2014/main" id="{FE25540C-3499-462E-ACAE-B83D88981942}"/>
              </a:ext>
            </a:extLst>
          </p:cNvPr>
          <p:cNvSpPr/>
          <p:nvPr/>
        </p:nvSpPr>
        <p:spPr>
          <a:xfrm>
            <a:off x="7457437" y="4846534"/>
            <a:ext cx="2482903" cy="523220"/>
          </a:xfrm>
          <a:prstGeom prst="rect">
            <a:avLst/>
          </a:prstGeom>
        </p:spPr>
        <p:txBody>
          <a:bodyPr wrap="square" lIns="91440" tIns="45720" rIns="91440" bIns="45720" anchor="t">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IN" sz="1400" b="0" i="0" u="none" strike="noStrike" kern="1200" cap="none" spc="0" normalizeH="0" baseline="0" noProof="0">
                <a:ln>
                  <a:noFill/>
                </a:ln>
                <a:solidFill>
                  <a:srgbClr val="FFFFFF"/>
                </a:solidFill>
                <a:effectLst/>
                <a:uLnTx/>
                <a:uFillTx/>
                <a:latin typeface="Calibri" panose="020F0502020204030204"/>
                <a:ea typeface="+mn-ea"/>
                <a:cs typeface="Calibri"/>
              </a:rPr>
              <a:t>Increases energy and peak forecasts</a:t>
            </a:r>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46" name="Group 145"/>
          <p:cNvGrpSpPr>
            <a:grpSpLocks noChangeAspect="1"/>
          </p:cNvGrpSpPr>
          <p:nvPr/>
        </p:nvGrpSpPr>
        <p:grpSpPr>
          <a:xfrm>
            <a:off x="2308726" y="2046741"/>
            <a:ext cx="439243" cy="430446"/>
            <a:chOff x="4652963" y="3370263"/>
            <a:chExt cx="130175" cy="125413"/>
          </a:xfrm>
          <a:solidFill>
            <a:schemeClr val="bg2"/>
          </a:solidFill>
        </p:grpSpPr>
        <p:sp>
          <p:nvSpPr>
            <p:cNvPr id="153" name="Rectangle 1708"/>
            <p:cNvSpPr>
              <a:spLocks noChangeArrowheads="1"/>
            </p:cNvSpPr>
            <p:nvPr/>
          </p:nvSpPr>
          <p:spPr bwMode="auto">
            <a:xfrm>
              <a:off x="4719638" y="3376613"/>
              <a:ext cx="12700" cy="19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4" name="Freeform 1709"/>
            <p:cNvSpPr>
              <a:spLocks/>
            </p:cNvSpPr>
            <p:nvPr/>
          </p:nvSpPr>
          <p:spPr bwMode="auto">
            <a:xfrm>
              <a:off x="4748213" y="3387726"/>
              <a:ext cx="22225" cy="22225"/>
            </a:xfrm>
            <a:custGeom>
              <a:avLst/>
              <a:gdLst>
                <a:gd name="T0" fmla="*/ 14 w 14"/>
                <a:gd name="T1" fmla="*/ 6 h 14"/>
                <a:gd name="T2" fmla="*/ 8 w 14"/>
                <a:gd name="T3" fmla="*/ 0 h 14"/>
                <a:gd name="T4" fmla="*/ 0 w 14"/>
                <a:gd name="T5" fmla="*/ 9 h 14"/>
                <a:gd name="T6" fmla="*/ 6 w 14"/>
                <a:gd name="T7" fmla="*/ 14 h 14"/>
                <a:gd name="T8" fmla="*/ 14 w 14"/>
                <a:gd name="T9" fmla="*/ 6 h 14"/>
              </a:gdLst>
              <a:ahLst/>
              <a:cxnLst>
                <a:cxn ang="0">
                  <a:pos x="T0" y="T1"/>
                </a:cxn>
                <a:cxn ang="0">
                  <a:pos x="T2" y="T3"/>
                </a:cxn>
                <a:cxn ang="0">
                  <a:pos x="T4" y="T5"/>
                </a:cxn>
                <a:cxn ang="0">
                  <a:pos x="T6" y="T7"/>
                </a:cxn>
                <a:cxn ang="0">
                  <a:pos x="T8" y="T9"/>
                </a:cxn>
              </a:cxnLst>
              <a:rect l="0" t="0" r="r" b="b"/>
              <a:pathLst>
                <a:path w="14" h="14">
                  <a:moveTo>
                    <a:pt x="14" y="6"/>
                  </a:moveTo>
                  <a:lnTo>
                    <a:pt x="8" y="0"/>
                  </a:lnTo>
                  <a:lnTo>
                    <a:pt x="0" y="9"/>
                  </a:lnTo>
                  <a:lnTo>
                    <a:pt x="6" y="14"/>
                  </a:lnTo>
                  <a:lnTo>
                    <a:pt x="14"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5" name="Rectangle 1710"/>
            <p:cNvSpPr>
              <a:spLocks noChangeArrowheads="1"/>
            </p:cNvSpPr>
            <p:nvPr/>
          </p:nvSpPr>
          <p:spPr bwMode="auto">
            <a:xfrm>
              <a:off x="4764088" y="3427413"/>
              <a:ext cx="19050" cy="11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6" name="Freeform 1711"/>
            <p:cNvSpPr>
              <a:spLocks/>
            </p:cNvSpPr>
            <p:nvPr/>
          </p:nvSpPr>
          <p:spPr bwMode="auto">
            <a:xfrm>
              <a:off x="4748213" y="3454401"/>
              <a:ext cx="22225" cy="22225"/>
            </a:xfrm>
            <a:custGeom>
              <a:avLst/>
              <a:gdLst>
                <a:gd name="T0" fmla="*/ 0 w 14"/>
                <a:gd name="T1" fmla="*/ 5 h 14"/>
                <a:gd name="T2" fmla="*/ 8 w 14"/>
                <a:gd name="T3" fmla="*/ 14 h 14"/>
                <a:gd name="T4" fmla="*/ 14 w 14"/>
                <a:gd name="T5" fmla="*/ 8 h 14"/>
                <a:gd name="T6" fmla="*/ 6 w 14"/>
                <a:gd name="T7" fmla="*/ 0 h 14"/>
                <a:gd name="T8" fmla="*/ 0 w 14"/>
                <a:gd name="T9" fmla="*/ 5 h 14"/>
              </a:gdLst>
              <a:ahLst/>
              <a:cxnLst>
                <a:cxn ang="0">
                  <a:pos x="T0" y="T1"/>
                </a:cxn>
                <a:cxn ang="0">
                  <a:pos x="T2" y="T3"/>
                </a:cxn>
                <a:cxn ang="0">
                  <a:pos x="T4" y="T5"/>
                </a:cxn>
                <a:cxn ang="0">
                  <a:pos x="T6" y="T7"/>
                </a:cxn>
                <a:cxn ang="0">
                  <a:pos x="T8" y="T9"/>
                </a:cxn>
              </a:cxnLst>
              <a:rect l="0" t="0" r="r" b="b"/>
              <a:pathLst>
                <a:path w="14" h="14">
                  <a:moveTo>
                    <a:pt x="0" y="5"/>
                  </a:moveTo>
                  <a:lnTo>
                    <a:pt x="8" y="14"/>
                  </a:lnTo>
                  <a:lnTo>
                    <a:pt x="14" y="8"/>
                  </a:lnTo>
                  <a:lnTo>
                    <a:pt x="6" y="0"/>
                  </a:lnTo>
                  <a:lnTo>
                    <a:pt x="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7" name="Rectangle 1712"/>
            <p:cNvSpPr>
              <a:spLocks noChangeArrowheads="1"/>
            </p:cNvSpPr>
            <p:nvPr/>
          </p:nvSpPr>
          <p:spPr bwMode="auto">
            <a:xfrm>
              <a:off x="4719638" y="3470276"/>
              <a:ext cx="12700" cy="19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8" name="Freeform 1713"/>
            <p:cNvSpPr>
              <a:spLocks/>
            </p:cNvSpPr>
            <p:nvPr/>
          </p:nvSpPr>
          <p:spPr bwMode="auto">
            <a:xfrm>
              <a:off x="4713288" y="3408363"/>
              <a:ext cx="38100" cy="49213"/>
            </a:xfrm>
            <a:custGeom>
              <a:avLst/>
              <a:gdLst>
                <a:gd name="T0" fmla="*/ 8 w 24"/>
                <a:gd name="T1" fmla="*/ 0 h 32"/>
                <a:gd name="T2" fmla="*/ 0 w 24"/>
                <a:gd name="T3" fmla="*/ 2 h 32"/>
                <a:gd name="T4" fmla="*/ 0 w 24"/>
                <a:gd name="T5" fmla="*/ 16 h 32"/>
                <a:gd name="T6" fmla="*/ 8 w 24"/>
                <a:gd name="T7" fmla="*/ 8 h 32"/>
                <a:gd name="T8" fmla="*/ 16 w 24"/>
                <a:gd name="T9" fmla="*/ 16 h 32"/>
                <a:gd name="T10" fmla="*/ 8 w 24"/>
                <a:gd name="T11" fmla="*/ 24 h 32"/>
                <a:gd name="T12" fmla="*/ 0 w 24"/>
                <a:gd name="T13" fmla="*/ 16 h 32"/>
                <a:gd name="T14" fmla="*/ 0 w 24"/>
                <a:gd name="T15" fmla="*/ 29 h 32"/>
                <a:gd name="T16" fmla="*/ 8 w 24"/>
                <a:gd name="T17" fmla="*/ 32 h 32"/>
                <a:gd name="T18" fmla="*/ 24 w 24"/>
                <a:gd name="T19" fmla="*/ 16 h 32"/>
                <a:gd name="T20" fmla="*/ 8 w 24"/>
                <a:gd name="T21"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32">
                  <a:moveTo>
                    <a:pt x="8" y="0"/>
                  </a:moveTo>
                  <a:cubicBezTo>
                    <a:pt x="5" y="0"/>
                    <a:pt x="2" y="0"/>
                    <a:pt x="0" y="2"/>
                  </a:cubicBezTo>
                  <a:cubicBezTo>
                    <a:pt x="0" y="16"/>
                    <a:pt x="0" y="16"/>
                    <a:pt x="0" y="16"/>
                  </a:cubicBezTo>
                  <a:cubicBezTo>
                    <a:pt x="0" y="11"/>
                    <a:pt x="3" y="8"/>
                    <a:pt x="8" y="8"/>
                  </a:cubicBezTo>
                  <a:cubicBezTo>
                    <a:pt x="12" y="8"/>
                    <a:pt x="16" y="11"/>
                    <a:pt x="16" y="16"/>
                  </a:cubicBezTo>
                  <a:cubicBezTo>
                    <a:pt x="16" y="20"/>
                    <a:pt x="12" y="24"/>
                    <a:pt x="8" y="24"/>
                  </a:cubicBezTo>
                  <a:cubicBezTo>
                    <a:pt x="3" y="24"/>
                    <a:pt x="0" y="20"/>
                    <a:pt x="0" y="16"/>
                  </a:cubicBezTo>
                  <a:cubicBezTo>
                    <a:pt x="0" y="29"/>
                    <a:pt x="0" y="29"/>
                    <a:pt x="0" y="29"/>
                  </a:cubicBezTo>
                  <a:cubicBezTo>
                    <a:pt x="2" y="31"/>
                    <a:pt x="5" y="32"/>
                    <a:pt x="8" y="32"/>
                  </a:cubicBezTo>
                  <a:cubicBezTo>
                    <a:pt x="17" y="32"/>
                    <a:pt x="24" y="24"/>
                    <a:pt x="24" y="16"/>
                  </a:cubicBezTo>
                  <a:cubicBezTo>
                    <a:pt x="24" y="7"/>
                    <a:pt x="17"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9" name="Freeform 1714"/>
            <p:cNvSpPr>
              <a:spLocks noEditPoints="1"/>
            </p:cNvSpPr>
            <p:nvPr/>
          </p:nvSpPr>
          <p:spPr bwMode="auto">
            <a:xfrm>
              <a:off x="4652963" y="3370263"/>
              <a:ext cx="57150" cy="125413"/>
            </a:xfrm>
            <a:custGeom>
              <a:avLst/>
              <a:gdLst>
                <a:gd name="T0" fmla="*/ 30 w 36"/>
                <a:gd name="T1" fmla="*/ 12 h 80"/>
                <a:gd name="T2" fmla="*/ 18 w 36"/>
                <a:gd name="T3" fmla="*/ 0 h 80"/>
                <a:gd name="T4" fmla="*/ 6 w 36"/>
                <a:gd name="T5" fmla="*/ 12 h 80"/>
                <a:gd name="T6" fmla="*/ 6 w 36"/>
                <a:gd name="T7" fmla="*/ 48 h 80"/>
                <a:gd name="T8" fmla="*/ 0 w 36"/>
                <a:gd name="T9" fmla="*/ 62 h 80"/>
                <a:gd name="T10" fmla="*/ 18 w 36"/>
                <a:gd name="T11" fmla="*/ 80 h 80"/>
                <a:gd name="T12" fmla="*/ 36 w 36"/>
                <a:gd name="T13" fmla="*/ 62 h 80"/>
                <a:gd name="T14" fmla="*/ 30 w 36"/>
                <a:gd name="T15" fmla="*/ 48 h 80"/>
                <a:gd name="T16" fmla="*/ 30 w 36"/>
                <a:gd name="T17" fmla="*/ 12 h 80"/>
                <a:gd name="T18" fmla="*/ 18 w 36"/>
                <a:gd name="T19" fmla="*/ 72 h 80"/>
                <a:gd name="T20" fmla="*/ 8 w 36"/>
                <a:gd name="T21" fmla="*/ 62 h 80"/>
                <a:gd name="T22" fmla="*/ 12 w 36"/>
                <a:gd name="T23" fmla="*/ 53 h 80"/>
                <a:gd name="T24" fmla="*/ 14 w 36"/>
                <a:gd name="T25" fmla="*/ 52 h 80"/>
                <a:gd name="T26" fmla="*/ 14 w 36"/>
                <a:gd name="T27" fmla="*/ 12 h 80"/>
                <a:gd name="T28" fmla="*/ 18 w 36"/>
                <a:gd name="T29" fmla="*/ 8 h 80"/>
                <a:gd name="T30" fmla="*/ 22 w 36"/>
                <a:gd name="T31" fmla="*/ 12 h 80"/>
                <a:gd name="T32" fmla="*/ 22 w 36"/>
                <a:gd name="T33" fmla="*/ 52 h 80"/>
                <a:gd name="T34" fmla="*/ 24 w 36"/>
                <a:gd name="T35" fmla="*/ 53 h 80"/>
                <a:gd name="T36" fmla="*/ 28 w 36"/>
                <a:gd name="T37" fmla="*/ 62 h 80"/>
                <a:gd name="T38" fmla="*/ 18 w 36"/>
                <a:gd name="T39" fmla="*/ 7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 h="80">
                  <a:moveTo>
                    <a:pt x="30" y="12"/>
                  </a:moveTo>
                  <a:cubicBezTo>
                    <a:pt x="30" y="5"/>
                    <a:pt x="24" y="0"/>
                    <a:pt x="18" y="0"/>
                  </a:cubicBezTo>
                  <a:cubicBezTo>
                    <a:pt x="11" y="0"/>
                    <a:pt x="6" y="5"/>
                    <a:pt x="6" y="12"/>
                  </a:cubicBezTo>
                  <a:cubicBezTo>
                    <a:pt x="6" y="48"/>
                    <a:pt x="6" y="48"/>
                    <a:pt x="6" y="48"/>
                  </a:cubicBezTo>
                  <a:cubicBezTo>
                    <a:pt x="2" y="52"/>
                    <a:pt x="0" y="56"/>
                    <a:pt x="0" y="62"/>
                  </a:cubicBezTo>
                  <a:cubicBezTo>
                    <a:pt x="0" y="71"/>
                    <a:pt x="8" y="80"/>
                    <a:pt x="18" y="80"/>
                  </a:cubicBezTo>
                  <a:cubicBezTo>
                    <a:pt x="28" y="80"/>
                    <a:pt x="36" y="71"/>
                    <a:pt x="36" y="62"/>
                  </a:cubicBezTo>
                  <a:cubicBezTo>
                    <a:pt x="36" y="56"/>
                    <a:pt x="34" y="52"/>
                    <a:pt x="30" y="48"/>
                  </a:cubicBezTo>
                  <a:lnTo>
                    <a:pt x="30" y="12"/>
                  </a:lnTo>
                  <a:close/>
                  <a:moveTo>
                    <a:pt x="18" y="72"/>
                  </a:moveTo>
                  <a:cubicBezTo>
                    <a:pt x="12" y="72"/>
                    <a:pt x="8" y="67"/>
                    <a:pt x="8" y="62"/>
                  </a:cubicBezTo>
                  <a:cubicBezTo>
                    <a:pt x="8" y="58"/>
                    <a:pt x="9" y="55"/>
                    <a:pt x="12" y="53"/>
                  </a:cubicBezTo>
                  <a:cubicBezTo>
                    <a:pt x="14" y="52"/>
                    <a:pt x="14" y="52"/>
                    <a:pt x="14" y="52"/>
                  </a:cubicBezTo>
                  <a:cubicBezTo>
                    <a:pt x="14" y="12"/>
                    <a:pt x="14" y="12"/>
                    <a:pt x="14" y="12"/>
                  </a:cubicBezTo>
                  <a:cubicBezTo>
                    <a:pt x="14" y="9"/>
                    <a:pt x="16" y="8"/>
                    <a:pt x="18" y="8"/>
                  </a:cubicBezTo>
                  <a:cubicBezTo>
                    <a:pt x="20" y="8"/>
                    <a:pt x="22" y="9"/>
                    <a:pt x="22" y="12"/>
                  </a:cubicBezTo>
                  <a:cubicBezTo>
                    <a:pt x="22" y="52"/>
                    <a:pt x="22" y="52"/>
                    <a:pt x="22" y="52"/>
                  </a:cubicBezTo>
                  <a:cubicBezTo>
                    <a:pt x="24" y="53"/>
                    <a:pt x="24" y="53"/>
                    <a:pt x="24" y="53"/>
                  </a:cubicBezTo>
                  <a:cubicBezTo>
                    <a:pt x="26" y="55"/>
                    <a:pt x="28" y="58"/>
                    <a:pt x="28" y="62"/>
                  </a:cubicBezTo>
                  <a:cubicBezTo>
                    <a:pt x="28" y="67"/>
                    <a:pt x="23" y="72"/>
                    <a:pt x="18"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47" name="Freeform 1268"/>
          <p:cNvSpPr>
            <a:spLocks noChangeAspect="1"/>
          </p:cNvSpPr>
          <p:nvPr/>
        </p:nvSpPr>
        <p:spPr bwMode="auto">
          <a:xfrm>
            <a:off x="2288729" y="3954699"/>
            <a:ext cx="364386" cy="391250"/>
          </a:xfrm>
          <a:custGeom>
            <a:avLst/>
            <a:gdLst>
              <a:gd name="T0" fmla="*/ 64 w 72"/>
              <a:gd name="T1" fmla="*/ 52 h 76"/>
              <a:gd name="T2" fmla="*/ 72 w 72"/>
              <a:gd name="T3" fmla="*/ 44 h 76"/>
              <a:gd name="T4" fmla="*/ 64 w 72"/>
              <a:gd name="T5" fmla="*/ 36 h 76"/>
              <a:gd name="T6" fmla="*/ 56 w 72"/>
              <a:gd name="T7" fmla="*/ 44 h 76"/>
              <a:gd name="T8" fmla="*/ 56 w 72"/>
              <a:gd name="T9" fmla="*/ 44 h 76"/>
              <a:gd name="T10" fmla="*/ 48 w 72"/>
              <a:gd name="T11" fmla="*/ 49 h 76"/>
              <a:gd name="T12" fmla="*/ 44 w 72"/>
              <a:gd name="T13" fmla="*/ 48 h 76"/>
              <a:gd name="T14" fmla="*/ 39 w 72"/>
              <a:gd name="T15" fmla="*/ 49 h 76"/>
              <a:gd name="T16" fmla="*/ 32 w 72"/>
              <a:gd name="T17" fmla="*/ 47 h 76"/>
              <a:gd name="T18" fmla="*/ 24 w 72"/>
              <a:gd name="T19" fmla="*/ 40 h 76"/>
              <a:gd name="T20" fmla="*/ 16 w 72"/>
              <a:gd name="T21" fmla="*/ 47 h 76"/>
              <a:gd name="T22" fmla="*/ 8 w 72"/>
              <a:gd name="T23" fmla="*/ 50 h 76"/>
              <a:gd name="T24" fmla="*/ 8 w 72"/>
              <a:gd name="T25" fmla="*/ 30 h 76"/>
              <a:gd name="T26" fmla="*/ 20 w 72"/>
              <a:gd name="T27" fmla="*/ 23 h 76"/>
              <a:gd name="T28" fmla="*/ 24 w 72"/>
              <a:gd name="T29" fmla="*/ 24 h 76"/>
              <a:gd name="T30" fmla="*/ 26 w 72"/>
              <a:gd name="T31" fmla="*/ 23 h 76"/>
              <a:gd name="T32" fmla="*/ 32 w 72"/>
              <a:gd name="T33" fmla="*/ 30 h 76"/>
              <a:gd name="T34" fmla="*/ 32 w 72"/>
              <a:gd name="T35" fmla="*/ 32 h 76"/>
              <a:gd name="T36" fmla="*/ 40 w 72"/>
              <a:gd name="T37" fmla="*/ 40 h 76"/>
              <a:gd name="T38" fmla="*/ 48 w 72"/>
              <a:gd name="T39" fmla="*/ 32 h 76"/>
              <a:gd name="T40" fmla="*/ 48 w 72"/>
              <a:gd name="T41" fmla="*/ 30 h 76"/>
              <a:gd name="T42" fmla="*/ 62 w 72"/>
              <a:gd name="T43" fmla="*/ 15 h 76"/>
              <a:gd name="T44" fmla="*/ 64 w 72"/>
              <a:gd name="T45" fmla="*/ 16 h 76"/>
              <a:gd name="T46" fmla="*/ 72 w 72"/>
              <a:gd name="T47" fmla="*/ 8 h 76"/>
              <a:gd name="T48" fmla="*/ 64 w 72"/>
              <a:gd name="T49" fmla="*/ 0 h 76"/>
              <a:gd name="T50" fmla="*/ 56 w 72"/>
              <a:gd name="T51" fmla="*/ 8 h 76"/>
              <a:gd name="T52" fmla="*/ 56 w 72"/>
              <a:gd name="T53" fmla="*/ 10 h 76"/>
              <a:gd name="T54" fmla="*/ 42 w 72"/>
              <a:gd name="T55" fmla="*/ 24 h 76"/>
              <a:gd name="T56" fmla="*/ 40 w 72"/>
              <a:gd name="T57" fmla="*/ 24 h 76"/>
              <a:gd name="T58" fmla="*/ 38 w 72"/>
              <a:gd name="T59" fmla="*/ 24 h 76"/>
              <a:gd name="T60" fmla="*/ 32 w 72"/>
              <a:gd name="T61" fmla="*/ 18 h 76"/>
              <a:gd name="T62" fmla="*/ 32 w 72"/>
              <a:gd name="T63" fmla="*/ 16 h 76"/>
              <a:gd name="T64" fmla="*/ 24 w 72"/>
              <a:gd name="T65" fmla="*/ 8 h 76"/>
              <a:gd name="T66" fmla="*/ 16 w 72"/>
              <a:gd name="T67" fmla="*/ 16 h 76"/>
              <a:gd name="T68" fmla="*/ 16 w 72"/>
              <a:gd name="T69" fmla="*/ 16 h 76"/>
              <a:gd name="T70" fmla="*/ 8 w 72"/>
              <a:gd name="T71" fmla="*/ 21 h 76"/>
              <a:gd name="T72" fmla="*/ 8 w 72"/>
              <a:gd name="T73" fmla="*/ 4 h 76"/>
              <a:gd name="T74" fmla="*/ 0 w 72"/>
              <a:gd name="T75" fmla="*/ 4 h 76"/>
              <a:gd name="T76" fmla="*/ 0 w 72"/>
              <a:gd name="T77" fmla="*/ 72 h 76"/>
              <a:gd name="T78" fmla="*/ 4 w 72"/>
              <a:gd name="T79" fmla="*/ 76 h 76"/>
              <a:gd name="T80" fmla="*/ 72 w 72"/>
              <a:gd name="T81" fmla="*/ 76 h 76"/>
              <a:gd name="T82" fmla="*/ 72 w 72"/>
              <a:gd name="T83" fmla="*/ 68 h 76"/>
              <a:gd name="T84" fmla="*/ 8 w 72"/>
              <a:gd name="T85" fmla="*/ 68 h 76"/>
              <a:gd name="T86" fmla="*/ 8 w 72"/>
              <a:gd name="T87" fmla="*/ 58 h 76"/>
              <a:gd name="T88" fmla="*/ 19 w 72"/>
              <a:gd name="T89" fmla="*/ 54 h 76"/>
              <a:gd name="T90" fmla="*/ 24 w 72"/>
              <a:gd name="T91" fmla="*/ 56 h 76"/>
              <a:gd name="T92" fmla="*/ 29 w 72"/>
              <a:gd name="T93" fmla="*/ 54 h 76"/>
              <a:gd name="T94" fmla="*/ 36 w 72"/>
              <a:gd name="T95" fmla="*/ 57 h 76"/>
              <a:gd name="T96" fmla="*/ 44 w 72"/>
              <a:gd name="T97" fmla="*/ 64 h 76"/>
              <a:gd name="T98" fmla="*/ 52 w 72"/>
              <a:gd name="T99" fmla="*/ 56 h 76"/>
              <a:gd name="T100" fmla="*/ 52 w 72"/>
              <a:gd name="T101" fmla="*/ 56 h 76"/>
              <a:gd name="T102" fmla="*/ 60 w 72"/>
              <a:gd name="T103" fmla="*/ 51 h 76"/>
              <a:gd name="T104" fmla="*/ 64 w 72"/>
              <a:gd name="T105" fmla="*/ 52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2" h="76">
                <a:moveTo>
                  <a:pt x="64" y="52"/>
                </a:moveTo>
                <a:cubicBezTo>
                  <a:pt x="68" y="52"/>
                  <a:pt x="72" y="48"/>
                  <a:pt x="72" y="44"/>
                </a:cubicBezTo>
                <a:cubicBezTo>
                  <a:pt x="72" y="39"/>
                  <a:pt x="68" y="36"/>
                  <a:pt x="64" y="36"/>
                </a:cubicBezTo>
                <a:cubicBezTo>
                  <a:pt x="60" y="36"/>
                  <a:pt x="56" y="39"/>
                  <a:pt x="56" y="44"/>
                </a:cubicBezTo>
                <a:cubicBezTo>
                  <a:pt x="56" y="44"/>
                  <a:pt x="56" y="44"/>
                  <a:pt x="56" y="44"/>
                </a:cubicBezTo>
                <a:cubicBezTo>
                  <a:pt x="48" y="49"/>
                  <a:pt x="48" y="49"/>
                  <a:pt x="48" y="49"/>
                </a:cubicBezTo>
                <a:cubicBezTo>
                  <a:pt x="47" y="48"/>
                  <a:pt x="45" y="48"/>
                  <a:pt x="44" y="48"/>
                </a:cubicBezTo>
                <a:cubicBezTo>
                  <a:pt x="42" y="48"/>
                  <a:pt x="40" y="48"/>
                  <a:pt x="39" y="49"/>
                </a:cubicBezTo>
                <a:cubicBezTo>
                  <a:pt x="32" y="47"/>
                  <a:pt x="32" y="47"/>
                  <a:pt x="32" y="47"/>
                </a:cubicBezTo>
                <a:cubicBezTo>
                  <a:pt x="31" y="43"/>
                  <a:pt x="28" y="40"/>
                  <a:pt x="24" y="40"/>
                </a:cubicBezTo>
                <a:cubicBezTo>
                  <a:pt x="20" y="40"/>
                  <a:pt x="17" y="43"/>
                  <a:pt x="16" y="47"/>
                </a:cubicBezTo>
                <a:cubicBezTo>
                  <a:pt x="8" y="50"/>
                  <a:pt x="8" y="50"/>
                  <a:pt x="8" y="50"/>
                </a:cubicBezTo>
                <a:cubicBezTo>
                  <a:pt x="8" y="30"/>
                  <a:pt x="8" y="30"/>
                  <a:pt x="8" y="30"/>
                </a:cubicBezTo>
                <a:cubicBezTo>
                  <a:pt x="20" y="23"/>
                  <a:pt x="20" y="23"/>
                  <a:pt x="20" y="23"/>
                </a:cubicBezTo>
                <a:cubicBezTo>
                  <a:pt x="21" y="23"/>
                  <a:pt x="23" y="24"/>
                  <a:pt x="24" y="24"/>
                </a:cubicBezTo>
                <a:cubicBezTo>
                  <a:pt x="25" y="24"/>
                  <a:pt x="25" y="24"/>
                  <a:pt x="26" y="23"/>
                </a:cubicBezTo>
                <a:cubicBezTo>
                  <a:pt x="32" y="30"/>
                  <a:pt x="32" y="30"/>
                  <a:pt x="32" y="30"/>
                </a:cubicBezTo>
                <a:cubicBezTo>
                  <a:pt x="32" y="30"/>
                  <a:pt x="32" y="31"/>
                  <a:pt x="32" y="32"/>
                </a:cubicBezTo>
                <a:cubicBezTo>
                  <a:pt x="32" y="36"/>
                  <a:pt x="36" y="40"/>
                  <a:pt x="40" y="40"/>
                </a:cubicBezTo>
                <a:cubicBezTo>
                  <a:pt x="44" y="40"/>
                  <a:pt x="48" y="36"/>
                  <a:pt x="48" y="32"/>
                </a:cubicBezTo>
                <a:cubicBezTo>
                  <a:pt x="48" y="31"/>
                  <a:pt x="48" y="30"/>
                  <a:pt x="48" y="30"/>
                </a:cubicBezTo>
                <a:cubicBezTo>
                  <a:pt x="62" y="15"/>
                  <a:pt x="62" y="15"/>
                  <a:pt x="62" y="15"/>
                </a:cubicBezTo>
                <a:cubicBezTo>
                  <a:pt x="63" y="16"/>
                  <a:pt x="63" y="16"/>
                  <a:pt x="64" y="16"/>
                </a:cubicBezTo>
                <a:cubicBezTo>
                  <a:pt x="68" y="16"/>
                  <a:pt x="72" y="12"/>
                  <a:pt x="72" y="8"/>
                </a:cubicBezTo>
                <a:cubicBezTo>
                  <a:pt x="72" y="3"/>
                  <a:pt x="68" y="0"/>
                  <a:pt x="64" y="0"/>
                </a:cubicBezTo>
                <a:cubicBezTo>
                  <a:pt x="60" y="0"/>
                  <a:pt x="56" y="3"/>
                  <a:pt x="56" y="8"/>
                </a:cubicBezTo>
                <a:cubicBezTo>
                  <a:pt x="56" y="8"/>
                  <a:pt x="56" y="9"/>
                  <a:pt x="56" y="10"/>
                </a:cubicBezTo>
                <a:cubicBezTo>
                  <a:pt x="42" y="24"/>
                  <a:pt x="42" y="24"/>
                  <a:pt x="42" y="24"/>
                </a:cubicBezTo>
                <a:cubicBezTo>
                  <a:pt x="41" y="24"/>
                  <a:pt x="41" y="24"/>
                  <a:pt x="40" y="24"/>
                </a:cubicBezTo>
                <a:cubicBezTo>
                  <a:pt x="39" y="24"/>
                  <a:pt x="39" y="24"/>
                  <a:pt x="38" y="24"/>
                </a:cubicBezTo>
                <a:cubicBezTo>
                  <a:pt x="32" y="18"/>
                  <a:pt x="32" y="18"/>
                  <a:pt x="32" y="18"/>
                </a:cubicBezTo>
                <a:cubicBezTo>
                  <a:pt x="32" y="17"/>
                  <a:pt x="32" y="16"/>
                  <a:pt x="32" y="16"/>
                </a:cubicBezTo>
                <a:cubicBezTo>
                  <a:pt x="32" y="11"/>
                  <a:pt x="28" y="8"/>
                  <a:pt x="24" y="8"/>
                </a:cubicBezTo>
                <a:cubicBezTo>
                  <a:pt x="20" y="8"/>
                  <a:pt x="16" y="11"/>
                  <a:pt x="16" y="16"/>
                </a:cubicBezTo>
                <a:cubicBezTo>
                  <a:pt x="16" y="16"/>
                  <a:pt x="16" y="16"/>
                  <a:pt x="16" y="16"/>
                </a:cubicBezTo>
                <a:cubicBezTo>
                  <a:pt x="8" y="21"/>
                  <a:pt x="8" y="21"/>
                  <a:pt x="8" y="21"/>
                </a:cubicBezTo>
                <a:cubicBezTo>
                  <a:pt x="8" y="4"/>
                  <a:pt x="8" y="4"/>
                  <a:pt x="8" y="4"/>
                </a:cubicBezTo>
                <a:cubicBezTo>
                  <a:pt x="0" y="4"/>
                  <a:pt x="0" y="4"/>
                  <a:pt x="0" y="4"/>
                </a:cubicBezTo>
                <a:cubicBezTo>
                  <a:pt x="0" y="72"/>
                  <a:pt x="0" y="72"/>
                  <a:pt x="0" y="72"/>
                </a:cubicBezTo>
                <a:cubicBezTo>
                  <a:pt x="0" y="74"/>
                  <a:pt x="2" y="76"/>
                  <a:pt x="4" y="76"/>
                </a:cubicBezTo>
                <a:cubicBezTo>
                  <a:pt x="72" y="76"/>
                  <a:pt x="72" y="76"/>
                  <a:pt x="72" y="76"/>
                </a:cubicBezTo>
                <a:cubicBezTo>
                  <a:pt x="72" y="68"/>
                  <a:pt x="72" y="68"/>
                  <a:pt x="72" y="68"/>
                </a:cubicBezTo>
                <a:cubicBezTo>
                  <a:pt x="8" y="68"/>
                  <a:pt x="8" y="68"/>
                  <a:pt x="8" y="68"/>
                </a:cubicBezTo>
                <a:cubicBezTo>
                  <a:pt x="8" y="58"/>
                  <a:pt x="8" y="58"/>
                  <a:pt x="8" y="58"/>
                </a:cubicBezTo>
                <a:cubicBezTo>
                  <a:pt x="19" y="54"/>
                  <a:pt x="19" y="54"/>
                  <a:pt x="19" y="54"/>
                </a:cubicBezTo>
                <a:cubicBezTo>
                  <a:pt x="20" y="55"/>
                  <a:pt x="22" y="56"/>
                  <a:pt x="24" y="56"/>
                </a:cubicBezTo>
                <a:cubicBezTo>
                  <a:pt x="26" y="56"/>
                  <a:pt x="28" y="55"/>
                  <a:pt x="29" y="54"/>
                </a:cubicBezTo>
                <a:cubicBezTo>
                  <a:pt x="36" y="57"/>
                  <a:pt x="36" y="57"/>
                  <a:pt x="36" y="57"/>
                </a:cubicBezTo>
                <a:cubicBezTo>
                  <a:pt x="37" y="61"/>
                  <a:pt x="40" y="64"/>
                  <a:pt x="44" y="64"/>
                </a:cubicBezTo>
                <a:cubicBezTo>
                  <a:pt x="48" y="64"/>
                  <a:pt x="52" y="60"/>
                  <a:pt x="52" y="56"/>
                </a:cubicBezTo>
                <a:cubicBezTo>
                  <a:pt x="52" y="56"/>
                  <a:pt x="52" y="56"/>
                  <a:pt x="52" y="56"/>
                </a:cubicBezTo>
                <a:cubicBezTo>
                  <a:pt x="60" y="51"/>
                  <a:pt x="60" y="51"/>
                  <a:pt x="60" y="51"/>
                </a:cubicBezTo>
                <a:cubicBezTo>
                  <a:pt x="61" y="51"/>
                  <a:pt x="63" y="52"/>
                  <a:pt x="64" y="52"/>
                </a:cubicBezTo>
                <a:close/>
              </a:path>
            </a:pathLst>
          </a:custGeom>
          <a:solidFill>
            <a:schemeClr val="bg2"/>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48" name="Group 147"/>
          <p:cNvGrpSpPr>
            <a:grpSpLocks noChangeAspect="1"/>
          </p:cNvGrpSpPr>
          <p:nvPr/>
        </p:nvGrpSpPr>
        <p:grpSpPr>
          <a:xfrm>
            <a:off x="2280150" y="2967530"/>
            <a:ext cx="416640" cy="423799"/>
            <a:chOff x="4276726" y="4406901"/>
            <a:chExt cx="127000" cy="127000"/>
          </a:xfrm>
          <a:solidFill>
            <a:schemeClr val="bg2"/>
          </a:solidFill>
        </p:grpSpPr>
        <p:sp>
          <p:nvSpPr>
            <p:cNvPr id="149" name="Rectangle 1391"/>
            <p:cNvSpPr>
              <a:spLocks noChangeArrowheads="1"/>
            </p:cNvSpPr>
            <p:nvPr/>
          </p:nvSpPr>
          <p:spPr bwMode="auto">
            <a:xfrm>
              <a:off x="4321176" y="4406901"/>
              <a:ext cx="12700" cy="127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0" name="Rectangle 1392"/>
            <p:cNvSpPr>
              <a:spLocks noChangeArrowheads="1"/>
            </p:cNvSpPr>
            <p:nvPr/>
          </p:nvSpPr>
          <p:spPr bwMode="auto">
            <a:xfrm>
              <a:off x="4346576" y="4406901"/>
              <a:ext cx="12700" cy="127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1" name="Freeform 1393"/>
            <p:cNvSpPr>
              <a:spLocks noEditPoints="1"/>
            </p:cNvSpPr>
            <p:nvPr/>
          </p:nvSpPr>
          <p:spPr bwMode="auto">
            <a:xfrm>
              <a:off x="4276726" y="4445001"/>
              <a:ext cx="127000" cy="88900"/>
            </a:xfrm>
            <a:custGeom>
              <a:avLst/>
              <a:gdLst>
                <a:gd name="T0" fmla="*/ 80 w 80"/>
                <a:gd name="T1" fmla="*/ 27 h 56"/>
                <a:gd name="T2" fmla="*/ 66 w 80"/>
                <a:gd name="T3" fmla="*/ 0 h 56"/>
                <a:gd name="T4" fmla="*/ 56 w 80"/>
                <a:gd name="T5" fmla="*/ 0 h 56"/>
                <a:gd name="T6" fmla="*/ 56 w 80"/>
                <a:gd name="T7" fmla="*/ 8 h 56"/>
                <a:gd name="T8" fmla="*/ 62 w 80"/>
                <a:gd name="T9" fmla="*/ 8 h 56"/>
                <a:gd name="T10" fmla="*/ 70 w 80"/>
                <a:gd name="T11" fmla="*/ 24 h 56"/>
                <a:gd name="T12" fmla="*/ 10 w 80"/>
                <a:gd name="T13" fmla="*/ 24 h 56"/>
                <a:gd name="T14" fmla="*/ 18 w 80"/>
                <a:gd name="T15" fmla="*/ 8 h 56"/>
                <a:gd name="T16" fmla="*/ 24 w 80"/>
                <a:gd name="T17" fmla="*/ 8 h 56"/>
                <a:gd name="T18" fmla="*/ 24 w 80"/>
                <a:gd name="T19" fmla="*/ 0 h 56"/>
                <a:gd name="T20" fmla="*/ 14 w 80"/>
                <a:gd name="T21" fmla="*/ 0 h 56"/>
                <a:gd name="T22" fmla="*/ 0 w 80"/>
                <a:gd name="T23" fmla="*/ 27 h 56"/>
                <a:gd name="T24" fmla="*/ 0 w 80"/>
                <a:gd name="T25" fmla="*/ 48 h 56"/>
                <a:gd name="T26" fmla="*/ 8 w 80"/>
                <a:gd name="T27" fmla="*/ 48 h 56"/>
                <a:gd name="T28" fmla="*/ 8 w 80"/>
                <a:gd name="T29" fmla="*/ 50 h 56"/>
                <a:gd name="T30" fmla="*/ 14 w 80"/>
                <a:gd name="T31" fmla="*/ 56 h 56"/>
                <a:gd name="T32" fmla="*/ 20 w 80"/>
                <a:gd name="T33" fmla="*/ 50 h 56"/>
                <a:gd name="T34" fmla="*/ 20 w 80"/>
                <a:gd name="T35" fmla="*/ 48 h 56"/>
                <a:gd name="T36" fmla="*/ 60 w 80"/>
                <a:gd name="T37" fmla="*/ 48 h 56"/>
                <a:gd name="T38" fmla="*/ 60 w 80"/>
                <a:gd name="T39" fmla="*/ 50 h 56"/>
                <a:gd name="T40" fmla="*/ 66 w 80"/>
                <a:gd name="T41" fmla="*/ 56 h 56"/>
                <a:gd name="T42" fmla="*/ 72 w 80"/>
                <a:gd name="T43" fmla="*/ 50 h 56"/>
                <a:gd name="T44" fmla="*/ 72 w 80"/>
                <a:gd name="T45" fmla="*/ 48 h 56"/>
                <a:gd name="T46" fmla="*/ 80 w 80"/>
                <a:gd name="T47" fmla="*/ 48 h 56"/>
                <a:gd name="T48" fmla="*/ 80 w 80"/>
                <a:gd name="T49" fmla="*/ 27 h 56"/>
                <a:gd name="T50" fmla="*/ 52 w 80"/>
                <a:gd name="T51" fmla="*/ 32 h 56"/>
                <a:gd name="T52" fmla="*/ 52 w 80"/>
                <a:gd name="T53" fmla="*/ 40 h 56"/>
                <a:gd name="T54" fmla="*/ 28 w 80"/>
                <a:gd name="T55" fmla="*/ 40 h 56"/>
                <a:gd name="T56" fmla="*/ 28 w 80"/>
                <a:gd name="T57" fmla="*/ 32 h 56"/>
                <a:gd name="T58" fmla="*/ 52 w 80"/>
                <a:gd name="T59" fmla="*/ 32 h 56"/>
                <a:gd name="T60" fmla="*/ 8 w 80"/>
                <a:gd name="T61" fmla="*/ 32 h 56"/>
                <a:gd name="T62" fmla="*/ 20 w 80"/>
                <a:gd name="T63" fmla="*/ 32 h 56"/>
                <a:gd name="T64" fmla="*/ 20 w 80"/>
                <a:gd name="T65" fmla="*/ 40 h 56"/>
                <a:gd name="T66" fmla="*/ 8 w 80"/>
                <a:gd name="T67" fmla="*/ 40 h 56"/>
                <a:gd name="T68" fmla="*/ 8 w 80"/>
                <a:gd name="T69" fmla="*/ 32 h 56"/>
                <a:gd name="T70" fmla="*/ 60 w 80"/>
                <a:gd name="T71" fmla="*/ 40 h 56"/>
                <a:gd name="T72" fmla="*/ 60 w 80"/>
                <a:gd name="T73" fmla="*/ 32 h 56"/>
                <a:gd name="T74" fmla="*/ 72 w 80"/>
                <a:gd name="T75" fmla="*/ 32 h 56"/>
                <a:gd name="T76" fmla="*/ 72 w 80"/>
                <a:gd name="T77" fmla="*/ 40 h 56"/>
                <a:gd name="T78" fmla="*/ 60 w 80"/>
                <a:gd name="T79" fmla="*/ 4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0" h="56">
                  <a:moveTo>
                    <a:pt x="80" y="27"/>
                  </a:moveTo>
                  <a:cubicBezTo>
                    <a:pt x="66" y="0"/>
                    <a:pt x="66" y="0"/>
                    <a:pt x="66" y="0"/>
                  </a:cubicBezTo>
                  <a:cubicBezTo>
                    <a:pt x="56" y="0"/>
                    <a:pt x="56" y="0"/>
                    <a:pt x="56" y="0"/>
                  </a:cubicBezTo>
                  <a:cubicBezTo>
                    <a:pt x="56" y="8"/>
                    <a:pt x="56" y="8"/>
                    <a:pt x="56" y="8"/>
                  </a:cubicBezTo>
                  <a:cubicBezTo>
                    <a:pt x="62" y="8"/>
                    <a:pt x="62" y="8"/>
                    <a:pt x="62" y="8"/>
                  </a:cubicBezTo>
                  <a:cubicBezTo>
                    <a:pt x="70" y="24"/>
                    <a:pt x="70" y="24"/>
                    <a:pt x="70" y="24"/>
                  </a:cubicBezTo>
                  <a:cubicBezTo>
                    <a:pt x="10" y="24"/>
                    <a:pt x="10" y="24"/>
                    <a:pt x="10" y="24"/>
                  </a:cubicBezTo>
                  <a:cubicBezTo>
                    <a:pt x="18" y="8"/>
                    <a:pt x="18" y="8"/>
                    <a:pt x="18" y="8"/>
                  </a:cubicBezTo>
                  <a:cubicBezTo>
                    <a:pt x="24" y="8"/>
                    <a:pt x="24" y="8"/>
                    <a:pt x="24" y="8"/>
                  </a:cubicBezTo>
                  <a:cubicBezTo>
                    <a:pt x="24" y="0"/>
                    <a:pt x="24" y="0"/>
                    <a:pt x="24" y="0"/>
                  </a:cubicBezTo>
                  <a:cubicBezTo>
                    <a:pt x="14" y="0"/>
                    <a:pt x="14" y="0"/>
                    <a:pt x="14" y="0"/>
                  </a:cubicBezTo>
                  <a:cubicBezTo>
                    <a:pt x="0" y="27"/>
                    <a:pt x="0" y="27"/>
                    <a:pt x="0" y="27"/>
                  </a:cubicBezTo>
                  <a:cubicBezTo>
                    <a:pt x="0" y="48"/>
                    <a:pt x="0" y="48"/>
                    <a:pt x="0" y="48"/>
                  </a:cubicBezTo>
                  <a:cubicBezTo>
                    <a:pt x="8" y="48"/>
                    <a:pt x="8" y="48"/>
                    <a:pt x="8" y="48"/>
                  </a:cubicBezTo>
                  <a:cubicBezTo>
                    <a:pt x="8" y="50"/>
                    <a:pt x="8" y="50"/>
                    <a:pt x="8" y="50"/>
                  </a:cubicBezTo>
                  <a:cubicBezTo>
                    <a:pt x="8" y="53"/>
                    <a:pt x="11" y="56"/>
                    <a:pt x="14" y="56"/>
                  </a:cubicBezTo>
                  <a:cubicBezTo>
                    <a:pt x="17" y="56"/>
                    <a:pt x="20" y="53"/>
                    <a:pt x="20" y="50"/>
                  </a:cubicBezTo>
                  <a:cubicBezTo>
                    <a:pt x="20" y="48"/>
                    <a:pt x="20" y="48"/>
                    <a:pt x="20" y="48"/>
                  </a:cubicBezTo>
                  <a:cubicBezTo>
                    <a:pt x="60" y="48"/>
                    <a:pt x="60" y="48"/>
                    <a:pt x="60" y="48"/>
                  </a:cubicBezTo>
                  <a:cubicBezTo>
                    <a:pt x="60" y="50"/>
                    <a:pt x="60" y="50"/>
                    <a:pt x="60" y="50"/>
                  </a:cubicBezTo>
                  <a:cubicBezTo>
                    <a:pt x="60" y="53"/>
                    <a:pt x="63" y="56"/>
                    <a:pt x="66" y="56"/>
                  </a:cubicBezTo>
                  <a:cubicBezTo>
                    <a:pt x="69" y="56"/>
                    <a:pt x="72" y="53"/>
                    <a:pt x="72" y="50"/>
                  </a:cubicBezTo>
                  <a:cubicBezTo>
                    <a:pt x="72" y="48"/>
                    <a:pt x="72" y="48"/>
                    <a:pt x="72" y="48"/>
                  </a:cubicBezTo>
                  <a:cubicBezTo>
                    <a:pt x="80" y="48"/>
                    <a:pt x="80" y="48"/>
                    <a:pt x="80" y="48"/>
                  </a:cubicBezTo>
                  <a:lnTo>
                    <a:pt x="80" y="27"/>
                  </a:lnTo>
                  <a:close/>
                  <a:moveTo>
                    <a:pt x="52" y="32"/>
                  </a:moveTo>
                  <a:cubicBezTo>
                    <a:pt x="52" y="40"/>
                    <a:pt x="52" y="40"/>
                    <a:pt x="52" y="40"/>
                  </a:cubicBezTo>
                  <a:cubicBezTo>
                    <a:pt x="28" y="40"/>
                    <a:pt x="28" y="40"/>
                    <a:pt x="28" y="40"/>
                  </a:cubicBezTo>
                  <a:cubicBezTo>
                    <a:pt x="28" y="32"/>
                    <a:pt x="28" y="32"/>
                    <a:pt x="28" y="32"/>
                  </a:cubicBezTo>
                  <a:lnTo>
                    <a:pt x="52" y="32"/>
                  </a:lnTo>
                  <a:close/>
                  <a:moveTo>
                    <a:pt x="8" y="32"/>
                  </a:moveTo>
                  <a:cubicBezTo>
                    <a:pt x="20" y="32"/>
                    <a:pt x="20" y="32"/>
                    <a:pt x="20" y="32"/>
                  </a:cubicBezTo>
                  <a:cubicBezTo>
                    <a:pt x="20" y="40"/>
                    <a:pt x="20" y="40"/>
                    <a:pt x="20" y="40"/>
                  </a:cubicBezTo>
                  <a:cubicBezTo>
                    <a:pt x="8" y="40"/>
                    <a:pt x="8" y="40"/>
                    <a:pt x="8" y="40"/>
                  </a:cubicBezTo>
                  <a:lnTo>
                    <a:pt x="8" y="32"/>
                  </a:lnTo>
                  <a:close/>
                  <a:moveTo>
                    <a:pt x="60" y="40"/>
                  </a:moveTo>
                  <a:cubicBezTo>
                    <a:pt x="60" y="32"/>
                    <a:pt x="60" y="32"/>
                    <a:pt x="60" y="32"/>
                  </a:cubicBezTo>
                  <a:cubicBezTo>
                    <a:pt x="72" y="32"/>
                    <a:pt x="72" y="32"/>
                    <a:pt x="72" y="32"/>
                  </a:cubicBezTo>
                  <a:cubicBezTo>
                    <a:pt x="72" y="40"/>
                    <a:pt x="72" y="40"/>
                    <a:pt x="72" y="40"/>
                  </a:cubicBezTo>
                  <a:lnTo>
                    <a:pt x="6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2" name="Freeform 1394"/>
            <p:cNvSpPr>
              <a:spLocks/>
            </p:cNvSpPr>
            <p:nvPr/>
          </p:nvSpPr>
          <p:spPr bwMode="auto">
            <a:xfrm>
              <a:off x="4321176" y="4425951"/>
              <a:ext cx="38100" cy="44450"/>
            </a:xfrm>
            <a:custGeom>
              <a:avLst/>
              <a:gdLst>
                <a:gd name="T0" fmla="*/ 8 w 24"/>
                <a:gd name="T1" fmla="*/ 16 h 28"/>
                <a:gd name="T2" fmla="*/ 8 w 24"/>
                <a:gd name="T3" fmla="*/ 28 h 28"/>
                <a:gd name="T4" fmla="*/ 16 w 24"/>
                <a:gd name="T5" fmla="*/ 28 h 28"/>
                <a:gd name="T6" fmla="*/ 16 w 24"/>
                <a:gd name="T7" fmla="*/ 16 h 28"/>
                <a:gd name="T8" fmla="*/ 24 w 24"/>
                <a:gd name="T9" fmla="*/ 8 h 28"/>
                <a:gd name="T10" fmla="*/ 24 w 24"/>
                <a:gd name="T11" fmla="*/ 0 h 28"/>
                <a:gd name="T12" fmla="*/ 0 w 24"/>
                <a:gd name="T13" fmla="*/ 0 h 28"/>
                <a:gd name="T14" fmla="*/ 0 w 24"/>
                <a:gd name="T15" fmla="*/ 8 h 28"/>
                <a:gd name="T16" fmla="*/ 8 w 24"/>
                <a:gd name="T17" fmla="*/ 1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28">
                  <a:moveTo>
                    <a:pt x="8" y="16"/>
                  </a:moveTo>
                  <a:cubicBezTo>
                    <a:pt x="8" y="28"/>
                    <a:pt x="8" y="28"/>
                    <a:pt x="8" y="28"/>
                  </a:cubicBezTo>
                  <a:cubicBezTo>
                    <a:pt x="16" y="28"/>
                    <a:pt x="16" y="28"/>
                    <a:pt x="16" y="28"/>
                  </a:cubicBezTo>
                  <a:cubicBezTo>
                    <a:pt x="16" y="16"/>
                    <a:pt x="16" y="16"/>
                    <a:pt x="16" y="16"/>
                  </a:cubicBezTo>
                  <a:cubicBezTo>
                    <a:pt x="20" y="16"/>
                    <a:pt x="24" y="12"/>
                    <a:pt x="24" y="8"/>
                  </a:cubicBezTo>
                  <a:cubicBezTo>
                    <a:pt x="24" y="0"/>
                    <a:pt x="24" y="0"/>
                    <a:pt x="24" y="0"/>
                  </a:cubicBezTo>
                  <a:cubicBezTo>
                    <a:pt x="0" y="0"/>
                    <a:pt x="0" y="0"/>
                    <a:pt x="0" y="0"/>
                  </a:cubicBezTo>
                  <a:cubicBezTo>
                    <a:pt x="0" y="8"/>
                    <a:pt x="0" y="8"/>
                    <a:pt x="0" y="8"/>
                  </a:cubicBezTo>
                  <a:cubicBezTo>
                    <a:pt x="0" y="12"/>
                    <a:pt x="4" y="16"/>
                    <a:pt x="8"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2582346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0B337-BC59-ACF2-D9C1-119EF9995E12}"/>
              </a:ext>
            </a:extLst>
          </p:cNvPr>
          <p:cNvSpPr>
            <a:spLocks noGrp="1"/>
          </p:cNvSpPr>
          <p:nvPr>
            <p:ph type="title"/>
          </p:nvPr>
        </p:nvSpPr>
        <p:spPr/>
        <p:txBody>
          <a:bodyPr>
            <a:noAutofit/>
          </a:bodyPr>
          <a:lstStyle/>
          <a:p>
            <a:r>
              <a:rPr lang="en-US">
                <a:latin typeface="Arial"/>
                <a:cs typeface="Arial"/>
              </a:rPr>
              <a:t>This is the first step for incorporating climate change into planning</a:t>
            </a:r>
          </a:p>
        </p:txBody>
      </p:sp>
      <p:sp>
        <p:nvSpPr>
          <p:cNvPr id="3" name="Text Placeholder 2">
            <a:extLst>
              <a:ext uri="{FF2B5EF4-FFF2-40B4-BE49-F238E27FC236}">
                <a16:creationId xmlns:a16="http://schemas.microsoft.com/office/drawing/2014/main" id="{E95DEA05-AA1D-C987-E781-E2BDDEF3A1CD}"/>
              </a:ext>
            </a:extLst>
          </p:cNvPr>
          <p:cNvSpPr>
            <a:spLocks noGrp="1"/>
          </p:cNvSpPr>
          <p:nvPr>
            <p:ph type="body" sz="quarter" idx="10"/>
          </p:nvPr>
        </p:nvSpPr>
        <p:spPr>
          <a:xfrm>
            <a:off x="609600" y="1578708"/>
            <a:ext cx="7635604" cy="4157784"/>
          </a:xfrm>
        </p:spPr>
        <p:txBody>
          <a:bodyPr lIns="91440" tIns="45720" rIns="91440" bIns="45720" anchor="t"/>
          <a:lstStyle/>
          <a:p>
            <a:r>
              <a:rPr lang="en-US" sz="2000">
                <a:latin typeface="Arial"/>
                <a:cs typeface="Arial"/>
              </a:rPr>
              <a:t>Content presented today is PSE’s </a:t>
            </a:r>
            <a:r>
              <a:rPr lang="en-US" sz="2000" b="1">
                <a:latin typeface="Arial"/>
                <a:cs typeface="Arial"/>
              </a:rPr>
              <a:t>first step in reflecting climate change in the demand forecast and resource plan</a:t>
            </a:r>
            <a:endParaRPr lang="en-US" sz="2000">
              <a:latin typeface="Arial"/>
              <a:cs typeface="Arial"/>
            </a:endParaRPr>
          </a:p>
          <a:p>
            <a:r>
              <a:rPr lang="en-US" sz="2000">
                <a:latin typeface="Arial"/>
                <a:cs typeface="Arial"/>
              </a:rPr>
              <a:t>We expect the methodologies and data available </a:t>
            </a:r>
            <a:r>
              <a:rPr lang="en-US" sz="2000" b="1">
                <a:latin typeface="Arial"/>
                <a:cs typeface="Arial"/>
              </a:rPr>
              <a:t>will continue to evolve over time</a:t>
            </a:r>
            <a:endParaRPr lang="en-US" sz="2000">
              <a:latin typeface="Arial"/>
              <a:cs typeface="Arial"/>
            </a:endParaRPr>
          </a:p>
          <a:p>
            <a:r>
              <a:rPr lang="en-US" sz="2000">
                <a:latin typeface="Arial"/>
                <a:cs typeface="Arial"/>
              </a:rPr>
              <a:t>There are </a:t>
            </a:r>
            <a:r>
              <a:rPr lang="en-US" sz="2000" b="1">
                <a:latin typeface="Arial"/>
                <a:cs typeface="Arial"/>
              </a:rPr>
              <a:t>no industry standards or best practices</a:t>
            </a:r>
            <a:r>
              <a:rPr lang="en-US" sz="2000">
                <a:latin typeface="Arial"/>
                <a:cs typeface="Arial"/>
              </a:rPr>
              <a:t> for climate change assumptions.  PSE is part of the EPRI Climate </a:t>
            </a:r>
            <a:r>
              <a:rPr lang="en-US" sz="2000" err="1">
                <a:latin typeface="Arial"/>
                <a:cs typeface="Arial"/>
              </a:rPr>
              <a:t>READi</a:t>
            </a:r>
            <a:r>
              <a:rPr lang="en-US" sz="2000">
                <a:latin typeface="Arial"/>
                <a:cs typeface="Arial"/>
              </a:rPr>
              <a:t> project which is focused on creating industry standards for using climate change data in utility planning processes.</a:t>
            </a:r>
          </a:p>
          <a:p>
            <a:r>
              <a:rPr lang="en-US" sz="2000">
                <a:latin typeface="Arial"/>
                <a:cs typeface="Arial"/>
              </a:rPr>
              <a:t>This is a summary of the information presented to PSE’s stakeholder at the January 20</a:t>
            </a:r>
            <a:r>
              <a:rPr lang="en-US" sz="2000" baseline="30000">
                <a:latin typeface="Arial"/>
                <a:cs typeface="Arial"/>
              </a:rPr>
              <a:t>th</a:t>
            </a:r>
            <a:r>
              <a:rPr lang="en-US" sz="2000">
                <a:latin typeface="Arial"/>
                <a:cs typeface="Arial"/>
              </a:rPr>
              <a:t>, 2022 meeting.</a:t>
            </a:r>
          </a:p>
          <a:p>
            <a:endParaRPr lang="en-US" sz="2400"/>
          </a:p>
          <a:p>
            <a:endParaRPr lang="en-US" sz="2000"/>
          </a:p>
          <a:p>
            <a:endParaRPr lang="en-US" sz="2000"/>
          </a:p>
          <a:p>
            <a:endParaRPr lang="en-US" sz="1800"/>
          </a:p>
        </p:txBody>
      </p:sp>
      <p:pic>
        <p:nvPicPr>
          <p:cNvPr id="4" name="Picture 4" descr="Logo&#10;&#10;Description automatically generated">
            <a:extLst>
              <a:ext uri="{FF2B5EF4-FFF2-40B4-BE49-F238E27FC236}">
                <a16:creationId xmlns:a16="http://schemas.microsoft.com/office/drawing/2014/main" id="{F21C9B65-86A2-2201-3A07-875D2F962C9B}"/>
              </a:ext>
            </a:extLst>
          </p:cNvPr>
          <p:cNvPicPr>
            <a:picLocks noChangeAspect="1"/>
          </p:cNvPicPr>
          <p:nvPr/>
        </p:nvPicPr>
        <p:blipFill>
          <a:blip r:embed="rId3"/>
          <a:stretch>
            <a:fillRect/>
          </a:stretch>
        </p:blipFill>
        <p:spPr>
          <a:xfrm>
            <a:off x="7161029" y="1127151"/>
            <a:ext cx="3903920" cy="4763185"/>
          </a:xfrm>
          <a:prstGeom prst="rect">
            <a:avLst/>
          </a:prstGeom>
        </p:spPr>
      </p:pic>
    </p:spTree>
    <p:extLst>
      <p:ext uri="{BB962C8B-B14F-4D97-AF65-F5344CB8AC3E}">
        <p14:creationId xmlns:p14="http://schemas.microsoft.com/office/powerpoint/2010/main" val="27081165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2CD48-908A-D456-915A-FE089436FAC4}"/>
              </a:ext>
            </a:extLst>
          </p:cNvPr>
          <p:cNvSpPr>
            <a:spLocks noGrp="1"/>
          </p:cNvSpPr>
          <p:nvPr>
            <p:ph type="title"/>
          </p:nvPr>
        </p:nvSpPr>
        <p:spPr/>
        <p:txBody>
          <a:bodyPr>
            <a:noAutofit/>
          </a:bodyPr>
          <a:lstStyle/>
          <a:p>
            <a:r>
              <a:rPr lang="en-US" sz="2800">
                <a:latin typeface="Arial"/>
                <a:cs typeface="Arial"/>
              </a:rPr>
              <a:t>Climate change models for the region have been developed and used by the Northwest Power and Conservation Council</a:t>
            </a:r>
          </a:p>
        </p:txBody>
      </p:sp>
      <p:sp>
        <p:nvSpPr>
          <p:cNvPr id="3" name="Text Placeholder 2">
            <a:extLst>
              <a:ext uri="{FF2B5EF4-FFF2-40B4-BE49-F238E27FC236}">
                <a16:creationId xmlns:a16="http://schemas.microsoft.com/office/drawing/2014/main" id="{B56912C4-27A8-5D45-BE1C-0D64E2BA8CA4}"/>
              </a:ext>
            </a:extLst>
          </p:cNvPr>
          <p:cNvSpPr>
            <a:spLocks noGrp="1"/>
          </p:cNvSpPr>
          <p:nvPr>
            <p:ph type="body" sz="quarter" idx="10"/>
          </p:nvPr>
        </p:nvSpPr>
        <p:spPr>
          <a:xfrm>
            <a:off x="609600" y="1578708"/>
            <a:ext cx="5036289" cy="4310184"/>
          </a:xfrm>
        </p:spPr>
        <p:txBody>
          <a:bodyPr lIns="91440" tIns="45720" rIns="91440" bIns="45720" anchor="t"/>
          <a:lstStyle/>
          <a:p>
            <a:r>
              <a:rPr lang="en-US" sz="1800">
                <a:latin typeface="Arial"/>
                <a:cs typeface="Arial"/>
              </a:rPr>
              <a:t>•A </a:t>
            </a:r>
            <a:r>
              <a:rPr lang="en-US" sz="1800" b="1">
                <a:latin typeface="Arial"/>
                <a:cs typeface="Arial"/>
              </a:rPr>
              <a:t>coalition including climate scientists</a:t>
            </a:r>
            <a:r>
              <a:rPr lang="en-US" sz="1800">
                <a:latin typeface="Arial"/>
                <a:cs typeface="Arial"/>
              </a:rPr>
              <a:t>, Bonneville Power Administration, US Army Corps of Engineers, and Bureau of Reclamation created climate models for the region</a:t>
            </a:r>
          </a:p>
          <a:p>
            <a:r>
              <a:rPr lang="en-US" sz="1400">
                <a:latin typeface="Arial"/>
                <a:cs typeface="Arial"/>
                <a:hlinkClick r:id="rId3"/>
              </a:rPr>
              <a:t>www.nwcouncil.org/2021powerplan_summary-climate-change-scenarios</a:t>
            </a:r>
            <a:endParaRPr lang="en-US" sz="1400">
              <a:latin typeface="Arial"/>
              <a:cs typeface="Arial"/>
            </a:endParaRPr>
          </a:p>
          <a:p>
            <a:r>
              <a:rPr lang="en-US" sz="1800">
                <a:latin typeface="Arial"/>
                <a:cs typeface="Arial"/>
              </a:rPr>
              <a:t>•The Northwest Power and Conservation Council’s draft 8</a:t>
            </a:r>
            <a:r>
              <a:rPr lang="en-US" sz="1800" baseline="30000">
                <a:latin typeface="Arial"/>
                <a:cs typeface="Arial"/>
              </a:rPr>
              <a:t>th</a:t>
            </a:r>
            <a:r>
              <a:rPr lang="en-US" sz="1800">
                <a:latin typeface="Arial"/>
                <a:cs typeface="Arial"/>
              </a:rPr>
              <a:t> Power Plan was issued in September 2021</a:t>
            </a:r>
          </a:p>
          <a:p>
            <a:r>
              <a:rPr lang="en-US" sz="1400">
                <a:latin typeface="Arial"/>
                <a:cs typeface="Arial"/>
                <a:hlinkClick r:id="rId4"/>
              </a:rPr>
              <a:t>www.nwcouncil.org/2021-northwest-power-plan</a:t>
            </a:r>
            <a:endParaRPr lang="en-US" sz="1400">
              <a:latin typeface="Arial"/>
              <a:cs typeface="Arial"/>
            </a:endParaRPr>
          </a:p>
          <a:p>
            <a:r>
              <a:rPr lang="en-US" sz="1800">
                <a:latin typeface="Arial"/>
                <a:cs typeface="Arial"/>
              </a:rPr>
              <a:t>•The Council uses temperature projections downscaled for the region from three different Global Circulation Models</a:t>
            </a:r>
          </a:p>
          <a:p>
            <a:endParaRPr lang="en-US" sz="2100"/>
          </a:p>
        </p:txBody>
      </p:sp>
      <p:pic>
        <p:nvPicPr>
          <p:cNvPr id="4" name="Picture 4" descr="Chart&#10;&#10;Description automatically generated">
            <a:extLst>
              <a:ext uri="{FF2B5EF4-FFF2-40B4-BE49-F238E27FC236}">
                <a16:creationId xmlns:a16="http://schemas.microsoft.com/office/drawing/2014/main" id="{E61375F4-61CA-C8FA-5B12-FE95FC563E96}"/>
              </a:ext>
            </a:extLst>
          </p:cNvPr>
          <p:cNvPicPr>
            <a:picLocks noChangeAspect="1"/>
          </p:cNvPicPr>
          <p:nvPr/>
        </p:nvPicPr>
        <p:blipFill>
          <a:blip r:embed="rId5"/>
          <a:stretch>
            <a:fillRect/>
          </a:stretch>
        </p:blipFill>
        <p:spPr>
          <a:xfrm>
            <a:off x="5991446" y="1538300"/>
            <a:ext cx="5622851" cy="4251004"/>
          </a:xfrm>
          <a:prstGeom prst="rect">
            <a:avLst/>
          </a:prstGeom>
        </p:spPr>
      </p:pic>
    </p:spTree>
    <p:extLst>
      <p:ext uri="{BB962C8B-B14F-4D97-AF65-F5344CB8AC3E}">
        <p14:creationId xmlns:p14="http://schemas.microsoft.com/office/powerpoint/2010/main" val="28621499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E22D2-4172-F7D6-7A4D-E6BDE3D68B9B}"/>
              </a:ext>
            </a:extLst>
          </p:cNvPr>
          <p:cNvSpPr>
            <a:spLocks noGrp="1"/>
          </p:cNvSpPr>
          <p:nvPr>
            <p:ph type="title"/>
          </p:nvPr>
        </p:nvSpPr>
        <p:spPr/>
        <p:txBody>
          <a:bodyPr>
            <a:normAutofit/>
          </a:bodyPr>
          <a:lstStyle/>
          <a:p>
            <a:r>
              <a:rPr lang="en-US" dirty="0">
                <a:latin typeface="Arial"/>
                <a:cs typeface="Arial"/>
              </a:rPr>
              <a:t>Electric peak hour temperature in winter increases </a:t>
            </a:r>
          </a:p>
        </p:txBody>
      </p:sp>
      <p:sp>
        <p:nvSpPr>
          <p:cNvPr id="3" name="Text Placeholder 2">
            <a:extLst>
              <a:ext uri="{FF2B5EF4-FFF2-40B4-BE49-F238E27FC236}">
                <a16:creationId xmlns:a16="http://schemas.microsoft.com/office/drawing/2014/main" id="{C558550F-EB40-AC0F-AC4A-821176C61756}"/>
              </a:ext>
            </a:extLst>
          </p:cNvPr>
          <p:cNvSpPr>
            <a:spLocks noGrp="1"/>
          </p:cNvSpPr>
          <p:nvPr>
            <p:ph type="body" sz="quarter" idx="10"/>
          </p:nvPr>
        </p:nvSpPr>
        <p:spPr>
          <a:xfrm>
            <a:off x="618342" y="1373554"/>
            <a:ext cx="10961487" cy="1076878"/>
          </a:xfrm>
        </p:spPr>
        <p:txBody>
          <a:bodyPr lIns="91440" tIns="45720" rIns="91440" bIns="45720" anchor="t"/>
          <a:lstStyle/>
          <a:p>
            <a:pPr marL="285750" indent="-285750">
              <a:spcBef>
                <a:spcPts val="700"/>
              </a:spcBef>
              <a:buChar char="•"/>
            </a:pPr>
            <a:r>
              <a:rPr lang="en-US" sz="1800">
                <a:latin typeface="Arial"/>
                <a:cs typeface="Arial"/>
              </a:rPr>
              <a:t>PSE used the same approach to determine updated normal peak temperatures</a:t>
            </a:r>
            <a:endParaRPr lang="en-US"/>
          </a:p>
          <a:p>
            <a:pPr marL="285750" indent="-285750">
              <a:spcBef>
                <a:spcPts val="700"/>
              </a:spcBef>
              <a:buChar char="•"/>
            </a:pPr>
            <a:r>
              <a:rPr lang="en-US" sz="1800">
                <a:latin typeface="Arial"/>
                <a:cs typeface="Arial"/>
              </a:rPr>
              <a:t>For electric normal peak, we used a 30-year centered rolling time period to determine "1-in-2 chance" peak temperatures</a:t>
            </a:r>
          </a:p>
          <a:p>
            <a:pPr>
              <a:spcBef>
                <a:spcPts val="700"/>
              </a:spcBef>
            </a:pPr>
            <a:endParaRPr lang="en-US" sz="2800"/>
          </a:p>
        </p:txBody>
      </p:sp>
      <p:pic>
        <p:nvPicPr>
          <p:cNvPr id="4" name="Picture 4">
            <a:extLst>
              <a:ext uri="{FF2B5EF4-FFF2-40B4-BE49-F238E27FC236}">
                <a16:creationId xmlns:a16="http://schemas.microsoft.com/office/drawing/2014/main" id="{2CB96BF1-83C3-F497-42A5-FDE9199C85F4}"/>
              </a:ext>
            </a:extLst>
          </p:cNvPr>
          <p:cNvPicPr>
            <a:picLocks noChangeAspect="1"/>
          </p:cNvPicPr>
          <p:nvPr/>
        </p:nvPicPr>
        <p:blipFill>
          <a:blip r:embed="rId2"/>
          <a:stretch>
            <a:fillRect/>
          </a:stretch>
        </p:blipFill>
        <p:spPr>
          <a:xfrm>
            <a:off x="3947848" y="2264627"/>
            <a:ext cx="3686175" cy="376316"/>
          </a:xfrm>
          <a:prstGeom prst="rect">
            <a:avLst/>
          </a:prstGeom>
        </p:spPr>
      </p:pic>
      <p:pic>
        <p:nvPicPr>
          <p:cNvPr id="5" name="Picture 5" descr="Chart, line chart&#10;&#10;Description automatically generated">
            <a:extLst>
              <a:ext uri="{FF2B5EF4-FFF2-40B4-BE49-F238E27FC236}">
                <a16:creationId xmlns:a16="http://schemas.microsoft.com/office/drawing/2014/main" id="{BB1AFAF4-C6D7-D771-3806-2E2FF1CAC92B}"/>
              </a:ext>
            </a:extLst>
          </p:cNvPr>
          <p:cNvPicPr>
            <a:picLocks noChangeAspect="1"/>
          </p:cNvPicPr>
          <p:nvPr/>
        </p:nvPicPr>
        <p:blipFill>
          <a:blip r:embed="rId3"/>
          <a:stretch>
            <a:fillRect/>
          </a:stretch>
        </p:blipFill>
        <p:spPr>
          <a:xfrm>
            <a:off x="2252244" y="2569108"/>
            <a:ext cx="7255042" cy="3988637"/>
          </a:xfrm>
          <a:prstGeom prst="rect">
            <a:avLst/>
          </a:prstGeom>
        </p:spPr>
      </p:pic>
    </p:spTree>
    <p:extLst>
      <p:ext uri="{BB962C8B-B14F-4D97-AF65-F5344CB8AC3E}">
        <p14:creationId xmlns:p14="http://schemas.microsoft.com/office/powerpoint/2010/main" val="26604025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5CF60-D01B-7604-D173-3D18890C30CC}"/>
              </a:ext>
            </a:extLst>
          </p:cNvPr>
          <p:cNvSpPr>
            <a:spLocks noGrp="1"/>
          </p:cNvSpPr>
          <p:nvPr>
            <p:ph type="title"/>
          </p:nvPr>
        </p:nvSpPr>
        <p:spPr/>
        <p:txBody>
          <a:bodyPr>
            <a:normAutofit/>
          </a:bodyPr>
          <a:lstStyle/>
          <a:p>
            <a:r>
              <a:rPr lang="en-US" dirty="0">
                <a:latin typeface="Arial"/>
                <a:cs typeface="Arial"/>
              </a:rPr>
              <a:t>Electric peak hour temperature in summer increases</a:t>
            </a:r>
          </a:p>
        </p:txBody>
      </p:sp>
      <p:pic>
        <p:nvPicPr>
          <p:cNvPr id="4" name="Picture 4" descr="Chart&#10;&#10;Description automatically generated">
            <a:extLst>
              <a:ext uri="{FF2B5EF4-FFF2-40B4-BE49-F238E27FC236}">
                <a16:creationId xmlns:a16="http://schemas.microsoft.com/office/drawing/2014/main" id="{1C839C9F-8CED-9733-05C3-FCB67CD7EA00}"/>
              </a:ext>
            </a:extLst>
          </p:cNvPr>
          <p:cNvPicPr>
            <a:picLocks noChangeAspect="1"/>
          </p:cNvPicPr>
          <p:nvPr/>
        </p:nvPicPr>
        <p:blipFill rotWithShape="1">
          <a:blip r:embed="rId2"/>
          <a:srcRect r="51620" b="-391"/>
          <a:stretch/>
        </p:blipFill>
        <p:spPr>
          <a:xfrm>
            <a:off x="2395567" y="1896705"/>
            <a:ext cx="6381700" cy="3793213"/>
          </a:xfrm>
          <a:prstGeom prst="rect">
            <a:avLst/>
          </a:prstGeom>
        </p:spPr>
      </p:pic>
    </p:spTree>
    <p:extLst>
      <p:ext uri="{BB962C8B-B14F-4D97-AF65-F5344CB8AC3E}">
        <p14:creationId xmlns:p14="http://schemas.microsoft.com/office/powerpoint/2010/main" val="28741977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Arial"/>
                <a:cs typeface="Arial"/>
              </a:rPr>
              <a:t>New challenges and opportunities</a:t>
            </a:r>
          </a:p>
        </p:txBody>
      </p:sp>
      <p:graphicFrame>
        <p:nvGraphicFramePr>
          <p:cNvPr id="4" name="Diagram 3"/>
          <p:cNvGraphicFramePr/>
          <p:nvPr>
            <p:extLst>
              <p:ext uri="{D42A27DB-BD31-4B8C-83A1-F6EECF244321}">
                <p14:modId xmlns:p14="http://schemas.microsoft.com/office/powerpoint/2010/main" val="659528504"/>
              </p:ext>
            </p:extLst>
          </p:nvPr>
        </p:nvGraphicFramePr>
        <p:xfrm>
          <a:off x="609600" y="1253765"/>
          <a:ext cx="10972800" cy="44827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Group 4"/>
          <p:cNvGrpSpPr>
            <a:grpSpLocks noChangeAspect="1"/>
          </p:cNvGrpSpPr>
          <p:nvPr/>
        </p:nvGrpSpPr>
        <p:grpSpPr>
          <a:xfrm>
            <a:off x="775003" y="1552131"/>
            <a:ext cx="295116" cy="276673"/>
            <a:chOff x="6165851" y="1811338"/>
            <a:chExt cx="127000" cy="119063"/>
          </a:xfrm>
          <a:solidFill>
            <a:srgbClr val="006671"/>
          </a:solidFill>
        </p:grpSpPr>
        <p:sp>
          <p:nvSpPr>
            <p:cNvPr id="6" name="Freeform 1491"/>
            <p:cNvSpPr>
              <a:spLocks/>
            </p:cNvSpPr>
            <p:nvPr/>
          </p:nvSpPr>
          <p:spPr bwMode="auto">
            <a:xfrm>
              <a:off x="6267451" y="1887538"/>
              <a:ext cx="25400" cy="42863"/>
            </a:xfrm>
            <a:custGeom>
              <a:avLst/>
              <a:gdLst>
                <a:gd name="T0" fmla="*/ 16 w 16"/>
                <a:gd name="T1" fmla="*/ 8 h 27"/>
                <a:gd name="T2" fmla="*/ 8 w 16"/>
                <a:gd name="T3" fmla="*/ 0 h 27"/>
                <a:gd name="T4" fmla="*/ 0 w 16"/>
                <a:gd name="T5" fmla="*/ 8 h 27"/>
                <a:gd name="T6" fmla="*/ 0 w 16"/>
                <a:gd name="T7" fmla="*/ 11 h 27"/>
                <a:gd name="T8" fmla="*/ 6 w 16"/>
                <a:gd name="T9" fmla="*/ 11 h 27"/>
                <a:gd name="T10" fmla="*/ 6 w 16"/>
                <a:gd name="T11" fmla="*/ 8 h 27"/>
                <a:gd name="T12" fmla="*/ 8 w 16"/>
                <a:gd name="T13" fmla="*/ 6 h 27"/>
                <a:gd name="T14" fmla="*/ 11 w 16"/>
                <a:gd name="T15" fmla="*/ 8 h 27"/>
                <a:gd name="T16" fmla="*/ 1 w 16"/>
                <a:gd name="T17" fmla="*/ 22 h 27"/>
                <a:gd name="T18" fmla="*/ 1 w 16"/>
                <a:gd name="T19" fmla="*/ 25 h 27"/>
                <a:gd name="T20" fmla="*/ 3 w 16"/>
                <a:gd name="T21" fmla="*/ 27 h 27"/>
                <a:gd name="T22" fmla="*/ 16 w 16"/>
                <a:gd name="T23" fmla="*/ 27 h 27"/>
                <a:gd name="T24" fmla="*/ 16 w 16"/>
                <a:gd name="T25" fmla="*/ 22 h 27"/>
                <a:gd name="T26" fmla="*/ 9 w 16"/>
                <a:gd name="T27" fmla="*/ 22 h 27"/>
                <a:gd name="T28" fmla="*/ 16 w 16"/>
                <a:gd name="T29" fmla="*/ 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 h="27">
                  <a:moveTo>
                    <a:pt x="16" y="8"/>
                  </a:moveTo>
                  <a:cubicBezTo>
                    <a:pt x="16" y="4"/>
                    <a:pt x="13" y="0"/>
                    <a:pt x="8" y="0"/>
                  </a:cubicBezTo>
                  <a:cubicBezTo>
                    <a:pt x="4" y="0"/>
                    <a:pt x="0" y="4"/>
                    <a:pt x="0" y="8"/>
                  </a:cubicBezTo>
                  <a:cubicBezTo>
                    <a:pt x="0" y="11"/>
                    <a:pt x="0" y="11"/>
                    <a:pt x="0" y="11"/>
                  </a:cubicBezTo>
                  <a:cubicBezTo>
                    <a:pt x="6" y="11"/>
                    <a:pt x="6" y="11"/>
                    <a:pt x="6" y="11"/>
                  </a:cubicBezTo>
                  <a:cubicBezTo>
                    <a:pt x="6" y="8"/>
                    <a:pt x="6" y="8"/>
                    <a:pt x="6" y="8"/>
                  </a:cubicBezTo>
                  <a:cubicBezTo>
                    <a:pt x="6" y="7"/>
                    <a:pt x="7" y="6"/>
                    <a:pt x="8" y="6"/>
                  </a:cubicBezTo>
                  <a:cubicBezTo>
                    <a:pt x="10" y="6"/>
                    <a:pt x="11" y="7"/>
                    <a:pt x="11" y="8"/>
                  </a:cubicBezTo>
                  <a:cubicBezTo>
                    <a:pt x="11" y="11"/>
                    <a:pt x="6" y="18"/>
                    <a:pt x="1" y="22"/>
                  </a:cubicBezTo>
                  <a:cubicBezTo>
                    <a:pt x="0" y="23"/>
                    <a:pt x="0" y="24"/>
                    <a:pt x="1" y="25"/>
                  </a:cubicBezTo>
                  <a:cubicBezTo>
                    <a:pt x="1" y="26"/>
                    <a:pt x="2" y="27"/>
                    <a:pt x="3" y="27"/>
                  </a:cubicBezTo>
                  <a:cubicBezTo>
                    <a:pt x="16" y="27"/>
                    <a:pt x="16" y="27"/>
                    <a:pt x="16" y="27"/>
                  </a:cubicBezTo>
                  <a:cubicBezTo>
                    <a:pt x="16" y="22"/>
                    <a:pt x="16" y="22"/>
                    <a:pt x="16" y="22"/>
                  </a:cubicBezTo>
                  <a:cubicBezTo>
                    <a:pt x="9" y="22"/>
                    <a:pt x="9" y="22"/>
                    <a:pt x="9" y="22"/>
                  </a:cubicBezTo>
                  <a:cubicBezTo>
                    <a:pt x="12" y="18"/>
                    <a:pt x="16" y="12"/>
                    <a:pt x="16" y="8"/>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Freeform 1492"/>
            <p:cNvSpPr>
              <a:spLocks noEditPoints="1"/>
            </p:cNvSpPr>
            <p:nvPr/>
          </p:nvSpPr>
          <p:spPr bwMode="auto">
            <a:xfrm>
              <a:off x="6229351" y="1811338"/>
              <a:ext cx="57150" cy="74613"/>
            </a:xfrm>
            <a:custGeom>
              <a:avLst/>
              <a:gdLst>
                <a:gd name="T0" fmla="*/ 36 w 36"/>
                <a:gd name="T1" fmla="*/ 30 h 48"/>
                <a:gd name="T2" fmla="*/ 36 w 36"/>
                <a:gd name="T3" fmla="*/ 18 h 48"/>
                <a:gd name="T4" fmla="*/ 18 w 36"/>
                <a:gd name="T5" fmla="*/ 0 h 48"/>
                <a:gd name="T6" fmla="*/ 0 w 36"/>
                <a:gd name="T7" fmla="*/ 18 h 48"/>
                <a:gd name="T8" fmla="*/ 0 w 36"/>
                <a:gd name="T9" fmla="*/ 30 h 48"/>
                <a:gd name="T10" fmla="*/ 18 w 36"/>
                <a:gd name="T11" fmla="*/ 48 h 48"/>
                <a:gd name="T12" fmla="*/ 36 w 36"/>
                <a:gd name="T13" fmla="*/ 30 h 48"/>
                <a:gd name="T14" fmla="*/ 28 w 36"/>
                <a:gd name="T15" fmla="*/ 30 h 48"/>
                <a:gd name="T16" fmla="*/ 18 w 36"/>
                <a:gd name="T17" fmla="*/ 40 h 48"/>
                <a:gd name="T18" fmla="*/ 8 w 36"/>
                <a:gd name="T19" fmla="*/ 30 h 48"/>
                <a:gd name="T20" fmla="*/ 8 w 36"/>
                <a:gd name="T21" fmla="*/ 18 h 48"/>
                <a:gd name="T22" fmla="*/ 18 w 36"/>
                <a:gd name="T23" fmla="*/ 8 h 48"/>
                <a:gd name="T24" fmla="*/ 28 w 36"/>
                <a:gd name="T25" fmla="*/ 18 h 48"/>
                <a:gd name="T26" fmla="*/ 28 w 36"/>
                <a:gd name="T27" fmla="*/ 3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48">
                  <a:moveTo>
                    <a:pt x="36" y="30"/>
                  </a:moveTo>
                  <a:cubicBezTo>
                    <a:pt x="36" y="18"/>
                    <a:pt x="36" y="18"/>
                    <a:pt x="36" y="18"/>
                  </a:cubicBezTo>
                  <a:cubicBezTo>
                    <a:pt x="36" y="8"/>
                    <a:pt x="28" y="0"/>
                    <a:pt x="18" y="0"/>
                  </a:cubicBezTo>
                  <a:cubicBezTo>
                    <a:pt x="8" y="0"/>
                    <a:pt x="0" y="8"/>
                    <a:pt x="0" y="18"/>
                  </a:cubicBezTo>
                  <a:cubicBezTo>
                    <a:pt x="0" y="30"/>
                    <a:pt x="0" y="30"/>
                    <a:pt x="0" y="30"/>
                  </a:cubicBezTo>
                  <a:cubicBezTo>
                    <a:pt x="0" y="40"/>
                    <a:pt x="8" y="48"/>
                    <a:pt x="18" y="48"/>
                  </a:cubicBezTo>
                  <a:cubicBezTo>
                    <a:pt x="28" y="48"/>
                    <a:pt x="36" y="40"/>
                    <a:pt x="36" y="30"/>
                  </a:cubicBezTo>
                  <a:close/>
                  <a:moveTo>
                    <a:pt x="28" y="30"/>
                  </a:moveTo>
                  <a:cubicBezTo>
                    <a:pt x="28" y="35"/>
                    <a:pt x="24" y="40"/>
                    <a:pt x="18" y="40"/>
                  </a:cubicBezTo>
                  <a:cubicBezTo>
                    <a:pt x="13" y="40"/>
                    <a:pt x="8" y="35"/>
                    <a:pt x="8" y="30"/>
                  </a:cubicBezTo>
                  <a:cubicBezTo>
                    <a:pt x="8" y="18"/>
                    <a:pt x="8" y="18"/>
                    <a:pt x="8" y="18"/>
                  </a:cubicBezTo>
                  <a:cubicBezTo>
                    <a:pt x="8" y="12"/>
                    <a:pt x="13" y="8"/>
                    <a:pt x="18" y="8"/>
                  </a:cubicBezTo>
                  <a:cubicBezTo>
                    <a:pt x="24" y="8"/>
                    <a:pt x="28" y="12"/>
                    <a:pt x="28" y="18"/>
                  </a:cubicBezTo>
                  <a:lnTo>
                    <a:pt x="28" y="3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1493"/>
            <p:cNvSpPr>
              <a:spLocks/>
            </p:cNvSpPr>
            <p:nvPr/>
          </p:nvSpPr>
          <p:spPr bwMode="auto">
            <a:xfrm>
              <a:off x="6165851" y="1811338"/>
              <a:ext cx="57150" cy="74613"/>
            </a:xfrm>
            <a:custGeom>
              <a:avLst/>
              <a:gdLst>
                <a:gd name="T0" fmla="*/ 0 w 36"/>
                <a:gd name="T1" fmla="*/ 20 h 48"/>
                <a:gd name="T2" fmla="*/ 0 w 36"/>
                <a:gd name="T3" fmla="*/ 28 h 48"/>
                <a:gd name="T4" fmla="*/ 20 w 36"/>
                <a:gd name="T5" fmla="*/ 48 h 48"/>
                <a:gd name="T6" fmla="*/ 36 w 36"/>
                <a:gd name="T7" fmla="*/ 48 h 48"/>
                <a:gd name="T8" fmla="*/ 36 w 36"/>
                <a:gd name="T9" fmla="*/ 40 h 48"/>
                <a:gd name="T10" fmla="*/ 20 w 36"/>
                <a:gd name="T11" fmla="*/ 40 h 48"/>
                <a:gd name="T12" fmla="*/ 8 w 36"/>
                <a:gd name="T13" fmla="*/ 28 h 48"/>
                <a:gd name="T14" fmla="*/ 8 w 36"/>
                <a:gd name="T15" fmla="*/ 20 h 48"/>
                <a:gd name="T16" fmla="*/ 20 w 36"/>
                <a:gd name="T17" fmla="*/ 8 h 48"/>
                <a:gd name="T18" fmla="*/ 36 w 36"/>
                <a:gd name="T19" fmla="*/ 8 h 48"/>
                <a:gd name="T20" fmla="*/ 36 w 36"/>
                <a:gd name="T21" fmla="*/ 0 h 48"/>
                <a:gd name="T22" fmla="*/ 20 w 36"/>
                <a:gd name="T23" fmla="*/ 0 h 48"/>
                <a:gd name="T24" fmla="*/ 0 w 36"/>
                <a:gd name="T25" fmla="*/ 2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48">
                  <a:moveTo>
                    <a:pt x="0" y="20"/>
                  </a:moveTo>
                  <a:cubicBezTo>
                    <a:pt x="0" y="28"/>
                    <a:pt x="0" y="28"/>
                    <a:pt x="0" y="28"/>
                  </a:cubicBezTo>
                  <a:cubicBezTo>
                    <a:pt x="0" y="39"/>
                    <a:pt x="9" y="48"/>
                    <a:pt x="20" y="48"/>
                  </a:cubicBezTo>
                  <a:cubicBezTo>
                    <a:pt x="36" y="48"/>
                    <a:pt x="36" y="48"/>
                    <a:pt x="36" y="48"/>
                  </a:cubicBezTo>
                  <a:cubicBezTo>
                    <a:pt x="36" y="40"/>
                    <a:pt x="36" y="40"/>
                    <a:pt x="36" y="40"/>
                  </a:cubicBezTo>
                  <a:cubicBezTo>
                    <a:pt x="20" y="40"/>
                    <a:pt x="20" y="40"/>
                    <a:pt x="20" y="40"/>
                  </a:cubicBezTo>
                  <a:cubicBezTo>
                    <a:pt x="14" y="40"/>
                    <a:pt x="8" y="34"/>
                    <a:pt x="8" y="28"/>
                  </a:cubicBezTo>
                  <a:cubicBezTo>
                    <a:pt x="8" y="20"/>
                    <a:pt x="8" y="20"/>
                    <a:pt x="8" y="20"/>
                  </a:cubicBezTo>
                  <a:cubicBezTo>
                    <a:pt x="8" y="13"/>
                    <a:pt x="14" y="8"/>
                    <a:pt x="20" y="8"/>
                  </a:cubicBezTo>
                  <a:cubicBezTo>
                    <a:pt x="36" y="8"/>
                    <a:pt x="36" y="8"/>
                    <a:pt x="36" y="8"/>
                  </a:cubicBezTo>
                  <a:cubicBezTo>
                    <a:pt x="36" y="0"/>
                    <a:pt x="36" y="0"/>
                    <a:pt x="36" y="0"/>
                  </a:cubicBezTo>
                  <a:cubicBezTo>
                    <a:pt x="20" y="0"/>
                    <a:pt x="20" y="0"/>
                    <a:pt x="20" y="0"/>
                  </a:cubicBezTo>
                  <a:cubicBezTo>
                    <a:pt x="9" y="0"/>
                    <a:pt x="0" y="9"/>
                    <a:pt x="0" y="20"/>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9" name="Freeform 1543"/>
          <p:cNvSpPr>
            <a:spLocks noChangeAspect="1"/>
          </p:cNvSpPr>
          <p:nvPr/>
        </p:nvSpPr>
        <p:spPr bwMode="auto">
          <a:xfrm>
            <a:off x="1183805" y="2072878"/>
            <a:ext cx="204897" cy="389309"/>
          </a:xfrm>
          <a:custGeom>
            <a:avLst/>
            <a:gdLst>
              <a:gd name="T0" fmla="*/ 20 w 40"/>
              <a:gd name="T1" fmla="*/ 34 h 76"/>
              <a:gd name="T2" fmla="*/ 20 w 40"/>
              <a:gd name="T3" fmla="*/ 34 h 76"/>
              <a:gd name="T4" fmla="*/ 8 w 40"/>
              <a:gd name="T5" fmla="*/ 24 h 76"/>
              <a:gd name="T6" fmla="*/ 20 w 40"/>
              <a:gd name="T7" fmla="*/ 13 h 76"/>
              <a:gd name="T8" fmla="*/ 32 w 40"/>
              <a:gd name="T9" fmla="*/ 23 h 76"/>
              <a:gd name="T10" fmla="*/ 39 w 40"/>
              <a:gd name="T11" fmla="*/ 28 h 76"/>
              <a:gd name="T12" fmla="*/ 40 w 40"/>
              <a:gd name="T13" fmla="*/ 24 h 76"/>
              <a:gd name="T14" fmla="*/ 24 w 40"/>
              <a:gd name="T15" fmla="*/ 6 h 76"/>
              <a:gd name="T16" fmla="*/ 24 w 40"/>
              <a:gd name="T17" fmla="*/ 0 h 76"/>
              <a:gd name="T18" fmla="*/ 16 w 40"/>
              <a:gd name="T19" fmla="*/ 0 h 76"/>
              <a:gd name="T20" fmla="*/ 16 w 40"/>
              <a:gd name="T21" fmla="*/ 6 h 76"/>
              <a:gd name="T22" fmla="*/ 0 w 40"/>
              <a:gd name="T23" fmla="*/ 24 h 76"/>
              <a:gd name="T24" fmla="*/ 19 w 40"/>
              <a:gd name="T25" fmla="*/ 41 h 76"/>
              <a:gd name="T26" fmla="*/ 19 w 40"/>
              <a:gd name="T27" fmla="*/ 41 h 76"/>
              <a:gd name="T28" fmla="*/ 32 w 40"/>
              <a:gd name="T29" fmla="*/ 52 h 76"/>
              <a:gd name="T30" fmla="*/ 20 w 40"/>
              <a:gd name="T31" fmla="*/ 62 h 76"/>
              <a:gd name="T32" fmla="*/ 8 w 40"/>
              <a:gd name="T33" fmla="*/ 52 h 76"/>
              <a:gd name="T34" fmla="*/ 0 w 40"/>
              <a:gd name="T35" fmla="*/ 47 h 76"/>
              <a:gd name="T36" fmla="*/ 0 w 40"/>
              <a:gd name="T37" fmla="*/ 52 h 76"/>
              <a:gd name="T38" fmla="*/ 16 w 40"/>
              <a:gd name="T39" fmla="*/ 69 h 76"/>
              <a:gd name="T40" fmla="*/ 16 w 40"/>
              <a:gd name="T41" fmla="*/ 76 h 76"/>
              <a:gd name="T42" fmla="*/ 24 w 40"/>
              <a:gd name="T43" fmla="*/ 76 h 76"/>
              <a:gd name="T44" fmla="*/ 24 w 40"/>
              <a:gd name="T45" fmla="*/ 69 h 76"/>
              <a:gd name="T46" fmla="*/ 40 w 40"/>
              <a:gd name="T47" fmla="*/ 52 h 76"/>
              <a:gd name="T48" fmla="*/ 20 w 40"/>
              <a:gd name="T49" fmla="*/ 3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0" h="76">
                <a:moveTo>
                  <a:pt x="20" y="34"/>
                </a:moveTo>
                <a:cubicBezTo>
                  <a:pt x="20" y="34"/>
                  <a:pt x="20" y="34"/>
                  <a:pt x="20" y="34"/>
                </a:cubicBezTo>
                <a:cubicBezTo>
                  <a:pt x="14" y="30"/>
                  <a:pt x="8" y="26"/>
                  <a:pt x="8" y="24"/>
                </a:cubicBezTo>
                <a:cubicBezTo>
                  <a:pt x="8" y="19"/>
                  <a:pt x="13" y="13"/>
                  <a:pt x="20" y="13"/>
                </a:cubicBezTo>
                <a:cubicBezTo>
                  <a:pt x="26" y="13"/>
                  <a:pt x="31" y="18"/>
                  <a:pt x="32" y="23"/>
                </a:cubicBezTo>
                <a:cubicBezTo>
                  <a:pt x="39" y="28"/>
                  <a:pt x="39" y="28"/>
                  <a:pt x="39" y="28"/>
                </a:cubicBezTo>
                <a:cubicBezTo>
                  <a:pt x="40" y="27"/>
                  <a:pt x="40" y="25"/>
                  <a:pt x="40" y="24"/>
                </a:cubicBezTo>
                <a:cubicBezTo>
                  <a:pt x="40" y="15"/>
                  <a:pt x="33" y="8"/>
                  <a:pt x="24" y="6"/>
                </a:cubicBezTo>
                <a:cubicBezTo>
                  <a:pt x="24" y="0"/>
                  <a:pt x="24" y="0"/>
                  <a:pt x="24" y="0"/>
                </a:cubicBezTo>
                <a:cubicBezTo>
                  <a:pt x="16" y="0"/>
                  <a:pt x="16" y="0"/>
                  <a:pt x="16" y="0"/>
                </a:cubicBezTo>
                <a:cubicBezTo>
                  <a:pt x="16" y="6"/>
                  <a:pt x="16" y="6"/>
                  <a:pt x="16" y="6"/>
                </a:cubicBezTo>
                <a:cubicBezTo>
                  <a:pt x="7" y="8"/>
                  <a:pt x="0" y="15"/>
                  <a:pt x="0" y="24"/>
                </a:cubicBezTo>
                <a:cubicBezTo>
                  <a:pt x="0" y="30"/>
                  <a:pt x="10" y="36"/>
                  <a:pt x="19" y="41"/>
                </a:cubicBezTo>
                <a:cubicBezTo>
                  <a:pt x="19" y="41"/>
                  <a:pt x="19" y="41"/>
                  <a:pt x="19" y="41"/>
                </a:cubicBezTo>
                <a:cubicBezTo>
                  <a:pt x="26" y="45"/>
                  <a:pt x="32" y="49"/>
                  <a:pt x="32" y="52"/>
                </a:cubicBezTo>
                <a:cubicBezTo>
                  <a:pt x="32" y="57"/>
                  <a:pt x="27" y="62"/>
                  <a:pt x="20" y="62"/>
                </a:cubicBezTo>
                <a:cubicBezTo>
                  <a:pt x="13" y="62"/>
                  <a:pt x="8" y="57"/>
                  <a:pt x="8" y="52"/>
                </a:cubicBezTo>
                <a:cubicBezTo>
                  <a:pt x="0" y="47"/>
                  <a:pt x="0" y="47"/>
                  <a:pt x="0" y="47"/>
                </a:cubicBezTo>
                <a:cubicBezTo>
                  <a:pt x="0" y="49"/>
                  <a:pt x="0" y="50"/>
                  <a:pt x="0" y="52"/>
                </a:cubicBezTo>
                <a:cubicBezTo>
                  <a:pt x="0" y="60"/>
                  <a:pt x="7" y="67"/>
                  <a:pt x="16" y="69"/>
                </a:cubicBezTo>
                <a:cubicBezTo>
                  <a:pt x="16" y="76"/>
                  <a:pt x="16" y="76"/>
                  <a:pt x="16" y="76"/>
                </a:cubicBezTo>
                <a:cubicBezTo>
                  <a:pt x="24" y="76"/>
                  <a:pt x="24" y="76"/>
                  <a:pt x="24" y="76"/>
                </a:cubicBezTo>
                <a:cubicBezTo>
                  <a:pt x="24" y="69"/>
                  <a:pt x="24" y="69"/>
                  <a:pt x="24" y="69"/>
                </a:cubicBezTo>
                <a:cubicBezTo>
                  <a:pt x="33" y="67"/>
                  <a:pt x="40" y="60"/>
                  <a:pt x="40" y="52"/>
                </a:cubicBezTo>
                <a:cubicBezTo>
                  <a:pt x="40" y="45"/>
                  <a:pt x="29" y="39"/>
                  <a:pt x="20" y="34"/>
                </a:cubicBezTo>
                <a:close/>
              </a:path>
            </a:pathLst>
          </a:custGeom>
          <a:solidFill>
            <a:srgbClr val="58C3B4"/>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7" name="Group 16"/>
          <p:cNvGrpSpPr>
            <a:grpSpLocks noChangeAspect="1"/>
          </p:cNvGrpSpPr>
          <p:nvPr/>
        </p:nvGrpSpPr>
        <p:grpSpPr>
          <a:xfrm>
            <a:off x="1378949" y="3935926"/>
            <a:ext cx="250318" cy="357596"/>
            <a:chOff x="5040313" y="4406901"/>
            <a:chExt cx="111126" cy="158750"/>
          </a:xfrm>
          <a:solidFill>
            <a:srgbClr val="9CADB7"/>
          </a:solidFill>
        </p:grpSpPr>
        <p:sp>
          <p:nvSpPr>
            <p:cNvPr id="18" name="Freeform 1363"/>
            <p:cNvSpPr>
              <a:spLocks noEditPoints="1"/>
            </p:cNvSpPr>
            <p:nvPr/>
          </p:nvSpPr>
          <p:spPr bwMode="auto">
            <a:xfrm>
              <a:off x="5040313" y="4406901"/>
              <a:ext cx="111125" cy="158750"/>
            </a:xfrm>
            <a:custGeom>
              <a:avLst/>
              <a:gdLst>
                <a:gd name="T0" fmla="*/ 70 w 70"/>
                <a:gd name="T1" fmla="*/ 14 h 100"/>
                <a:gd name="T2" fmla="*/ 46 w 70"/>
                <a:gd name="T3" fmla="*/ 14 h 100"/>
                <a:gd name="T4" fmla="*/ 45 w 70"/>
                <a:gd name="T5" fmla="*/ 9 h 100"/>
                <a:gd name="T6" fmla="*/ 35 w 70"/>
                <a:gd name="T7" fmla="*/ 0 h 100"/>
                <a:gd name="T8" fmla="*/ 25 w 70"/>
                <a:gd name="T9" fmla="*/ 9 h 100"/>
                <a:gd name="T10" fmla="*/ 25 w 70"/>
                <a:gd name="T11" fmla="*/ 14 h 100"/>
                <a:gd name="T12" fmla="*/ 0 w 70"/>
                <a:gd name="T13" fmla="*/ 14 h 100"/>
                <a:gd name="T14" fmla="*/ 0 w 70"/>
                <a:gd name="T15" fmla="*/ 21 h 100"/>
                <a:gd name="T16" fmla="*/ 24 w 70"/>
                <a:gd name="T17" fmla="*/ 21 h 100"/>
                <a:gd name="T18" fmla="*/ 17 w 70"/>
                <a:gd name="T19" fmla="*/ 89 h 100"/>
                <a:gd name="T20" fmla="*/ 20 w 70"/>
                <a:gd name="T21" fmla="*/ 97 h 100"/>
                <a:gd name="T22" fmla="*/ 27 w 70"/>
                <a:gd name="T23" fmla="*/ 100 h 100"/>
                <a:gd name="T24" fmla="*/ 43 w 70"/>
                <a:gd name="T25" fmla="*/ 100 h 100"/>
                <a:gd name="T26" fmla="*/ 50 w 70"/>
                <a:gd name="T27" fmla="*/ 97 h 100"/>
                <a:gd name="T28" fmla="*/ 53 w 70"/>
                <a:gd name="T29" fmla="*/ 89 h 100"/>
                <a:gd name="T30" fmla="*/ 46 w 70"/>
                <a:gd name="T31" fmla="*/ 21 h 100"/>
                <a:gd name="T32" fmla="*/ 70 w 70"/>
                <a:gd name="T33" fmla="*/ 21 h 100"/>
                <a:gd name="T34" fmla="*/ 70 w 70"/>
                <a:gd name="T35" fmla="*/ 14 h 100"/>
                <a:gd name="T36" fmla="*/ 44 w 70"/>
                <a:gd name="T37" fmla="*/ 90 h 100"/>
                <a:gd name="T38" fmla="*/ 44 w 70"/>
                <a:gd name="T39" fmla="*/ 90 h 100"/>
                <a:gd name="T40" fmla="*/ 43 w 70"/>
                <a:gd name="T41" fmla="*/ 91 h 100"/>
                <a:gd name="T42" fmla="*/ 27 w 70"/>
                <a:gd name="T43" fmla="*/ 91 h 100"/>
                <a:gd name="T44" fmla="*/ 27 w 70"/>
                <a:gd name="T45" fmla="*/ 90 h 100"/>
                <a:gd name="T46" fmla="*/ 27 w 70"/>
                <a:gd name="T47" fmla="*/ 90 h 100"/>
                <a:gd name="T48" fmla="*/ 33 w 70"/>
                <a:gd name="T49" fmla="*/ 21 h 100"/>
                <a:gd name="T50" fmla="*/ 34 w 70"/>
                <a:gd name="T51" fmla="*/ 14 h 100"/>
                <a:gd name="T52" fmla="*/ 34 w 70"/>
                <a:gd name="T53" fmla="*/ 10 h 100"/>
                <a:gd name="T54" fmla="*/ 35 w 70"/>
                <a:gd name="T55" fmla="*/ 9 h 100"/>
                <a:gd name="T56" fmla="*/ 36 w 70"/>
                <a:gd name="T57" fmla="*/ 10 h 100"/>
                <a:gd name="T58" fmla="*/ 36 w 70"/>
                <a:gd name="T59" fmla="*/ 14 h 100"/>
                <a:gd name="T60" fmla="*/ 37 w 70"/>
                <a:gd name="T61" fmla="*/ 21 h 100"/>
                <a:gd name="T62" fmla="*/ 44 w 70"/>
                <a:gd name="T63" fmla="*/ 9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0" h="100">
                  <a:moveTo>
                    <a:pt x="70" y="14"/>
                  </a:moveTo>
                  <a:cubicBezTo>
                    <a:pt x="46" y="14"/>
                    <a:pt x="46" y="14"/>
                    <a:pt x="46" y="14"/>
                  </a:cubicBezTo>
                  <a:cubicBezTo>
                    <a:pt x="45" y="9"/>
                    <a:pt x="45" y="9"/>
                    <a:pt x="45" y="9"/>
                  </a:cubicBezTo>
                  <a:cubicBezTo>
                    <a:pt x="45" y="4"/>
                    <a:pt x="40" y="0"/>
                    <a:pt x="35" y="0"/>
                  </a:cubicBezTo>
                  <a:cubicBezTo>
                    <a:pt x="30" y="0"/>
                    <a:pt x="26" y="4"/>
                    <a:pt x="25" y="9"/>
                  </a:cubicBezTo>
                  <a:cubicBezTo>
                    <a:pt x="25" y="14"/>
                    <a:pt x="25" y="14"/>
                    <a:pt x="25" y="14"/>
                  </a:cubicBezTo>
                  <a:cubicBezTo>
                    <a:pt x="0" y="14"/>
                    <a:pt x="0" y="14"/>
                    <a:pt x="0" y="14"/>
                  </a:cubicBezTo>
                  <a:cubicBezTo>
                    <a:pt x="0" y="21"/>
                    <a:pt x="0" y="21"/>
                    <a:pt x="0" y="21"/>
                  </a:cubicBezTo>
                  <a:cubicBezTo>
                    <a:pt x="24" y="21"/>
                    <a:pt x="24" y="21"/>
                    <a:pt x="24" y="21"/>
                  </a:cubicBezTo>
                  <a:cubicBezTo>
                    <a:pt x="17" y="89"/>
                    <a:pt x="17" y="89"/>
                    <a:pt x="17" y="89"/>
                  </a:cubicBezTo>
                  <a:cubicBezTo>
                    <a:pt x="17" y="92"/>
                    <a:pt x="18" y="95"/>
                    <a:pt x="20" y="97"/>
                  </a:cubicBezTo>
                  <a:cubicBezTo>
                    <a:pt x="22" y="99"/>
                    <a:pt x="25" y="100"/>
                    <a:pt x="27" y="100"/>
                  </a:cubicBezTo>
                  <a:cubicBezTo>
                    <a:pt x="43" y="100"/>
                    <a:pt x="43" y="100"/>
                    <a:pt x="43" y="100"/>
                  </a:cubicBezTo>
                  <a:cubicBezTo>
                    <a:pt x="46" y="100"/>
                    <a:pt x="48" y="99"/>
                    <a:pt x="50" y="97"/>
                  </a:cubicBezTo>
                  <a:cubicBezTo>
                    <a:pt x="52" y="95"/>
                    <a:pt x="53" y="92"/>
                    <a:pt x="53" y="89"/>
                  </a:cubicBezTo>
                  <a:cubicBezTo>
                    <a:pt x="46" y="21"/>
                    <a:pt x="46" y="21"/>
                    <a:pt x="46" y="21"/>
                  </a:cubicBezTo>
                  <a:cubicBezTo>
                    <a:pt x="70" y="21"/>
                    <a:pt x="70" y="21"/>
                    <a:pt x="70" y="21"/>
                  </a:cubicBezTo>
                  <a:lnTo>
                    <a:pt x="70" y="14"/>
                  </a:lnTo>
                  <a:close/>
                  <a:moveTo>
                    <a:pt x="44" y="90"/>
                  </a:moveTo>
                  <a:cubicBezTo>
                    <a:pt x="44" y="90"/>
                    <a:pt x="44" y="90"/>
                    <a:pt x="44" y="90"/>
                  </a:cubicBezTo>
                  <a:cubicBezTo>
                    <a:pt x="44" y="91"/>
                    <a:pt x="43" y="91"/>
                    <a:pt x="43" y="91"/>
                  </a:cubicBezTo>
                  <a:cubicBezTo>
                    <a:pt x="27" y="91"/>
                    <a:pt x="27" y="91"/>
                    <a:pt x="27" y="91"/>
                  </a:cubicBezTo>
                  <a:cubicBezTo>
                    <a:pt x="27" y="91"/>
                    <a:pt x="27" y="91"/>
                    <a:pt x="27" y="90"/>
                  </a:cubicBezTo>
                  <a:cubicBezTo>
                    <a:pt x="27" y="90"/>
                    <a:pt x="27" y="90"/>
                    <a:pt x="27" y="90"/>
                  </a:cubicBezTo>
                  <a:cubicBezTo>
                    <a:pt x="33" y="21"/>
                    <a:pt x="33" y="21"/>
                    <a:pt x="33" y="21"/>
                  </a:cubicBezTo>
                  <a:cubicBezTo>
                    <a:pt x="34" y="14"/>
                    <a:pt x="34" y="14"/>
                    <a:pt x="34" y="14"/>
                  </a:cubicBezTo>
                  <a:cubicBezTo>
                    <a:pt x="34" y="10"/>
                    <a:pt x="34" y="10"/>
                    <a:pt x="34" y="10"/>
                  </a:cubicBezTo>
                  <a:cubicBezTo>
                    <a:pt x="34" y="10"/>
                    <a:pt x="35" y="9"/>
                    <a:pt x="35" y="9"/>
                  </a:cubicBezTo>
                  <a:cubicBezTo>
                    <a:pt x="36" y="9"/>
                    <a:pt x="36" y="10"/>
                    <a:pt x="36" y="10"/>
                  </a:cubicBezTo>
                  <a:cubicBezTo>
                    <a:pt x="36" y="14"/>
                    <a:pt x="36" y="14"/>
                    <a:pt x="36" y="14"/>
                  </a:cubicBezTo>
                  <a:cubicBezTo>
                    <a:pt x="37" y="21"/>
                    <a:pt x="37" y="21"/>
                    <a:pt x="37" y="21"/>
                  </a:cubicBezTo>
                  <a:lnTo>
                    <a:pt x="44" y="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1364"/>
            <p:cNvSpPr>
              <a:spLocks/>
            </p:cNvSpPr>
            <p:nvPr/>
          </p:nvSpPr>
          <p:spPr bwMode="auto">
            <a:xfrm>
              <a:off x="5040313" y="4443413"/>
              <a:ext cx="25400" cy="14288"/>
            </a:xfrm>
            <a:custGeom>
              <a:avLst/>
              <a:gdLst>
                <a:gd name="T0" fmla="*/ 8 w 16"/>
                <a:gd name="T1" fmla="*/ 6 h 9"/>
                <a:gd name="T2" fmla="*/ 8 w 16"/>
                <a:gd name="T3" fmla="*/ 6 h 9"/>
                <a:gd name="T4" fmla="*/ 0 w 16"/>
                <a:gd name="T5" fmla="*/ 2 h 9"/>
                <a:gd name="T6" fmla="*/ 0 w 16"/>
                <a:gd name="T7" fmla="*/ 0 h 9"/>
                <a:gd name="T8" fmla="*/ 16 w 16"/>
                <a:gd name="T9" fmla="*/ 0 h 9"/>
                <a:gd name="T10" fmla="*/ 8 w 16"/>
                <a:gd name="T11" fmla="*/ 6 h 9"/>
              </a:gdLst>
              <a:ahLst/>
              <a:cxnLst>
                <a:cxn ang="0">
                  <a:pos x="T0" y="T1"/>
                </a:cxn>
                <a:cxn ang="0">
                  <a:pos x="T2" y="T3"/>
                </a:cxn>
                <a:cxn ang="0">
                  <a:pos x="T4" y="T5"/>
                </a:cxn>
                <a:cxn ang="0">
                  <a:pos x="T6" y="T7"/>
                </a:cxn>
                <a:cxn ang="0">
                  <a:pos x="T8" y="T9"/>
                </a:cxn>
                <a:cxn ang="0">
                  <a:pos x="T10" y="T11"/>
                </a:cxn>
              </a:cxnLst>
              <a:rect l="0" t="0" r="r" b="b"/>
              <a:pathLst>
                <a:path w="16" h="9">
                  <a:moveTo>
                    <a:pt x="8" y="6"/>
                  </a:moveTo>
                  <a:cubicBezTo>
                    <a:pt x="8" y="6"/>
                    <a:pt x="8" y="6"/>
                    <a:pt x="8" y="6"/>
                  </a:cubicBezTo>
                  <a:cubicBezTo>
                    <a:pt x="5" y="9"/>
                    <a:pt x="0" y="6"/>
                    <a:pt x="0" y="2"/>
                  </a:cubicBezTo>
                  <a:cubicBezTo>
                    <a:pt x="0" y="0"/>
                    <a:pt x="0" y="0"/>
                    <a:pt x="0" y="0"/>
                  </a:cubicBezTo>
                  <a:cubicBezTo>
                    <a:pt x="16" y="0"/>
                    <a:pt x="16" y="0"/>
                    <a:pt x="16" y="0"/>
                  </a:cubicBezTo>
                  <a:lnTo>
                    <a:pt x="8"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1365"/>
            <p:cNvSpPr>
              <a:spLocks/>
            </p:cNvSpPr>
            <p:nvPr/>
          </p:nvSpPr>
          <p:spPr bwMode="auto">
            <a:xfrm>
              <a:off x="5127626" y="4443413"/>
              <a:ext cx="23813" cy="14288"/>
            </a:xfrm>
            <a:custGeom>
              <a:avLst/>
              <a:gdLst>
                <a:gd name="T0" fmla="*/ 8 w 15"/>
                <a:gd name="T1" fmla="*/ 6 h 9"/>
                <a:gd name="T2" fmla="*/ 8 w 15"/>
                <a:gd name="T3" fmla="*/ 6 h 9"/>
                <a:gd name="T4" fmla="*/ 15 w 15"/>
                <a:gd name="T5" fmla="*/ 2 h 9"/>
                <a:gd name="T6" fmla="*/ 15 w 15"/>
                <a:gd name="T7" fmla="*/ 0 h 9"/>
                <a:gd name="T8" fmla="*/ 0 w 15"/>
                <a:gd name="T9" fmla="*/ 0 h 9"/>
                <a:gd name="T10" fmla="*/ 8 w 15"/>
                <a:gd name="T11" fmla="*/ 6 h 9"/>
              </a:gdLst>
              <a:ahLst/>
              <a:cxnLst>
                <a:cxn ang="0">
                  <a:pos x="T0" y="T1"/>
                </a:cxn>
                <a:cxn ang="0">
                  <a:pos x="T2" y="T3"/>
                </a:cxn>
                <a:cxn ang="0">
                  <a:pos x="T4" y="T5"/>
                </a:cxn>
                <a:cxn ang="0">
                  <a:pos x="T6" y="T7"/>
                </a:cxn>
                <a:cxn ang="0">
                  <a:pos x="T8" y="T9"/>
                </a:cxn>
                <a:cxn ang="0">
                  <a:pos x="T10" y="T11"/>
                </a:cxn>
              </a:cxnLst>
              <a:rect l="0" t="0" r="r" b="b"/>
              <a:pathLst>
                <a:path w="15" h="9">
                  <a:moveTo>
                    <a:pt x="8" y="6"/>
                  </a:moveTo>
                  <a:cubicBezTo>
                    <a:pt x="8" y="6"/>
                    <a:pt x="8" y="6"/>
                    <a:pt x="8" y="6"/>
                  </a:cubicBezTo>
                  <a:cubicBezTo>
                    <a:pt x="11" y="9"/>
                    <a:pt x="15" y="6"/>
                    <a:pt x="15" y="2"/>
                  </a:cubicBezTo>
                  <a:cubicBezTo>
                    <a:pt x="15" y="0"/>
                    <a:pt x="15" y="0"/>
                    <a:pt x="15" y="0"/>
                  </a:cubicBezTo>
                  <a:cubicBezTo>
                    <a:pt x="0" y="0"/>
                    <a:pt x="0" y="0"/>
                    <a:pt x="0" y="0"/>
                  </a:cubicBezTo>
                  <a:lnTo>
                    <a:pt x="8"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1" name="Freeform 1532"/>
          <p:cNvSpPr>
            <a:spLocks noChangeAspect="1" noEditPoints="1"/>
          </p:cNvSpPr>
          <p:nvPr/>
        </p:nvSpPr>
        <p:spPr bwMode="auto">
          <a:xfrm>
            <a:off x="1183150" y="4564942"/>
            <a:ext cx="252512" cy="306330"/>
          </a:xfrm>
          <a:custGeom>
            <a:avLst/>
            <a:gdLst>
              <a:gd name="T0" fmla="*/ 60 w 61"/>
              <a:gd name="T1" fmla="*/ 28 h 74"/>
              <a:gd name="T2" fmla="*/ 56 w 61"/>
              <a:gd name="T3" fmla="*/ 26 h 74"/>
              <a:gd name="T4" fmla="*/ 43 w 61"/>
              <a:gd name="T5" fmla="*/ 26 h 74"/>
              <a:gd name="T6" fmla="*/ 54 w 61"/>
              <a:gd name="T7" fmla="*/ 5 h 74"/>
              <a:gd name="T8" fmla="*/ 54 w 61"/>
              <a:gd name="T9" fmla="*/ 2 h 74"/>
              <a:gd name="T10" fmla="*/ 51 w 61"/>
              <a:gd name="T11" fmla="*/ 0 h 74"/>
              <a:gd name="T12" fmla="*/ 23 w 61"/>
              <a:gd name="T13" fmla="*/ 0 h 74"/>
              <a:gd name="T14" fmla="*/ 19 w 61"/>
              <a:gd name="T15" fmla="*/ 2 h 74"/>
              <a:gd name="T16" fmla="*/ 1 w 61"/>
              <a:gd name="T17" fmla="*/ 36 h 74"/>
              <a:gd name="T18" fmla="*/ 1 w 61"/>
              <a:gd name="T19" fmla="*/ 40 h 74"/>
              <a:gd name="T20" fmla="*/ 4 w 61"/>
              <a:gd name="T21" fmla="*/ 42 h 74"/>
              <a:gd name="T22" fmla="*/ 15 w 61"/>
              <a:gd name="T23" fmla="*/ 42 h 74"/>
              <a:gd name="T24" fmla="*/ 9 w 61"/>
              <a:gd name="T25" fmla="*/ 69 h 74"/>
              <a:gd name="T26" fmla="*/ 10 w 61"/>
              <a:gd name="T27" fmla="*/ 73 h 74"/>
              <a:gd name="T28" fmla="*/ 12 w 61"/>
              <a:gd name="T29" fmla="*/ 74 h 74"/>
              <a:gd name="T30" fmla="*/ 15 w 61"/>
              <a:gd name="T31" fmla="*/ 73 h 74"/>
              <a:gd name="T32" fmla="*/ 59 w 61"/>
              <a:gd name="T33" fmla="*/ 33 h 74"/>
              <a:gd name="T34" fmla="*/ 60 w 61"/>
              <a:gd name="T35" fmla="*/ 28 h 74"/>
              <a:gd name="T36" fmla="*/ 19 w 61"/>
              <a:gd name="T37" fmla="*/ 60 h 74"/>
              <a:gd name="T38" fmla="*/ 24 w 61"/>
              <a:gd name="T39" fmla="*/ 39 h 74"/>
              <a:gd name="T40" fmla="*/ 24 w 61"/>
              <a:gd name="T41" fmla="*/ 36 h 74"/>
              <a:gd name="T42" fmla="*/ 20 w 61"/>
              <a:gd name="T43" fmla="*/ 34 h 74"/>
              <a:gd name="T44" fmla="*/ 11 w 61"/>
              <a:gd name="T45" fmla="*/ 34 h 74"/>
              <a:gd name="T46" fmla="*/ 25 w 61"/>
              <a:gd name="T47" fmla="*/ 8 h 74"/>
              <a:gd name="T48" fmla="*/ 44 w 61"/>
              <a:gd name="T49" fmla="*/ 8 h 74"/>
              <a:gd name="T50" fmla="*/ 33 w 61"/>
              <a:gd name="T51" fmla="*/ 28 h 74"/>
              <a:gd name="T52" fmla="*/ 33 w 61"/>
              <a:gd name="T53" fmla="*/ 32 h 74"/>
              <a:gd name="T54" fmla="*/ 36 w 61"/>
              <a:gd name="T55" fmla="*/ 34 h 74"/>
              <a:gd name="T56" fmla="*/ 47 w 61"/>
              <a:gd name="T57" fmla="*/ 34 h 74"/>
              <a:gd name="T58" fmla="*/ 19 w 61"/>
              <a:gd name="T59" fmla="*/ 6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1" h="74">
                <a:moveTo>
                  <a:pt x="60" y="28"/>
                </a:moveTo>
                <a:cubicBezTo>
                  <a:pt x="59" y="27"/>
                  <a:pt x="58" y="26"/>
                  <a:pt x="56" y="26"/>
                </a:cubicBezTo>
                <a:cubicBezTo>
                  <a:pt x="43" y="26"/>
                  <a:pt x="43" y="26"/>
                  <a:pt x="43" y="26"/>
                </a:cubicBezTo>
                <a:cubicBezTo>
                  <a:pt x="54" y="5"/>
                  <a:pt x="54" y="5"/>
                  <a:pt x="54" y="5"/>
                </a:cubicBezTo>
                <a:cubicBezTo>
                  <a:pt x="55" y="4"/>
                  <a:pt x="55" y="3"/>
                  <a:pt x="54" y="2"/>
                </a:cubicBezTo>
                <a:cubicBezTo>
                  <a:pt x="53" y="0"/>
                  <a:pt x="52" y="0"/>
                  <a:pt x="51" y="0"/>
                </a:cubicBezTo>
                <a:cubicBezTo>
                  <a:pt x="23" y="0"/>
                  <a:pt x="23" y="0"/>
                  <a:pt x="23" y="0"/>
                </a:cubicBezTo>
                <a:cubicBezTo>
                  <a:pt x="21" y="0"/>
                  <a:pt x="20" y="1"/>
                  <a:pt x="19" y="2"/>
                </a:cubicBezTo>
                <a:cubicBezTo>
                  <a:pt x="1" y="36"/>
                  <a:pt x="1" y="36"/>
                  <a:pt x="1" y="36"/>
                </a:cubicBezTo>
                <a:cubicBezTo>
                  <a:pt x="0" y="37"/>
                  <a:pt x="0" y="39"/>
                  <a:pt x="1" y="40"/>
                </a:cubicBezTo>
                <a:cubicBezTo>
                  <a:pt x="2" y="41"/>
                  <a:pt x="3" y="42"/>
                  <a:pt x="4" y="42"/>
                </a:cubicBezTo>
                <a:cubicBezTo>
                  <a:pt x="15" y="42"/>
                  <a:pt x="15" y="42"/>
                  <a:pt x="15" y="42"/>
                </a:cubicBezTo>
                <a:cubicBezTo>
                  <a:pt x="9" y="69"/>
                  <a:pt x="9" y="69"/>
                  <a:pt x="9" y="69"/>
                </a:cubicBezTo>
                <a:cubicBezTo>
                  <a:pt x="8" y="71"/>
                  <a:pt x="9" y="73"/>
                  <a:pt x="10" y="73"/>
                </a:cubicBezTo>
                <a:cubicBezTo>
                  <a:pt x="11" y="74"/>
                  <a:pt x="12" y="74"/>
                  <a:pt x="12" y="74"/>
                </a:cubicBezTo>
                <a:cubicBezTo>
                  <a:pt x="13" y="74"/>
                  <a:pt x="14" y="74"/>
                  <a:pt x="15" y="73"/>
                </a:cubicBezTo>
                <a:cubicBezTo>
                  <a:pt x="59" y="33"/>
                  <a:pt x="59" y="33"/>
                  <a:pt x="59" y="33"/>
                </a:cubicBezTo>
                <a:cubicBezTo>
                  <a:pt x="60" y="32"/>
                  <a:pt x="61" y="30"/>
                  <a:pt x="60" y="28"/>
                </a:cubicBezTo>
                <a:close/>
                <a:moveTo>
                  <a:pt x="19" y="60"/>
                </a:moveTo>
                <a:cubicBezTo>
                  <a:pt x="24" y="39"/>
                  <a:pt x="24" y="39"/>
                  <a:pt x="24" y="39"/>
                </a:cubicBezTo>
                <a:cubicBezTo>
                  <a:pt x="25" y="38"/>
                  <a:pt x="24" y="37"/>
                  <a:pt x="24" y="36"/>
                </a:cubicBezTo>
                <a:cubicBezTo>
                  <a:pt x="23" y="35"/>
                  <a:pt x="22" y="34"/>
                  <a:pt x="20" y="34"/>
                </a:cubicBezTo>
                <a:cubicBezTo>
                  <a:pt x="11" y="34"/>
                  <a:pt x="11" y="34"/>
                  <a:pt x="11" y="34"/>
                </a:cubicBezTo>
                <a:cubicBezTo>
                  <a:pt x="25" y="8"/>
                  <a:pt x="25" y="8"/>
                  <a:pt x="25" y="8"/>
                </a:cubicBezTo>
                <a:cubicBezTo>
                  <a:pt x="44" y="8"/>
                  <a:pt x="44" y="8"/>
                  <a:pt x="44" y="8"/>
                </a:cubicBezTo>
                <a:cubicBezTo>
                  <a:pt x="33" y="28"/>
                  <a:pt x="33" y="28"/>
                  <a:pt x="33" y="28"/>
                </a:cubicBezTo>
                <a:cubicBezTo>
                  <a:pt x="32" y="29"/>
                  <a:pt x="32" y="31"/>
                  <a:pt x="33" y="32"/>
                </a:cubicBezTo>
                <a:cubicBezTo>
                  <a:pt x="34" y="33"/>
                  <a:pt x="35" y="34"/>
                  <a:pt x="36" y="34"/>
                </a:cubicBezTo>
                <a:cubicBezTo>
                  <a:pt x="47" y="34"/>
                  <a:pt x="47" y="34"/>
                  <a:pt x="47" y="34"/>
                </a:cubicBezTo>
                <a:lnTo>
                  <a:pt x="19" y="60"/>
                </a:lnTo>
                <a:close/>
              </a:path>
            </a:pathLst>
          </a:custGeom>
          <a:solidFill>
            <a:srgbClr val="474B55"/>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2" name="Group 21"/>
          <p:cNvGrpSpPr>
            <a:grpSpLocks noChangeAspect="1"/>
          </p:cNvGrpSpPr>
          <p:nvPr/>
        </p:nvGrpSpPr>
        <p:grpSpPr>
          <a:xfrm>
            <a:off x="1375395" y="2719323"/>
            <a:ext cx="320893" cy="309154"/>
            <a:chOff x="4652963" y="3370263"/>
            <a:chExt cx="130175" cy="125413"/>
          </a:xfrm>
          <a:solidFill>
            <a:srgbClr val="668B53"/>
          </a:solidFill>
        </p:grpSpPr>
        <p:sp>
          <p:nvSpPr>
            <p:cNvPr id="23" name="Rectangle 1708"/>
            <p:cNvSpPr>
              <a:spLocks noChangeArrowheads="1"/>
            </p:cNvSpPr>
            <p:nvPr/>
          </p:nvSpPr>
          <p:spPr bwMode="auto">
            <a:xfrm>
              <a:off x="4719638" y="3376613"/>
              <a:ext cx="12700" cy="19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1709"/>
            <p:cNvSpPr>
              <a:spLocks/>
            </p:cNvSpPr>
            <p:nvPr/>
          </p:nvSpPr>
          <p:spPr bwMode="auto">
            <a:xfrm>
              <a:off x="4748213" y="3387726"/>
              <a:ext cx="22225" cy="22225"/>
            </a:xfrm>
            <a:custGeom>
              <a:avLst/>
              <a:gdLst>
                <a:gd name="T0" fmla="*/ 14 w 14"/>
                <a:gd name="T1" fmla="*/ 6 h 14"/>
                <a:gd name="T2" fmla="*/ 8 w 14"/>
                <a:gd name="T3" fmla="*/ 0 h 14"/>
                <a:gd name="T4" fmla="*/ 0 w 14"/>
                <a:gd name="T5" fmla="*/ 9 h 14"/>
                <a:gd name="T6" fmla="*/ 6 w 14"/>
                <a:gd name="T7" fmla="*/ 14 h 14"/>
                <a:gd name="T8" fmla="*/ 14 w 14"/>
                <a:gd name="T9" fmla="*/ 6 h 14"/>
              </a:gdLst>
              <a:ahLst/>
              <a:cxnLst>
                <a:cxn ang="0">
                  <a:pos x="T0" y="T1"/>
                </a:cxn>
                <a:cxn ang="0">
                  <a:pos x="T2" y="T3"/>
                </a:cxn>
                <a:cxn ang="0">
                  <a:pos x="T4" y="T5"/>
                </a:cxn>
                <a:cxn ang="0">
                  <a:pos x="T6" y="T7"/>
                </a:cxn>
                <a:cxn ang="0">
                  <a:pos x="T8" y="T9"/>
                </a:cxn>
              </a:cxnLst>
              <a:rect l="0" t="0" r="r" b="b"/>
              <a:pathLst>
                <a:path w="14" h="14">
                  <a:moveTo>
                    <a:pt x="14" y="6"/>
                  </a:moveTo>
                  <a:lnTo>
                    <a:pt x="8" y="0"/>
                  </a:lnTo>
                  <a:lnTo>
                    <a:pt x="0" y="9"/>
                  </a:lnTo>
                  <a:lnTo>
                    <a:pt x="6" y="14"/>
                  </a:lnTo>
                  <a:lnTo>
                    <a:pt x="14"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Rectangle 1710"/>
            <p:cNvSpPr>
              <a:spLocks noChangeArrowheads="1"/>
            </p:cNvSpPr>
            <p:nvPr/>
          </p:nvSpPr>
          <p:spPr bwMode="auto">
            <a:xfrm>
              <a:off x="4764088" y="3427413"/>
              <a:ext cx="19050" cy="11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Freeform 1711"/>
            <p:cNvSpPr>
              <a:spLocks/>
            </p:cNvSpPr>
            <p:nvPr/>
          </p:nvSpPr>
          <p:spPr bwMode="auto">
            <a:xfrm>
              <a:off x="4748213" y="3454401"/>
              <a:ext cx="22225" cy="22225"/>
            </a:xfrm>
            <a:custGeom>
              <a:avLst/>
              <a:gdLst>
                <a:gd name="T0" fmla="*/ 0 w 14"/>
                <a:gd name="T1" fmla="*/ 5 h 14"/>
                <a:gd name="T2" fmla="*/ 8 w 14"/>
                <a:gd name="T3" fmla="*/ 14 h 14"/>
                <a:gd name="T4" fmla="*/ 14 w 14"/>
                <a:gd name="T5" fmla="*/ 8 h 14"/>
                <a:gd name="T6" fmla="*/ 6 w 14"/>
                <a:gd name="T7" fmla="*/ 0 h 14"/>
                <a:gd name="T8" fmla="*/ 0 w 14"/>
                <a:gd name="T9" fmla="*/ 5 h 14"/>
              </a:gdLst>
              <a:ahLst/>
              <a:cxnLst>
                <a:cxn ang="0">
                  <a:pos x="T0" y="T1"/>
                </a:cxn>
                <a:cxn ang="0">
                  <a:pos x="T2" y="T3"/>
                </a:cxn>
                <a:cxn ang="0">
                  <a:pos x="T4" y="T5"/>
                </a:cxn>
                <a:cxn ang="0">
                  <a:pos x="T6" y="T7"/>
                </a:cxn>
                <a:cxn ang="0">
                  <a:pos x="T8" y="T9"/>
                </a:cxn>
              </a:cxnLst>
              <a:rect l="0" t="0" r="r" b="b"/>
              <a:pathLst>
                <a:path w="14" h="14">
                  <a:moveTo>
                    <a:pt x="0" y="5"/>
                  </a:moveTo>
                  <a:lnTo>
                    <a:pt x="8" y="14"/>
                  </a:lnTo>
                  <a:lnTo>
                    <a:pt x="14" y="8"/>
                  </a:lnTo>
                  <a:lnTo>
                    <a:pt x="6" y="0"/>
                  </a:lnTo>
                  <a:lnTo>
                    <a:pt x="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Rectangle 1712"/>
            <p:cNvSpPr>
              <a:spLocks noChangeArrowheads="1"/>
            </p:cNvSpPr>
            <p:nvPr/>
          </p:nvSpPr>
          <p:spPr bwMode="auto">
            <a:xfrm>
              <a:off x="4719638" y="3470276"/>
              <a:ext cx="12700" cy="19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1713"/>
            <p:cNvSpPr>
              <a:spLocks/>
            </p:cNvSpPr>
            <p:nvPr/>
          </p:nvSpPr>
          <p:spPr bwMode="auto">
            <a:xfrm>
              <a:off x="4713288" y="3408363"/>
              <a:ext cx="38100" cy="49213"/>
            </a:xfrm>
            <a:custGeom>
              <a:avLst/>
              <a:gdLst>
                <a:gd name="T0" fmla="*/ 8 w 24"/>
                <a:gd name="T1" fmla="*/ 0 h 32"/>
                <a:gd name="T2" fmla="*/ 0 w 24"/>
                <a:gd name="T3" fmla="*/ 2 h 32"/>
                <a:gd name="T4" fmla="*/ 0 w 24"/>
                <a:gd name="T5" fmla="*/ 16 h 32"/>
                <a:gd name="T6" fmla="*/ 8 w 24"/>
                <a:gd name="T7" fmla="*/ 8 h 32"/>
                <a:gd name="T8" fmla="*/ 16 w 24"/>
                <a:gd name="T9" fmla="*/ 16 h 32"/>
                <a:gd name="T10" fmla="*/ 8 w 24"/>
                <a:gd name="T11" fmla="*/ 24 h 32"/>
                <a:gd name="T12" fmla="*/ 0 w 24"/>
                <a:gd name="T13" fmla="*/ 16 h 32"/>
                <a:gd name="T14" fmla="*/ 0 w 24"/>
                <a:gd name="T15" fmla="*/ 29 h 32"/>
                <a:gd name="T16" fmla="*/ 8 w 24"/>
                <a:gd name="T17" fmla="*/ 32 h 32"/>
                <a:gd name="T18" fmla="*/ 24 w 24"/>
                <a:gd name="T19" fmla="*/ 16 h 32"/>
                <a:gd name="T20" fmla="*/ 8 w 24"/>
                <a:gd name="T21"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32">
                  <a:moveTo>
                    <a:pt x="8" y="0"/>
                  </a:moveTo>
                  <a:cubicBezTo>
                    <a:pt x="5" y="0"/>
                    <a:pt x="2" y="0"/>
                    <a:pt x="0" y="2"/>
                  </a:cubicBezTo>
                  <a:cubicBezTo>
                    <a:pt x="0" y="16"/>
                    <a:pt x="0" y="16"/>
                    <a:pt x="0" y="16"/>
                  </a:cubicBezTo>
                  <a:cubicBezTo>
                    <a:pt x="0" y="11"/>
                    <a:pt x="3" y="8"/>
                    <a:pt x="8" y="8"/>
                  </a:cubicBezTo>
                  <a:cubicBezTo>
                    <a:pt x="12" y="8"/>
                    <a:pt x="16" y="11"/>
                    <a:pt x="16" y="16"/>
                  </a:cubicBezTo>
                  <a:cubicBezTo>
                    <a:pt x="16" y="20"/>
                    <a:pt x="12" y="24"/>
                    <a:pt x="8" y="24"/>
                  </a:cubicBezTo>
                  <a:cubicBezTo>
                    <a:pt x="3" y="24"/>
                    <a:pt x="0" y="20"/>
                    <a:pt x="0" y="16"/>
                  </a:cubicBezTo>
                  <a:cubicBezTo>
                    <a:pt x="0" y="29"/>
                    <a:pt x="0" y="29"/>
                    <a:pt x="0" y="29"/>
                  </a:cubicBezTo>
                  <a:cubicBezTo>
                    <a:pt x="2" y="31"/>
                    <a:pt x="5" y="32"/>
                    <a:pt x="8" y="32"/>
                  </a:cubicBezTo>
                  <a:cubicBezTo>
                    <a:pt x="17" y="32"/>
                    <a:pt x="24" y="24"/>
                    <a:pt x="24" y="16"/>
                  </a:cubicBezTo>
                  <a:cubicBezTo>
                    <a:pt x="24" y="7"/>
                    <a:pt x="17"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1714"/>
            <p:cNvSpPr>
              <a:spLocks noEditPoints="1"/>
            </p:cNvSpPr>
            <p:nvPr/>
          </p:nvSpPr>
          <p:spPr bwMode="auto">
            <a:xfrm>
              <a:off x="4652963" y="3370263"/>
              <a:ext cx="57150" cy="125413"/>
            </a:xfrm>
            <a:custGeom>
              <a:avLst/>
              <a:gdLst>
                <a:gd name="T0" fmla="*/ 30 w 36"/>
                <a:gd name="T1" fmla="*/ 12 h 80"/>
                <a:gd name="T2" fmla="*/ 18 w 36"/>
                <a:gd name="T3" fmla="*/ 0 h 80"/>
                <a:gd name="T4" fmla="*/ 6 w 36"/>
                <a:gd name="T5" fmla="*/ 12 h 80"/>
                <a:gd name="T6" fmla="*/ 6 w 36"/>
                <a:gd name="T7" fmla="*/ 48 h 80"/>
                <a:gd name="T8" fmla="*/ 0 w 36"/>
                <a:gd name="T9" fmla="*/ 62 h 80"/>
                <a:gd name="T10" fmla="*/ 18 w 36"/>
                <a:gd name="T11" fmla="*/ 80 h 80"/>
                <a:gd name="T12" fmla="*/ 36 w 36"/>
                <a:gd name="T13" fmla="*/ 62 h 80"/>
                <a:gd name="T14" fmla="*/ 30 w 36"/>
                <a:gd name="T15" fmla="*/ 48 h 80"/>
                <a:gd name="T16" fmla="*/ 30 w 36"/>
                <a:gd name="T17" fmla="*/ 12 h 80"/>
                <a:gd name="T18" fmla="*/ 18 w 36"/>
                <a:gd name="T19" fmla="*/ 72 h 80"/>
                <a:gd name="T20" fmla="*/ 8 w 36"/>
                <a:gd name="T21" fmla="*/ 62 h 80"/>
                <a:gd name="T22" fmla="*/ 12 w 36"/>
                <a:gd name="T23" fmla="*/ 53 h 80"/>
                <a:gd name="T24" fmla="*/ 14 w 36"/>
                <a:gd name="T25" fmla="*/ 52 h 80"/>
                <a:gd name="T26" fmla="*/ 14 w 36"/>
                <a:gd name="T27" fmla="*/ 12 h 80"/>
                <a:gd name="T28" fmla="*/ 18 w 36"/>
                <a:gd name="T29" fmla="*/ 8 h 80"/>
                <a:gd name="T30" fmla="*/ 22 w 36"/>
                <a:gd name="T31" fmla="*/ 12 h 80"/>
                <a:gd name="T32" fmla="*/ 22 w 36"/>
                <a:gd name="T33" fmla="*/ 52 h 80"/>
                <a:gd name="T34" fmla="*/ 24 w 36"/>
                <a:gd name="T35" fmla="*/ 53 h 80"/>
                <a:gd name="T36" fmla="*/ 28 w 36"/>
                <a:gd name="T37" fmla="*/ 62 h 80"/>
                <a:gd name="T38" fmla="*/ 18 w 36"/>
                <a:gd name="T39" fmla="*/ 7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 h="80">
                  <a:moveTo>
                    <a:pt x="30" y="12"/>
                  </a:moveTo>
                  <a:cubicBezTo>
                    <a:pt x="30" y="5"/>
                    <a:pt x="24" y="0"/>
                    <a:pt x="18" y="0"/>
                  </a:cubicBezTo>
                  <a:cubicBezTo>
                    <a:pt x="11" y="0"/>
                    <a:pt x="6" y="5"/>
                    <a:pt x="6" y="12"/>
                  </a:cubicBezTo>
                  <a:cubicBezTo>
                    <a:pt x="6" y="48"/>
                    <a:pt x="6" y="48"/>
                    <a:pt x="6" y="48"/>
                  </a:cubicBezTo>
                  <a:cubicBezTo>
                    <a:pt x="2" y="52"/>
                    <a:pt x="0" y="56"/>
                    <a:pt x="0" y="62"/>
                  </a:cubicBezTo>
                  <a:cubicBezTo>
                    <a:pt x="0" y="71"/>
                    <a:pt x="8" y="80"/>
                    <a:pt x="18" y="80"/>
                  </a:cubicBezTo>
                  <a:cubicBezTo>
                    <a:pt x="28" y="80"/>
                    <a:pt x="36" y="71"/>
                    <a:pt x="36" y="62"/>
                  </a:cubicBezTo>
                  <a:cubicBezTo>
                    <a:pt x="36" y="56"/>
                    <a:pt x="34" y="52"/>
                    <a:pt x="30" y="48"/>
                  </a:cubicBezTo>
                  <a:lnTo>
                    <a:pt x="30" y="12"/>
                  </a:lnTo>
                  <a:close/>
                  <a:moveTo>
                    <a:pt x="18" y="72"/>
                  </a:moveTo>
                  <a:cubicBezTo>
                    <a:pt x="12" y="72"/>
                    <a:pt x="8" y="67"/>
                    <a:pt x="8" y="62"/>
                  </a:cubicBezTo>
                  <a:cubicBezTo>
                    <a:pt x="8" y="58"/>
                    <a:pt x="9" y="55"/>
                    <a:pt x="12" y="53"/>
                  </a:cubicBezTo>
                  <a:cubicBezTo>
                    <a:pt x="14" y="52"/>
                    <a:pt x="14" y="52"/>
                    <a:pt x="14" y="52"/>
                  </a:cubicBezTo>
                  <a:cubicBezTo>
                    <a:pt x="14" y="12"/>
                    <a:pt x="14" y="12"/>
                    <a:pt x="14" y="12"/>
                  </a:cubicBezTo>
                  <a:cubicBezTo>
                    <a:pt x="14" y="9"/>
                    <a:pt x="16" y="8"/>
                    <a:pt x="18" y="8"/>
                  </a:cubicBezTo>
                  <a:cubicBezTo>
                    <a:pt x="20" y="8"/>
                    <a:pt x="22" y="9"/>
                    <a:pt x="22" y="12"/>
                  </a:cubicBezTo>
                  <a:cubicBezTo>
                    <a:pt x="22" y="52"/>
                    <a:pt x="22" y="52"/>
                    <a:pt x="22" y="52"/>
                  </a:cubicBezTo>
                  <a:cubicBezTo>
                    <a:pt x="24" y="53"/>
                    <a:pt x="24" y="53"/>
                    <a:pt x="24" y="53"/>
                  </a:cubicBezTo>
                  <a:cubicBezTo>
                    <a:pt x="26" y="55"/>
                    <a:pt x="28" y="58"/>
                    <a:pt x="28" y="62"/>
                  </a:cubicBezTo>
                  <a:cubicBezTo>
                    <a:pt x="28" y="67"/>
                    <a:pt x="23" y="72"/>
                    <a:pt x="18"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30" name="Group 29"/>
          <p:cNvGrpSpPr>
            <a:grpSpLocks noChangeAspect="1"/>
          </p:cNvGrpSpPr>
          <p:nvPr/>
        </p:nvGrpSpPr>
        <p:grpSpPr>
          <a:xfrm>
            <a:off x="765500" y="5159024"/>
            <a:ext cx="324200" cy="303661"/>
            <a:chOff x="6800850" y="474663"/>
            <a:chExt cx="350838" cy="328613"/>
          </a:xfrm>
          <a:solidFill>
            <a:srgbClr val="E45D48"/>
          </a:solidFill>
        </p:grpSpPr>
        <p:sp>
          <p:nvSpPr>
            <p:cNvPr id="31" name="Freeform 60"/>
            <p:cNvSpPr>
              <a:spLocks/>
            </p:cNvSpPr>
            <p:nvPr/>
          </p:nvSpPr>
          <p:spPr bwMode="auto">
            <a:xfrm>
              <a:off x="6800850" y="684213"/>
              <a:ext cx="350838" cy="119063"/>
            </a:xfrm>
            <a:custGeom>
              <a:avLst/>
              <a:gdLst>
                <a:gd name="T0" fmla="*/ 72 w 93"/>
                <a:gd name="T1" fmla="*/ 0 h 31"/>
                <a:gd name="T2" fmla="*/ 72 w 93"/>
                <a:gd name="T3" fmla="*/ 9 h 31"/>
                <a:gd name="T4" fmla="*/ 80 w 93"/>
                <a:gd name="T5" fmla="*/ 14 h 31"/>
                <a:gd name="T6" fmla="*/ 46 w 93"/>
                <a:gd name="T7" fmla="*/ 23 h 31"/>
                <a:gd name="T8" fmla="*/ 12 w 93"/>
                <a:gd name="T9" fmla="*/ 14 h 31"/>
                <a:gd name="T10" fmla="*/ 21 w 93"/>
                <a:gd name="T11" fmla="*/ 9 h 31"/>
                <a:gd name="T12" fmla="*/ 21 w 93"/>
                <a:gd name="T13" fmla="*/ 0 h 31"/>
                <a:gd name="T14" fmla="*/ 0 w 93"/>
                <a:gd name="T15" fmla="*/ 14 h 31"/>
                <a:gd name="T16" fmla="*/ 46 w 93"/>
                <a:gd name="T17" fmla="*/ 31 h 31"/>
                <a:gd name="T18" fmla="*/ 93 w 93"/>
                <a:gd name="T19" fmla="*/ 14 h 31"/>
                <a:gd name="T20" fmla="*/ 72 w 93"/>
                <a:gd name="T21"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31">
                  <a:moveTo>
                    <a:pt x="72" y="0"/>
                  </a:moveTo>
                  <a:cubicBezTo>
                    <a:pt x="72" y="9"/>
                    <a:pt x="72" y="9"/>
                    <a:pt x="72" y="9"/>
                  </a:cubicBezTo>
                  <a:cubicBezTo>
                    <a:pt x="77" y="10"/>
                    <a:pt x="80" y="12"/>
                    <a:pt x="80" y="14"/>
                  </a:cubicBezTo>
                  <a:cubicBezTo>
                    <a:pt x="80" y="19"/>
                    <a:pt x="65" y="23"/>
                    <a:pt x="46" y="23"/>
                  </a:cubicBezTo>
                  <a:cubicBezTo>
                    <a:pt x="28" y="23"/>
                    <a:pt x="12" y="19"/>
                    <a:pt x="12" y="14"/>
                  </a:cubicBezTo>
                  <a:cubicBezTo>
                    <a:pt x="12" y="12"/>
                    <a:pt x="16" y="10"/>
                    <a:pt x="21" y="9"/>
                  </a:cubicBezTo>
                  <a:cubicBezTo>
                    <a:pt x="21" y="0"/>
                    <a:pt x="21" y="0"/>
                    <a:pt x="21" y="0"/>
                  </a:cubicBezTo>
                  <a:cubicBezTo>
                    <a:pt x="8" y="3"/>
                    <a:pt x="0" y="8"/>
                    <a:pt x="0" y="14"/>
                  </a:cubicBezTo>
                  <a:cubicBezTo>
                    <a:pt x="0" y="24"/>
                    <a:pt x="21" y="31"/>
                    <a:pt x="46" y="31"/>
                  </a:cubicBezTo>
                  <a:cubicBezTo>
                    <a:pt x="72" y="31"/>
                    <a:pt x="93" y="24"/>
                    <a:pt x="93" y="14"/>
                  </a:cubicBezTo>
                  <a:cubicBezTo>
                    <a:pt x="93" y="8"/>
                    <a:pt x="85" y="3"/>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Oval 61"/>
            <p:cNvSpPr>
              <a:spLocks noChangeArrowheads="1"/>
            </p:cNvSpPr>
            <p:nvPr/>
          </p:nvSpPr>
          <p:spPr bwMode="auto">
            <a:xfrm>
              <a:off x="7031038" y="509588"/>
              <a:ext cx="49213" cy="460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62"/>
            <p:cNvSpPr>
              <a:spLocks/>
            </p:cNvSpPr>
            <p:nvPr/>
          </p:nvSpPr>
          <p:spPr bwMode="auto">
            <a:xfrm>
              <a:off x="7023100" y="574676"/>
              <a:ext cx="63500" cy="96838"/>
            </a:xfrm>
            <a:custGeom>
              <a:avLst/>
              <a:gdLst>
                <a:gd name="T0" fmla="*/ 17 w 17"/>
                <a:gd name="T1" fmla="*/ 25 h 25"/>
                <a:gd name="T2" fmla="*/ 0 w 17"/>
                <a:gd name="T3" fmla="*/ 25 h 25"/>
                <a:gd name="T4" fmla="*/ 0 w 17"/>
                <a:gd name="T5" fmla="*/ 8 h 25"/>
                <a:gd name="T6" fmla="*/ 9 w 17"/>
                <a:gd name="T7" fmla="*/ 0 h 25"/>
                <a:gd name="T8" fmla="*/ 17 w 17"/>
                <a:gd name="T9" fmla="*/ 8 h 25"/>
                <a:gd name="T10" fmla="*/ 17 w 17"/>
                <a:gd name="T11" fmla="*/ 25 h 25"/>
              </a:gdLst>
              <a:ahLst/>
              <a:cxnLst>
                <a:cxn ang="0">
                  <a:pos x="T0" y="T1"/>
                </a:cxn>
                <a:cxn ang="0">
                  <a:pos x="T2" y="T3"/>
                </a:cxn>
                <a:cxn ang="0">
                  <a:pos x="T4" y="T5"/>
                </a:cxn>
                <a:cxn ang="0">
                  <a:pos x="T6" y="T7"/>
                </a:cxn>
                <a:cxn ang="0">
                  <a:pos x="T8" y="T9"/>
                </a:cxn>
                <a:cxn ang="0">
                  <a:pos x="T10" y="T11"/>
                </a:cxn>
              </a:cxnLst>
              <a:rect l="0" t="0" r="r" b="b"/>
              <a:pathLst>
                <a:path w="17" h="25">
                  <a:moveTo>
                    <a:pt x="17" y="25"/>
                  </a:moveTo>
                  <a:cubicBezTo>
                    <a:pt x="0" y="25"/>
                    <a:pt x="0" y="25"/>
                    <a:pt x="0" y="25"/>
                  </a:cubicBezTo>
                  <a:cubicBezTo>
                    <a:pt x="0" y="8"/>
                    <a:pt x="0" y="8"/>
                    <a:pt x="0" y="8"/>
                  </a:cubicBezTo>
                  <a:cubicBezTo>
                    <a:pt x="0" y="3"/>
                    <a:pt x="4" y="0"/>
                    <a:pt x="9" y="0"/>
                  </a:cubicBezTo>
                  <a:cubicBezTo>
                    <a:pt x="13" y="0"/>
                    <a:pt x="17" y="3"/>
                    <a:pt x="17" y="8"/>
                  </a:cubicBezTo>
                  <a:lnTo>
                    <a:pt x="17"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Oval 63"/>
            <p:cNvSpPr>
              <a:spLocks noChangeArrowheads="1"/>
            </p:cNvSpPr>
            <p:nvPr/>
          </p:nvSpPr>
          <p:spPr bwMode="auto">
            <a:xfrm>
              <a:off x="6951663" y="474663"/>
              <a:ext cx="49213"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64"/>
            <p:cNvSpPr>
              <a:spLocks/>
            </p:cNvSpPr>
            <p:nvPr/>
          </p:nvSpPr>
          <p:spPr bwMode="auto">
            <a:xfrm>
              <a:off x="6943725" y="541338"/>
              <a:ext cx="63500" cy="100013"/>
            </a:xfrm>
            <a:custGeom>
              <a:avLst/>
              <a:gdLst>
                <a:gd name="T0" fmla="*/ 17 w 17"/>
                <a:gd name="T1" fmla="*/ 26 h 26"/>
                <a:gd name="T2" fmla="*/ 0 w 17"/>
                <a:gd name="T3" fmla="*/ 26 h 26"/>
                <a:gd name="T4" fmla="*/ 0 w 17"/>
                <a:gd name="T5" fmla="*/ 9 h 26"/>
                <a:gd name="T6" fmla="*/ 8 w 17"/>
                <a:gd name="T7" fmla="*/ 0 h 26"/>
                <a:gd name="T8" fmla="*/ 17 w 17"/>
                <a:gd name="T9" fmla="*/ 9 h 26"/>
                <a:gd name="T10" fmla="*/ 17 w 17"/>
                <a:gd name="T11" fmla="*/ 26 h 26"/>
              </a:gdLst>
              <a:ahLst/>
              <a:cxnLst>
                <a:cxn ang="0">
                  <a:pos x="T0" y="T1"/>
                </a:cxn>
                <a:cxn ang="0">
                  <a:pos x="T2" y="T3"/>
                </a:cxn>
                <a:cxn ang="0">
                  <a:pos x="T4" y="T5"/>
                </a:cxn>
                <a:cxn ang="0">
                  <a:pos x="T6" y="T7"/>
                </a:cxn>
                <a:cxn ang="0">
                  <a:pos x="T8" y="T9"/>
                </a:cxn>
                <a:cxn ang="0">
                  <a:pos x="T10" y="T11"/>
                </a:cxn>
              </a:cxnLst>
              <a:rect l="0" t="0" r="r" b="b"/>
              <a:pathLst>
                <a:path w="17" h="26">
                  <a:moveTo>
                    <a:pt x="17" y="26"/>
                  </a:moveTo>
                  <a:cubicBezTo>
                    <a:pt x="0" y="26"/>
                    <a:pt x="0" y="26"/>
                    <a:pt x="0" y="26"/>
                  </a:cubicBezTo>
                  <a:cubicBezTo>
                    <a:pt x="0" y="9"/>
                    <a:pt x="0" y="9"/>
                    <a:pt x="0" y="9"/>
                  </a:cubicBezTo>
                  <a:cubicBezTo>
                    <a:pt x="0" y="4"/>
                    <a:pt x="4" y="0"/>
                    <a:pt x="8" y="0"/>
                  </a:cubicBezTo>
                  <a:cubicBezTo>
                    <a:pt x="13" y="0"/>
                    <a:pt x="17" y="4"/>
                    <a:pt x="17" y="9"/>
                  </a:cubicBezTo>
                  <a:lnTo>
                    <a:pt x="17"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Oval 65"/>
            <p:cNvSpPr>
              <a:spLocks noChangeArrowheads="1"/>
            </p:cNvSpPr>
            <p:nvPr/>
          </p:nvSpPr>
          <p:spPr bwMode="auto">
            <a:xfrm>
              <a:off x="6872288" y="509588"/>
              <a:ext cx="49213" cy="460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66"/>
            <p:cNvSpPr>
              <a:spLocks/>
            </p:cNvSpPr>
            <p:nvPr/>
          </p:nvSpPr>
          <p:spPr bwMode="auto">
            <a:xfrm>
              <a:off x="6864350" y="574676"/>
              <a:ext cx="65088" cy="96838"/>
            </a:xfrm>
            <a:custGeom>
              <a:avLst/>
              <a:gdLst>
                <a:gd name="T0" fmla="*/ 17 w 17"/>
                <a:gd name="T1" fmla="*/ 25 h 25"/>
                <a:gd name="T2" fmla="*/ 0 w 17"/>
                <a:gd name="T3" fmla="*/ 25 h 25"/>
                <a:gd name="T4" fmla="*/ 0 w 17"/>
                <a:gd name="T5" fmla="*/ 8 h 25"/>
                <a:gd name="T6" fmla="*/ 8 w 17"/>
                <a:gd name="T7" fmla="*/ 0 h 25"/>
                <a:gd name="T8" fmla="*/ 17 w 17"/>
                <a:gd name="T9" fmla="*/ 8 h 25"/>
                <a:gd name="T10" fmla="*/ 17 w 17"/>
                <a:gd name="T11" fmla="*/ 25 h 25"/>
              </a:gdLst>
              <a:ahLst/>
              <a:cxnLst>
                <a:cxn ang="0">
                  <a:pos x="T0" y="T1"/>
                </a:cxn>
                <a:cxn ang="0">
                  <a:pos x="T2" y="T3"/>
                </a:cxn>
                <a:cxn ang="0">
                  <a:pos x="T4" y="T5"/>
                </a:cxn>
                <a:cxn ang="0">
                  <a:pos x="T6" y="T7"/>
                </a:cxn>
                <a:cxn ang="0">
                  <a:pos x="T8" y="T9"/>
                </a:cxn>
                <a:cxn ang="0">
                  <a:pos x="T10" y="T11"/>
                </a:cxn>
              </a:cxnLst>
              <a:rect l="0" t="0" r="r" b="b"/>
              <a:pathLst>
                <a:path w="17" h="25">
                  <a:moveTo>
                    <a:pt x="17" y="25"/>
                  </a:moveTo>
                  <a:cubicBezTo>
                    <a:pt x="0" y="25"/>
                    <a:pt x="0" y="25"/>
                    <a:pt x="0" y="25"/>
                  </a:cubicBezTo>
                  <a:cubicBezTo>
                    <a:pt x="0" y="8"/>
                    <a:pt x="0" y="8"/>
                    <a:pt x="0" y="8"/>
                  </a:cubicBezTo>
                  <a:cubicBezTo>
                    <a:pt x="0" y="3"/>
                    <a:pt x="3" y="0"/>
                    <a:pt x="8" y="0"/>
                  </a:cubicBezTo>
                  <a:cubicBezTo>
                    <a:pt x="13" y="0"/>
                    <a:pt x="17" y="3"/>
                    <a:pt x="17" y="8"/>
                  </a:cubicBezTo>
                  <a:lnTo>
                    <a:pt x="17"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8" name="Group 47"/>
          <p:cNvGrpSpPr>
            <a:grpSpLocks noChangeAspect="1"/>
          </p:cNvGrpSpPr>
          <p:nvPr/>
        </p:nvGrpSpPr>
        <p:grpSpPr>
          <a:xfrm>
            <a:off x="1412345" y="3312889"/>
            <a:ext cx="305738" cy="309658"/>
            <a:chOff x="2387601" y="3368676"/>
            <a:chExt cx="123825" cy="125413"/>
          </a:xfrm>
          <a:solidFill>
            <a:srgbClr val="EEC28D"/>
          </a:solidFill>
        </p:grpSpPr>
        <p:sp>
          <p:nvSpPr>
            <p:cNvPr id="49" name="Freeform 1695"/>
            <p:cNvSpPr>
              <a:spLocks noEditPoints="1"/>
            </p:cNvSpPr>
            <p:nvPr/>
          </p:nvSpPr>
          <p:spPr bwMode="auto">
            <a:xfrm>
              <a:off x="2430463" y="3368676"/>
              <a:ext cx="80963" cy="120650"/>
            </a:xfrm>
            <a:custGeom>
              <a:avLst/>
              <a:gdLst>
                <a:gd name="T0" fmla="*/ 50 w 51"/>
                <a:gd name="T1" fmla="*/ 38 h 77"/>
                <a:gd name="T2" fmla="*/ 39 w 51"/>
                <a:gd name="T3" fmla="*/ 27 h 77"/>
                <a:gd name="T4" fmla="*/ 39 w 51"/>
                <a:gd name="T5" fmla="*/ 9 h 77"/>
                <a:gd name="T6" fmla="*/ 35 w 51"/>
                <a:gd name="T7" fmla="*/ 5 h 77"/>
                <a:gd name="T8" fmla="*/ 23 w 51"/>
                <a:gd name="T9" fmla="*/ 5 h 77"/>
                <a:gd name="T10" fmla="*/ 19 w 51"/>
                <a:gd name="T11" fmla="*/ 7 h 77"/>
                <a:gd name="T12" fmla="*/ 14 w 51"/>
                <a:gd name="T13" fmla="*/ 2 h 77"/>
                <a:gd name="T14" fmla="*/ 8 w 51"/>
                <a:gd name="T15" fmla="*/ 2 h 77"/>
                <a:gd name="T16" fmla="*/ 0 w 51"/>
                <a:gd name="T17" fmla="*/ 10 h 77"/>
                <a:gd name="T18" fmla="*/ 5 w 51"/>
                <a:gd name="T19" fmla="*/ 16 h 77"/>
                <a:gd name="T20" fmla="*/ 11 w 51"/>
                <a:gd name="T21" fmla="*/ 10 h 77"/>
                <a:gd name="T22" fmla="*/ 37 w 51"/>
                <a:gd name="T23" fmla="*/ 37 h 77"/>
                <a:gd name="T24" fmla="*/ 35 w 51"/>
                <a:gd name="T25" fmla="*/ 37 h 77"/>
                <a:gd name="T26" fmla="*/ 31 w 51"/>
                <a:gd name="T27" fmla="*/ 41 h 77"/>
                <a:gd name="T28" fmla="*/ 31 w 51"/>
                <a:gd name="T29" fmla="*/ 69 h 77"/>
                <a:gd name="T30" fmla="*/ 11 w 51"/>
                <a:gd name="T31" fmla="*/ 69 h 77"/>
                <a:gd name="T32" fmla="*/ 8 w 51"/>
                <a:gd name="T33" fmla="*/ 77 h 77"/>
                <a:gd name="T34" fmla="*/ 31 w 51"/>
                <a:gd name="T35" fmla="*/ 77 h 77"/>
                <a:gd name="T36" fmla="*/ 39 w 51"/>
                <a:gd name="T37" fmla="*/ 69 h 77"/>
                <a:gd name="T38" fmla="*/ 39 w 51"/>
                <a:gd name="T39" fmla="*/ 45 h 77"/>
                <a:gd name="T40" fmla="*/ 47 w 51"/>
                <a:gd name="T41" fmla="*/ 45 h 77"/>
                <a:gd name="T42" fmla="*/ 51 w 51"/>
                <a:gd name="T43" fmla="*/ 42 h 77"/>
                <a:gd name="T44" fmla="*/ 50 w 51"/>
                <a:gd name="T45" fmla="*/ 38 h 77"/>
                <a:gd name="T46" fmla="*/ 31 w 51"/>
                <a:gd name="T47" fmla="*/ 19 h 77"/>
                <a:gd name="T48" fmla="*/ 27 w 51"/>
                <a:gd name="T49" fmla="*/ 15 h 77"/>
                <a:gd name="T50" fmla="*/ 27 w 51"/>
                <a:gd name="T51" fmla="*/ 13 h 77"/>
                <a:gd name="T52" fmla="*/ 31 w 51"/>
                <a:gd name="T53" fmla="*/ 13 h 77"/>
                <a:gd name="T54" fmla="*/ 31 w 51"/>
                <a:gd name="T55" fmla="*/ 19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1" h="77">
                  <a:moveTo>
                    <a:pt x="50" y="38"/>
                  </a:moveTo>
                  <a:cubicBezTo>
                    <a:pt x="39" y="27"/>
                    <a:pt x="39" y="27"/>
                    <a:pt x="39" y="27"/>
                  </a:cubicBezTo>
                  <a:cubicBezTo>
                    <a:pt x="39" y="9"/>
                    <a:pt x="39" y="9"/>
                    <a:pt x="39" y="9"/>
                  </a:cubicBezTo>
                  <a:cubicBezTo>
                    <a:pt x="39" y="6"/>
                    <a:pt x="37" y="5"/>
                    <a:pt x="35" y="5"/>
                  </a:cubicBezTo>
                  <a:cubicBezTo>
                    <a:pt x="23" y="5"/>
                    <a:pt x="23" y="5"/>
                    <a:pt x="23" y="5"/>
                  </a:cubicBezTo>
                  <a:cubicBezTo>
                    <a:pt x="21" y="5"/>
                    <a:pt x="20" y="6"/>
                    <a:pt x="19" y="7"/>
                  </a:cubicBezTo>
                  <a:cubicBezTo>
                    <a:pt x="14" y="2"/>
                    <a:pt x="14" y="2"/>
                    <a:pt x="14" y="2"/>
                  </a:cubicBezTo>
                  <a:cubicBezTo>
                    <a:pt x="12" y="0"/>
                    <a:pt x="10" y="0"/>
                    <a:pt x="8" y="2"/>
                  </a:cubicBezTo>
                  <a:cubicBezTo>
                    <a:pt x="0" y="10"/>
                    <a:pt x="0" y="10"/>
                    <a:pt x="0" y="10"/>
                  </a:cubicBezTo>
                  <a:cubicBezTo>
                    <a:pt x="5" y="16"/>
                    <a:pt x="5" y="16"/>
                    <a:pt x="5" y="16"/>
                  </a:cubicBezTo>
                  <a:cubicBezTo>
                    <a:pt x="11" y="10"/>
                    <a:pt x="11" y="10"/>
                    <a:pt x="11" y="10"/>
                  </a:cubicBezTo>
                  <a:cubicBezTo>
                    <a:pt x="37" y="37"/>
                    <a:pt x="37" y="37"/>
                    <a:pt x="37" y="37"/>
                  </a:cubicBezTo>
                  <a:cubicBezTo>
                    <a:pt x="35" y="37"/>
                    <a:pt x="35" y="37"/>
                    <a:pt x="35" y="37"/>
                  </a:cubicBezTo>
                  <a:cubicBezTo>
                    <a:pt x="33" y="37"/>
                    <a:pt x="31" y="38"/>
                    <a:pt x="31" y="41"/>
                  </a:cubicBezTo>
                  <a:cubicBezTo>
                    <a:pt x="31" y="69"/>
                    <a:pt x="31" y="69"/>
                    <a:pt x="31" y="69"/>
                  </a:cubicBezTo>
                  <a:cubicBezTo>
                    <a:pt x="11" y="69"/>
                    <a:pt x="11" y="69"/>
                    <a:pt x="11" y="69"/>
                  </a:cubicBezTo>
                  <a:cubicBezTo>
                    <a:pt x="11" y="71"/>
                    <a:pt x="9" y="74"/>
                    <a:pt x="8" y="77"/>
                  </a:cubicBezTo>
                  <a:cubicBezTo>
                    <a:pt x="31" y="77"/>
                    <a:pt x="31" y="77"/>
                    <a:pt x="31" y="77"/>
                  </a:cubicBezTo>
                  <a:cubicBezTo>
                    <a:pt x="35" y="77"/>
                    <a:pt x="39" y="73"/>
                    <a:pt x="39" y="69"/>
                  </a:cubicBezTo>
                  <a:cubicBezTo>
                    <a:pt x="39" y="45"/>
                    <a:pt x="39" y="45"/>
                    <a:pt x="39" y="45"/>
                  </a:cubicBezTo>
                  <a:cubicBezTo>
                    <a:pt x="47" y="45"/>
                    <a:pt x="47" y="45"/>
                    <a:pt x="47" y="45"/>
                  </a:cubicBezTo>
                  <a:cubicBezTo>
                    <a:pt x="49" y="45"/>
                    <a:pt x="50" y="44"/>
                    <a:pt x="51" y="42"/>
                  </a:cubicBezTo>
                  <a:cubicBezTo>
                    <a:pt x="51" y="41"/>
                    <a:pt x="51" y="39"/>
                    <a:pt x="50" y="38"/>
                  </a:cubicBezTo>
                  <a:close/>
                  <a:moveTo>
                    <a:pt x="31" y="19"/>
                  </a:moveTo>
                  <a:cubicBezTo>
                    <a:pt x="27" y="15"/>
                    <a:pt x="27" y="15"/>
                    <a:pt x="27" y="15"/>
                  </a:cubicBezTo>
                  <a:cubicBezTo>
                    <a:pt x="27" y="13"/>
                    <a:pt x="27" y="13"/>
                    <a:pt x="27" y="13"/>
                  </a:cubicBezTo>
                  <a:cubicBezTo>
                    <a:pt x="31" y="13"/>
                    <a:pt x="31" y="13"/>
                    <a:pt x="31" y="13"/>
                  </a:cubicBezTo>
                  <a:lnTo>
                    <a:pt x="3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a:p>
          </p:txBody>
        </p:sp>
        <p:sp>
          <p:nvSpPr>
            <p:cNvPr id="50" name="Freeform 1696"/>
            <p:cNvSpPr>
              <a:spLocks noEditPoints="1"/>
            </p:cNvSpPr>
            <p:nvPr/>
          </p:nvSpPr>
          <p:spPr bwMode="auto">
            <a:xfrm>
              <a:off x="2387601" y="3387726"/>
              <a:ext cx="57150" cy="106363"/>
            </a:xfrm>
            <a:custGeom>
              <a:avLst/>
              <a:gdLst>
                <a:gd name="T0" fmla="*/ 30 w 36"/>
                <a:gd name="T1" fmla="*/ 37 h 68"/>
                <a:gd name="T2" fmla="*/ 30 w 36"/>
                <a:gd name="T3" fmla="*/ 12 h 68"/>
                <a:gd name="T4" fmla="*/ 18 w 36"/>
                <a:gd name="T5" fmla="*/ 0 h 68"/>
                <a:gd name="T6" fmla="*/ 6 w 36"/>
                <a:gd name="T7" fmla="*/ 12 h 68"/>
                <a:gd name="T8" fmla="*/ 6 w 36"/>
                <a:gd name="T9" fmla="*/ 37 h 68"/>
                <a:gd name="T10" fmla="*/ 0 w 36"/>
                <a:gd name="T11" fmla="*/ 50 h 68"/>
                <a:gd name="T12" fmla="*/ 18 w 36"/>
                <a:gd name="T13" fmla="*/ 68 h 68"/>
                <a:gd name="T14" fmla="*/ 36 w 36"/>
                <a:gd name="T15" fmla="*/ 50 h 68"/>
                <a:gd name="T16" fmla="*/ 30 w 36"/>
                <a:gd name="T17" fmla="*/ 37 h 68"/>
                <a:gd name="T18" fmla="*/ 18 w 36"/>
                <a:gd name="T19" fmla="*/ 60 h 68"/>
                <a:gd name="T20" fmla="*/ 8 w 36"/>
                <a:gd name="T21" fmla="*/ 50 h 68"/>
                <a:gd name="T22" fmla="*/ 12 w 36"/>
                <a:gd name="T23" fmla="*/ 42 h 68"/>
                <a:gd name="T24" fmla="*/ 14 w 36"/>
                <a:gd name="T25" fmla="*/ 41 h 68"/>
                <a:gd name="T26" fmla="*/ 14 w 36"/>
                <a:gd name="T27" fmla="*/ 12 h 68"/>
                <a:gd name="T28" fmla="*/ 18 w 36"/>
                <a:gd name="T29" fmla="*/ 8 h 68"/>
                <a:gd name="T30" fmla="*/ 22 w 36"/>
                <a:gd name="T31" fmla="*/ 12 h 68"/>
                <a:gd name="T32" fmla="*/ 22 w 36"/>
                <a:gd name="T33" fmla="*/ 41 h 68"/>
                <a:gd name="T34" fmla="*/ 23 w 36"/>
                <a:gd name="T35" fmla="*/ 42 h 68"/>
                <a:gd name="T36" fmla="*/ 28 w 36"/>
                <a:gd name="T37" fmla="*/ 50 h 68"/>
                <a:gd name="T38" fmla="*/ 18 w 36"/>
                <a:gd name="T39" fmla="*/ 6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 h="68">
                  <a:moveTo>
                    <a:pt x="30" y="37"/>
                  </a:moveTo>
                  <a:cubicBezTo>
                    <a:pt x="30" y="12"/>
                    <a:pt x="30" y="12"/>
                    <a:pt x="30" y="12"/>
                  </a:cubicBezTo>
                  <a:cubicBezTo>
                    <a:pt x="30" y="6"/>
                    <a:pt x="24" y="0"/>
                    <a:pt x="18" y="0"/>
                  </a:cubicBezTo>
                  <a:cubicBezTo>
                    <a:pt x="11" y="0"/>
                    <a:pt x="6" y="6"/>
                    <a:pt x="6" y="12"/>
                  </a:cubicBezTo>
                  <a:cubicBezTo>
                    <a:pt x="6" y="37"/>
                    <a:pt x="6" y="37"/>
                    <a:pt x="6" y="37"/>
                  </a:cubicBezTo>
                  <a:cubicBezTo>
                    <a:pt x="2" y="40"/>
                    <a:pt x="0" y="45"/>
                    <a:pt x="0" y="50"/>
                  </a:cubicBezTo>
                  <a:cubicBezTo>
                    <a:pt x="0" y="60"/>
                    <a:pt x="8" y="68"/>
                    <a:pt x="18" y="68"/>
                  </a:cubicBezTo>
                  <a:cubicBezTo>
                    <a:pt x="28" y="68"/>
                    <a:pt x="36" y="60"/>
                    <a:pt x="36" y="50"/>
                  </a:cubicBezTo>
                  <a:cubicBezTo>
                    <a:pt x="36" y="45"/>
                    <a:pt x="34" y="40"/>
                    <a:pt x="30" y="37"/>
                  </a:cubicBezTo>
                  <a:close/>
                  <a:moveTo>
                    <a:pt x="18" y="60"/>
                  </a:moveTo>
                  <a:cubicBezTo>
                    <a:pt x="12" y="60"/>
                    <a:pt x="8" y="56"/>
                    <a:pt x="8" y="50"/>
                  </a:cubicBezTo>
                  <a:cubicBezTo>
                    <a:pt x="8" y="47"/>
                    <a:pt x="9" y="44"/>
                    <a:pt x="12" y="42"/>
                  </a:cubicBezTo>
                  <a:cubicBezTo>
                    <a:pt x="14" y="41"/>
                    <a:pt x="14" y="41"/>
                    <a:pt x="14" y="41"/>
                  </a:cubicBezTo>
                  <a:cubicBezTo>
                    <a:pt x="14" y="12"/>
                    <a:pt x="14" y="12"/>
                    <a:pt x="14" y="12"/>
                  </a:cubicBezTo>
                  <a:cubicBezTo>
                    <a:pt x="14" y="10"/>
                    <a:pt x="16" y="8"/>
                    <a:pt x="18" y="8"/>
                  </a:cubicBezTo>
                  <a:cubicBezTo>
                    <a:pt x="20" y="8"/>
                    <a:pt x="22" y="10"/>
                    <a:pt x="22" y="12"/>
                  </a:cubicBezTo>
                  <a:cubicBezTo>
                    <a:pt x="22" y="41"/>
                    <a:pt x="22" y="41"/>
                    <a:pt x="22" y="41"/>
                  </a:cubicBezTo>
                  <a:cubicBezTo>
                    <a:pt x="23" y="42"/>
                    <a:pt x="23" y="42"/>
                    <a:pt x="23" y="42"/>
                  </a:cubicBezTo>
                  <a:cubicBezTo>
                    <a:pt x="26" y="44"/>
                    <a:pt x="28" y="47"/>
                    <a:pt x="28" y="50"/>
                  </a:cubicBezTo>
                  <a:cubicBezTo>
                    <a:pt x="28" y="56"/>
                    <a:pt x="23" y="60"/>
                    <a:pt x="18"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4449454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C7734-52D5-5246-BF97-2D3BDD776BE2}"/>
              </a:ext>
            </a:extLst>
          </p:cNvPr>
          <p:cNvSpPr>
            <a:spLocks noGrp="1"/>
          </p:cNvSpPr>
          <p:nvPr>
            <p:ph type="title"/>
          </p:nvPr>
        </p:nvSpPr>
        <p:spPr/>
        <p:txBody>
          <a:bodyPr>
            <a:noAutofit/>
          </a:bodyPr>
          <a:lstStyle/>
          <a:p>
            <a:r>
              <a:rPr lang="en-US" sz="2800">
                <a:latin typeface="Arial"/>
                <a:cs typeface="Arial"/>
              </a:rPr>
              <a:t>To explore the data, we calculated annual heating degree days from the climate model temperatures</a:t>
            </a:r>
            <a:endParaRPr lang="en-US" sz="3600">
              <a:latin typeface="Arial"/>
              <a:cs typeface="Arial"/>
            </a:endParaRPr>
          </a:p>
        </p:txBody>
      </p:sp>
      <p:pic>
        <p:nvPicPr>
          <p:cNvPr id="4" name="Picture 4" descr="Chart, line chart&#10;&#10;Description automatically generated">
            <a:extLst>
              <a:ext uri="{FF2B5EF4-FFF2-40B4-BE49-F238E27FC236}">
                <a16:creationId xmlns:a16="http://schemas.microsoft.com/office/drawing/2014/main" id="{0E5F54E1-E4C5-4FEB-646F-26E9ACA4FAFC}"/>
              </a:ext>
            </a:extLst>
          </p:cNvPr>
          <p:cNvPicPr>
            <a:picLocks noChangeAspect="1"/>
          </p:cNvPicPr>
          <p:nvPr/>
        </p:nvPicPr>
        <p:blipFill>
          <a:blip r:embed="rId3"/>
          <a:stretch>
            <a:fillRect/>
          </a:stretch>
        </p:blipFill>
        <p:spPr>
          <a:xfrm>
            <a:off x="907073" y="1621729"/>
            <a:ext cx="8410981" cy="4264195"/>
          </a:xfrm>
          <a:prstGeom prst="rect">
            <a:avLst/>
          </a:prstGeom>
        </p:spPr>
      </p:pic>
      <p:pic>
        <p:nvPicPr>
          <p:cNvPr id="6" name="Picture 6">
            <a:extLst>
              <a:ext uri="{FF2B5EF4-FFF2-40B4-BE49-F238E27FC236}">
                <a16:creationId xmlns:a16="http://schemas.microsoft.com/office/drawing/2014/main" id="{1A565DE4-3025-E0ED-D124-704730F24EAF}"/>
              </a:ext>
            </a:extLst>
          </p:cNvPr>
          <p:cNvPicPr>
            <a:picLocks noChangeAspect="1"/>
          </p:cNvPicPr>
          <p:nvPr/>
        </p:nvPicPr>
        <p:blipFill>
          <a:blip r:embed="rId4"/>
          <a:stretch>
            <a:fillRect/>
          </a:stretch>
        </p:blipFill>
        <p:spPr>
          <a:xfrm>
            <a:off x="9415504" y="2613106"/>
            <a:ext cx="2000250" cy="2209800"/>
          </a:xfrm>
          <a:prstGeom prst="rect">
            <a:avLst/>
          </a:prstGeom>
        </p:spPr>
      </p:pic>
    </p:spTree>
    <p:extLst>
      <p:ext uri="{BB962C8B-B14F-4D97-AF65-F5344CB8AC3E}">
        <p14:creationId xmlns:p14="http://schemas.microsoft.com/office/powerpoint/2010/main" val="6177399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C8B0F-3DAD-1906-8E73-11CD157D5EA0}"/>
              </a:ext>
            </a:extLst>
          </p:cNvPr>
          <p:cNvSpPr>
            <a:spLocks noGrp="1"/>
          </p:cNvSpPr>
          <p:nvPr>
            <p:ph type="title"/>
          </p:nvPr>
        </p:nvSpPr>
        <p:spPr/>
        <p:txBody>
          <a:bodyPr>
            <a:noAutofit/>
          </a:bodyPr>
          <a:lstStyle/>
          <a:p>
            <a:r>
              <a:rPr lang="en-US" sz="2800">
                <a:latin typeface="Arial"/>
                <a:cs typeface="Arial"/>
              </a:rPr>
              <a:t>We calculated annual cooling degree days from the climate model temperatures</a:t>
            </a:r>
          </a:p>
        </p:txBody>
      </p:sp>
      <p:pic>
        <p:nvPicPr>
          <p:cNvPr id="4" name="Picture 4">
            <a:extLst>
              <a:ext uri="{FF2B5EF4-FFF2-40B4-BE49-F238E27FC236}">
                <a16:creationId xmlns:a16="http://schemas.microsoft.com/office/drawing/2014/main" id="{97D5E0FC-460E-B4BD-6A09-8E75266AF1A9}"/>
              </a:ext>
            </a:extLst>
          </p:cNvPr>
          <p:cNvPicPr>
            <a:picLocks noChangeAspect="1"/>
          </p:cNvPicPr>
          <p:nvPr/>
        </p:nvPicPr>
        <p:blipFill>
          <a:blip r:embed="rId2"/>
          <a:stretch>
            <a:fillRect/>
          </a:stretch>
        </p:blipFill>
        <p:spPr>
          <a:xfrm>
            <a:off x="10067925" y="2210166"/>
            <a:ext cx="1962150" cy="2085975"/>
          </a:xfrm>
          <a:prstGeom prst="rect">
            <a:avLst/>
          </a:prstGeom>
        </p:spPr>
      </p:pic>
      <p:pic>
        <p:nvPicPr>
          <p:cNvPr id="6" name="Picture 6" descr="Chart, line chart&#10;&#10;Description automatically generated">
            <a:extLst>
              <a:ext uri="{FF2B5EF4-FFF2-40B4-BE49-F238E27FC236}">
                <a16:creationId xmlns:a16="http://schemas.microsoft.com/office/drawing/2014/main" id="{8F2A0217-028E-6E5D-C167-EB5E010764CA}"/>
              </a:ext>
            </a:extLst>
          </p:cNvPr>
          <p:cNvPicPr>
            <a:picLocks noChangeAspect="1"/>
          </p:cNvPicPr>
          <p:nvPr/>
        </p:nvPicPr>
        <p:blipFill>
          <a:blip r:embed="rId3"/>
          <a:stretch>
            <a:fillRect/>
          </a:stretch>
        </p:blipFill>
        <p:spPr>
          <a:xfrm>
            <a:off x="543169" y="1233724"/>
            <a:ext cx="8653584" cy="4380783"/>
          </a:xfrm>
          <a:prstGeom prst="rect">
            <a:avLst/>
          </a:prstGeom>
        </p:spPr>
      </p:pic>
    </p:spTree>
    <p:extLst>
      <p:ext uri="{BB962C8B-B14F-4D97-AF65-F5344CB8AC3E}">
        <p14:creationId xmlns:p14="http://schemas.microsoft.com/office/powerpoint/2010/main" val="7631009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C2B78-AC79-4727-E7A8-A462F94B9BBA}"/>
              </a:ext>
            </a:extLst>
          </p:cNvPr>
          <p:cNvSpPr>
            <a:spLocks noGrp="1"/>
          </p:cNvSpPr>
          <p:nvPr>
            <p:ph type="title"/>
          </p:nvPr>
        </p:nvSpPr>
        <p:spPr/>
        <p:txBody>
          <a:bodyPr vert="horz" lIns="91440" tIns="45720" rIns="91440" bIns="45720" rtlCol="0" anchor="ctr">
            <a:noAutofit/>
          </a:bodyPr>
          <a:lstStyle/>
          <a:p>
            <a:r>
              <a:rPr lang="en-US" sz="2800">
                <a:latin typeface="Arial"/>
                <a:cs typeface="Arial"/>
              </a:rPr>
              <a:t>For energy modeling, we used a 30-year normal HDD, centered on the year of interest, rolling forward over time</a:t>
            </a:r>
          </a:p>
        </p:txBody>
      </p:sp>
      <p:pic>
        <p:nvPicPr>
          <p:cNvPr id="4" name="Picture 4" descr="Chart, line chart&#10;&#10;Description automatically generated">
            <a:extLst>
              <a:ext uri="{FF2B5EF4-FFF2-40B4-BE49-F238E27FC236}">
                <a16:creationId xmlns:a16="http://schemas.microsoft.com/office/drawing/2014/main" id="{73FEA1DE-8CAD-B8D3-066F-0D85C71215C4}"/>
              </a:ext>
            </a:extLst>
          </p:cNvPr>
          <p:cNvPicPr>
            <a:picLocks noChangeAspect="1"/>
          </p:cNvPicPr>
          <p:nvPr/>
        </p:nvPicPr>
        <p:blipFill rotWithShape="1">
          <a:blip r:embed="rId2"/>
          <a:srcRect r="48989"/>
          <a:stretch/>
        </p:blipFill>
        <p:spPr>
          <a:xfrm>
            <a:off x="1354015" y="1289353"/>
            <a:ext cx="9054940" cy="4705025"/>
          </a:xfrm>
          <a:prstGeom prst="rect">
            <a:avLst/>
          </a:prstGeom>
        </p:spPr>
      </p:pic>
    </p:spTree>
    <p:extLst>
      <p:ext uri="{BB962C8B-B14F-4D97-AF65-F5344CB8AC3E}">
        <p14:creationId xmlns:p14="http://schemas.microsoft.com/office/powerpoint/2010/main" val="27864346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C2B78-AC79-4727-E7A8-A462F94B9BBA}"/>
              </a:ext>
            </a:extLst>
          </p:cNvPr>
          <p:cNvSpPr>
            <a:spLocks noGrp="1"/>
          </p:cNvSpPr>
          <p:nvPr>
            <p:ph type="title"/>
          </p:nvPr>
        </p:nvSpPr>
        <p:spPr/>
        <p:txBody>
          <a:bodyPr vert="horz" lIns="91440" tIns="45720" rIns="91440" bIns="45720" rtlCol="0" anchor="ctr">
            <a:noAutofit/>
          </a:bodyPr>
          <a:lstStyle/>
          <a:p>
            <a:r>
              <a:rPr lang="en-US" sz="2800">
                <a:latin typeface="Arial"/>
                <a:cs typeface="Arial"/>
              </a:rPr>
              <a:t>For energy modeling, we used a 30-year normal CDD, centered on the year of interest, rolling forward over time</a:t>
            </a:r>
          </a:p>
        </p:txBody>
      </p:sp>
      <p:pic>
        <p:nvPicPr>
          <p:cNvPr id="4" name="Picture 4" descr="Chart, line chart&#10;&#10;Description automatically generated">
            <a:extLst>
              <a:ext uri="{FF2B5EF4-FFF2-40B4-BE49-F238E27FC236}">
                <a16:creationId xmlns:a16="http://schemas.microsoft.com/office/drawing/2014/main" id="{73FEA1DE-8CAD-B8D3-066F-0D85C71215C4}"/>
              </a:ext>
            </a:extLst>
          </p:cNvPr>
          <p:cNvPicPr>
            <a:picLocks noChangeAspect="1"/>
          </p:cNvPicPr>
          <p:nvPr/>
        </p:nvPicPr>
        <p:blipFill rotWithShape="1">
          <a:blip r:embed="rId2"/>
          <a:srcRect l="50398" r="-112"/>
          <a:stretch/>
        </p:blipFill>
        <p:spPr>
          <a:xfrm>
            <a:off x="1361283" y="1396302"/>
            <a:ext cx="8820298" cy="4691656"/>
          </a:xfrm>
          <a:prstGeom prst="rect">
            <a:avLst/>
          </a:prstGeom>
        </p:spPr>
      </p:pic>
    </p:spTree>
    <p:extLst>
      <p:ext uri="{BB962C8B-B14F-4D97-AF65-F5344CB8AC3E}">
        <p14:creationId xmlns:p14="http://schemas.microsoft.com/office/powerpoint/2010/main" val="28417134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E22D2-4172-F7D6-7A4D-E6BDE3D68B9B}"/>
              </a:ext>
            </a:extLst>
          </p:cNvPr>
          <p:cNvSpPr>
            <a:spLocks noGrp="1"/>
          </p:cNvSpPr>
          <p:nvPr>
            <p:ph type="title"/>
          </p:nvPr>
        </p:nvSpPr>
        <p:spPr/>
        <p:txBody>
          <a:bodyPr>
            <a:normAutofit/>
          </a:bodyPr>
          <a:lstStyle/>
          <a:p>
            <a:r>
              <a:rPr lang="en-US">
                <a:latin typeface="Arial"/>
                <a:cs typeface="Arial"/>
              </a:rPr>
              <a:t>Electric peak hour temperature in winter increases </a:t>
            </a:r>
          </a:p>
        </p:txBody>
      </p:sp>
      <p:sp>
        <p:nvSpPr>
          <p:cNvPr id="3" name="Text Placeholder 2">
            <a:extLst>
              <a:ext uri="{FF2B5EF4-FFF2-40B4-BE49-F238E27FC236}">
                <a16:creationId xmlns:a16="http://schemas.microsoft.com/office/drawing/2014/main" id="{C558550F-EB40-AC0F-AC4A-821176C61756}"/>
              </a:ext>
            </a:extLst>
          </p:cNvPr>
          <p:cNvSpPr>
            <a:spLocks noGrp="1"/>
          </p:cNvSpPr>
          <p:nvPr>
            <p:ph type="body" sz="quarter" idx="10"/>
          </p:nvPr>
        </p:nvSpPr>
        <p:spPr>
          <a:xfrm>
            <a:off x="618342" y="1373554"/>
            <a:ext cx="10961487" cy="1076878"/>
          </a:xfrm>
        </p:spPr>
        <p:txBody>
          <a:bodyPr lIns="91440" tIns="45720" rIns="91440" bIns="45720" anchor="t"/>
          <a:lstStyle/>
          <a:p>
            <a:pPr marL="285750" indent="-285750">
              <a:spcBef>
                <a:spcPts val="700"/>
              </a:spcBef>
              <a:buChar char="•"/>
            </a:pPr>
            <a:r>
              <a:rPr lang="en-US" sz="1800">
                <a:latin typeface="Arial"/>
                <a:cs typeface="Arial"/>
              </a:rPr>
              <a:t>PSE used the same approach to determine updated normal peak temperatures</a:t>
            </a:r>
            <a:endParaRPr lang="en-US"/>
          </a:p>
          <a:p>
            <a:pPr marL="285750" indent="-285750">
              <a:spcBef>
                <a:spcPts val="700"/>
              </a:spcBef>
              <a:buChar char="•"/>
            </a:pPr>
            <a:r>
              <a:rPr lang="en-US" sz="1800">
                <a:latin typeface="Arial"/>
                <a:cs typeface="Arial"/>
              </a:rPr>
              <a:t>For electric normal peak, we used a 30-year centered rolling time period to determine "1-in-2 chance" peak temperatures</a:t>
            </a:r>
          </a:p>
          <a:p>
            <a:pPr>
              <a:spcBef>
                <a:spcPts val="700"/>
              </a:spcBef>
            </a:pPr>
            <a:endParaRPr lang="en-US" sz="2800"/>
          </a:p>
        </p:txBody>
      </p:sp>
      <p:pic>
        <p:nvPicPr>
          <p:cNvPr id="7" name="Picture 6" descr="Chart&#10;&#10;Description automatically generated">
            <a:extLst>
              <a:ext uri="{FF2B5EF4-FFF2-40B4-BE49-F238E27FC236}">
                <a16:creationId xmlns:a16="http://schemas.microsoft.com/office/drawing/2014/main" id="{99877106-B7F7-DE26-D1C8-81BAD5E09CE2}"/>
              </a:ext>
            </a:extLst>
          </p:cNvPr>
          <p:cNvPicPr>
            <a:picLocks noChangeAspect="1"/>
          </p:cNvPicPr>
          <p:nvPr/>
        </p:nvPicPr>
        <p:blipFill rotWithShape="1">
          <a:blip r:embed="rId2"/>
          <a:srcRect t="48974"/>
          <a:stretch/>
        </p:blipFill>
        <p:spPr>
          <a:xfrm>
            <a:off x="2148659" y="2371069"/>
            <a:ext cx="7151275" cy="3809161"/>
          </a:xfrm>
          <a:prstGeom prst="rect">
            <a:avLst/>
          </a:prstGeom>
        </p:spPr>
      </p:pic>
    </p:spTree>
    <p:extLst>
      <p:ext uri="{BB962C8B-B14F-4D97-AF65-F5344CB8AC3E}">
        <p14:creationId xmlns:p14="http://schemas.microsoft.com/office/powerpoint/2010/main" val="19974174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5CF60-D01B-7604-D173-3D18890C30CC}"/>
              </a:ext>
            </a:extLst>
          </p:cNvPr>
          <p:cNvSpPr>
            <a:spLocks noGrp="1"/>
          </p:cNvSpPr>
          <p:nvPr>
            <p:ph type="title"/>
          </p:nvPr>
        </p:nvSpPr>
        <p:spPr/>
        <p:txBody>
          <a:bodyPr>
            <a:normAutofit/>
          </a:bodyPr>
          <a:lstStyle/>
          <a:p>
            <a:r>
              <a:rPr lang="en-US">
                <a:latin typeface="Arial"/>
                <a:cs typeface="Arial"/>
              </a:rPr>
              <a:t>Electric peak hour temperature in summer increases</a:t>
            </a:r>
          </a:p>
        </p:txBody>
      </p:sp>
      <p:pic>
        <p:nvPicPr>
          <p:cNvPr id="4" name="Picture 4" descr="Chart&#10;&#10;Description automatically generated">
            <a:extLst>
              <a:ext uri="{FF2B5EF4-FFF2-40B4-BE49-F238E27FC236}">
                <a16:creationId xmlns:a16="http://schemas.microsoft.com/office/drawing/2014/main" id="{1C839C9F-8CED-9733-05C3-FCB67CD7EA00}"/>
              </a:ext>
            </a:extLst>
          </p:cNvPr>
          <p:cNvPicPr>
            <a:picLocks noChangeAspect="1"/>
          </p:cNvPicPr>
          <p:nvPr/>
        </p:nvPicPr>
        <p:blipFill rotWithShape="1">
          <a:blip r:embed="rId2"/>
          <a:srcRect l="48045" b="-391"/>
          <a:stretch/>
        </p:blipFill>
        <p:spPr>
          <a:xfrm>
            <a:off x="1326249" y="1125845"/>
            <a:ext cx="8823490" cy="4883982"/>
          </a:xfrm>
          <a:prstGeom prst="rect">
            <a:avLst/>
          </a:prstGeom>
        </p:spPr>
      </p:pic>
    </p:spTree>
    <p:extLst>
      <p:ext uri="{BB962C8B-B14F-4D97-AF65-F5344CB8AC3E}">
        <p14:creationId xmlns:p14="http://schemas.microsoft.com/office/powerpoint/2010/main" val="1453565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107A6-5EF4-3207-514B-2AD1EC9CF0C7}"/>
              </a:ext>
            </a:extLst>
          </p:cNvPr>
          <p:cNvSpPr>
            <a:spLocks noGrp="1"/>
          </p:cNvSpPr>
          <p:nvPr>
            <p:ph type="title"/>
          </p:nvPr>
        </p:nvSpPr>
        <p:spPr/>
        <p:txBody>
          <a:bodyPr>
            <a:normAutofit/>
          </a:bodyPr>
          <a:lstStyle/>
          <a:p>
            <a:r>
              <a:rPr lang="en-US">
                <a:latin typeface="Arial"/>
                <a:cs typeface="Arial"/>
              </a:rPr>
              <a:t>Summary of how climate model data are used in the IRP</a:t>
            </a:r>
          </a:p>
        </p:txBody>
      </p:sp>
      <p:sp>
        <p:nvSpPr>
          <p:cNvPr id="3" name="Text Placeholder 2">
            <a:extLst>
              <a:ext uri="{FF2B5EF4-FFF2-40B4-BE49-F238E27FC236}">
                <a16:creationId xmlns:a16="http://schemas.microsoft.com/office/drawing/2014/main" id="{55C16640-6B63-922F-469A-5C2CD8C8B973}"/>
              </a:ext>
            </a:extLst>
          </p:cNvPr>
          <p:cNvSpPr>
            <a:spLocks noGrp="1"/>
          </p:cNvSpPr>
          <p:nvPr>
            <p:ph type="body" sz="quarter" idx="10"/>
          </p:nvPr>
        </p:nvSpPr>
        <p:spPr>
          <a:xfrm>
            <a:off x="609600" y="4304323"/>
            <a:ext cx="10972800" cy="1432169"/>
          </a:xfrm>
        </p:spPr>
        <p:txBody>
          <a:bodyPr lIns="91440" tIns="45720" rIns="91440" bIns="45720" anchor="t"/>
          <a:lstStyle/>
          <a:p>
            <a:r>
              <a:rPr lang="en-US" sz="2000">
                <a:latin typeface="Arial"/>
                <a:cs typeface="Arial"/>
              </a:rPr>
              <a:t>Individual years of climate model data were used in the Resource Adequacy model to analyze variability in temperatures and loads.</a:t>
            </a:r>
          </a:p>
          <a:p>
            <a:endParaRPr lang="en-US" sz="2800"/>
          </a:p>
        </p:txBody>
      </p:sp>
      <p:pic>
        <p:nvPicPr>
          <p:cNvPr id="8" name="Picture 8" descr="Table&#10;&#10;Description automatically generated">
            <a:extLst>
              <a:ext uri="{FF2B5EF4-FFF2-40B4-BE49-F238E27FC236}">
                <a16:creationId xmlns:a16="http://schemas.microsoft.com/office/drawing/2014/main" id="{D720CE95-FEF7-B9F0-BDE9-3DCFFF5EECF0}"/>
              </a:ext>
            </a:extLst>
          </p:cNvPr>
          <p:cNvPicPr>
            <a:picLocks noChangeAspect="1"/>
          </p:cNvPicPr>
          <p:nvPr/>
        </p:nvPicPr>
        <p:blipFill rotWithShape="1">
          <a:blip r:embed="rId2"/>
          <a:srcRect b="1838"/>
          <a:stretch/>
        </p:blipFill>
        <p:spPr>
          <a:xfrm>
            <a:off x="1036320" y="1277375"/>
            <a:ext cx="9652000" cy="2708215"/>
          </a:xfrm>
          <a:prstGeom prst="rect">
            <a:avLst/>
          </a:prstGeom>
        </p:spPr>
      </p:pic>
    </p:spTree>
    <p:extLst>
      <p:ext uri="{BB962C8B-B14F-4D97-AF65-F5344CB8AC3E}">
        <p14:creationId xmlns:p14="http://schemas.microsoft.com/office/powerpoint/2010/main" val="15153726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5460C-915B-196D-024E-92CE626A236D}"/>
              </a:ext>
            </a:extLst>
          </p:cNvPr>
          <p:cNvSpPr>
            <a:spLocks noGrp="1"/>
          </p:cNvSpPr>
          <p:nvPr>
            <p:ph type="title"/>
          </p:nvPr>
        </p:nvSpPr>
        <p:spPr/>
        <p:txBody>
          <a:bodyPr/>
          <a:lstStyle/>
          <a:p>
            <a:r>
              <a:rPr lang="en-US">
                <a:latin typeface="Arial"/>
                <a:cs typeface="Arial"/>
              </a:rPr>
              <a:t>Climate change in the resource adequacy model</a:t>
            </a:r>
            <a:endParaRPr lang="en-US"/>
          </a:p>
        </p:txBody>
      </p:sp>
      <p:sp>
        <p:nvSpPr>
          <p:cNvPr id="3" name="Text Placeholder 2">
            <a:extLst>
              <a:ext uri="{FF2B5EF4-FFF2-40B4-BE49-F238E27FC236}">
                <a16:creationId xmlns:a16="http://schemas.microsoft.com/office/drawing/2014/main" id="{BBDA8591-F816-587E-7CD9-334305DD9B10}"/>
              </a:ext>
            </a:extLst>
          </p:cNvPr>
          <p:cNvSpPr>
            <a:spLocks noGrp="1"/>
          </p:cNvSpPr>
          <p:nvPr>
            <p:ph type="body" sz="quarter" idx="10"/>
          </p:nvPr>
        </p:nvSpPr>
        <p:spPr/>
        <p:txBody>
          <a:bodyPr lIns="91440" tIns="45720" rIns="91440" bIns="45720" anchor="t"/>
          <a:lstStyle/>
          <a:p>
            <a:r>
              <a:rPr lang="en-US" sz="2100">
                <a:latin typeface="Arial"/>
                <a:cs typeface="Arial"/>
              </a:rPr>
              <a:t>Before:</a:t>
            </a:r>
          </a:p>
          <a:p>
            <a:pPr marL="342900" indent="-342900">
              <a:buChar char="•"/>
            </a:pPr>
            <a:r>
              <a:rPr lang="en-US" sz="2100">
                <a:latin typeface="Arial"/>
                <a:cs typeface="Arial"/>
              </a:rPr>
              <a:t>Used historic weather run through the demand forecast model and peak model to determine a range of possible future hourly demands</a:t>
            </a:r>
          </a:p>
          <a:p>
            <a:r>
              <a:rPr lang="en-US" sz="2100">
                <a:latin typeface="Arial"/>
                <a:cs typeface="Arial"/>
              </a:rPr>
              <a:t>Now:</a:t>
            </a:r>
          </a:p>
          <a:p>
            <a:pPr marL="342900" indent="-342900">
              <a:buChar char="•"/>
            </a:pPr>
            <a:r>
              <a:rPr lang="en-US" sz="2100">
                <a:latin typeface="Arial"/>
                <a:cs typeface="Arial"/>
              </a:rPr>
              <a:t>Used 30 years of climate change data from each of the 3 downscaled climate models to determine a range of possible future hourly demands</a:t>
            </a:r>
          </a:p>
          <a:p>
            <a:pPr marL="342900" indent="-342900">
              <a:buChar char="•"/>
            </a:pPr>
            <a:r>
              <a:rPr lang="en-US" sz="2100">
                <a:latin typeface="Arial"/>
                <a:cs typeface="Arial"/>
              </a:rPr>
              <a:t>This data is paired with corresponding hydro data downscaled from the 3 climate models </a:t>
            </a:r>
            <a:endParaRPr lang="en-US" sz="2100"/>
          </a:p>
        </p:txBody>
      </p:sp>
    </p:spTree>
    <p:extLst>
      <p:ext uri="{BB962C8B-B14F-4D97-AF65-F5344CB8AC3E}">
        <p14:creationId xmlns:p14="http://schemas.microsoft.com/office/powerpoint/2010/main" val="40987242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35239-84C1-3F44-9497-E4BD3E56442B}"/>
              </a:ext>
            </a:extLst>
          </p:cNvPr>
          <p:cNvSpPr>
            <a:spLocks noGrp="1"/>
          </p:cNvSpPr>
          <p:nvPr>
            <p:ph type="title"/>
          </p:nvPr>
        </p:nvSpPr>
        <p:spPr/>
        <p:txBody>
          <a:bodyPr/>
          <a:lstStyle/>
          <a:p>
            <a:r>
              <a:rPr lang="en-US">
                <a:latin typeface="Arial"/>
                <a:cs typeface="Arial"/>
              </a:rPr>
              <a:t>Climate change hydro data</a:t>
            </a:r>
            <a:endParaRPr lang="en-US"/>
          </a:p>
        </p:txBody>
      </p:sp>
      <p:sp>
        <p:nvSpPr>
          <p:cNvPr id="3" name="Text Placeholder 2">
            <a:extLst>
              <a:ext uri="{FF2B5EF4-FFF2-40B4-BE49-F238E27FC236}">
                <a16:creationId xmlns:a16="http://schemas.microsoft.com/office/drawing/2014/main" id="{8F0F85F1-6777-80AD-CA4D-197723D1C302}"/>
              </a:ext>
            </a:extLst>
          </p:cNvPr>
          <p:cNvSpPr>
            <a:spLocks noGrp="1"/>
          </p:cNvSpPr>
          <p:nvPr>
            <p:ph type="body" sz="quarter" idx="10"/>
          </p:nvPr>
        </p:nvSpPr>
        <p:spPr>
          <a:xfrm>
            <a:off x="609600" y="1578708"/>
            <a:ext cx="5257800" cy="4157784"/>
          </a:xfrm>
        </p:spPr>
        <p:txBody>
          <a:bodyPr/>
          <a:lstStyle/>
          <a:p>
            <a:pPr marL="285750" indent="-285750">
              <a:buFont typeface="Arial" panose="020B0604020202020204" pitchFamily="34" charset="0"/>
              <a:buChar char="•"/>
            </a:pPr>
            <a:r>
              <a:rPr lang="en-US" sz="1800"/>
              <a:t>Adapted from the climate change hydroelectric forecast created by the Northwest Power and Conservation Council in the 2021 Power Plan</a:t>
            </a:r>
          </a:p>
          <a:p>
            <a:pPr marL="285750" indent="-285750">
              <a:buFont typeface="Arial" panose="020B0604020202020204" pitchFamily="34" charset="0"/>
              <a:buChar char="•"/>
            </a:pPr>
            <a:r>
              <a:rPr lang="en-US" sz="1800"/>
              <a:t>The hydroelectric forecast represents an average of all three climate change scenarios and an average of the hydroelectric conditions for the 30-year timespan of the climate change scenarios</a:t>
            </a:r>
          </a:p>
          <a:p>
            <a:pPr marL="285750" indent="-285750">
              <a:buFont typeface="Arial" panose="020B0604020202020204" pitchFamily="34" charset="0"/>
              <a:buChar char="•"/>
            </a:pPr>
            <a:r>
              <a:rPr lang="en-US" sz="1800"/>
              <a:t>Calculated hydroelectric capacity based on expected hydroelectric output from the GENESYS regional resource adequacy model using streamflow data representative of the climate change scenarios. </a:t>
            </a:r>
          </a:p>
        </p:txBody>
      </p:sp>
      <p:graphicFrame>
        <p:nvGraphicFramePr>
          <p:cNvPr id="5" name="Chart 4" descr="A line plot showing the seasonal average trends of hydro generation in the Pacific Northwest. The horizontal axis shows months of the year and the vertical axis shows average hydro generation capacity in aMW. The first series shows the 2023 electric progress report hydro generation trends which include the impacts of climate change. The second series shows the 80-yr historic hydro generation conditions. " title="Pacific Northwest Climate Change Hydro Forecast, Average of All Hydro Facilities"/>
          <p:cNvGraphicFramePr/>
          <p:nvPr>
            <p:extLst>
              <p:ext uri="{D42A27DB-BD31-4B8C-83A1-F6EECF244321}">
                <p14:modId xmlns:p14="http://schemas.microsoft.com/office/powerpoint/2010/main" val="1885946127"/>
              </p:ext>
            </p:extLst>
          </p:nvPr>
        </p:nvGraphicFramePr>
        <p:xfrm>
          <a:off x="6372225" y="1257300"/>
          <a:ext cx="5819775"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7115175" y="1247775"/>
            <a:ext cx="5076825" cy="646331"/>
          </a:xfrm>
          <a:prstGeom prst="rect">
            <a:avLst/>
          </a:prstGeom>
          <a:noFill/>
        </p:spPr>
        <p:txBody>
          <a:bodyPr wrap="square" rtlCol="0">
            <a:spAutoFit/>
          </a:bodyPr>
          <a:lstStyle/>
          <a:p>
            <a:r>
              <a:rPr lang="en-US"/>
              <a:t>Pacific Northwest Climate Change Hydroelectric Forecast, Average of All Hydroelectric Facilities</a:t>
            </a:r>
          </a:p>
        </p:txBody>
      </p:sp>
    </p:spTree>
    <p:extLst>
      <p:ext uri="{BB962C8B-B14F-4D97-AF65-F5344CB8AC3E}">
        <p14:creationId xmlns:p14="http://schemas.microsoft.com/office/powerpoint/2010/main" val="38478509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5631966" y="1058062"/>
            <a:ext cx="6560034" cy="4765688"/>
          </a:xfrm>
          <a:prstGeom prst="rect">
            <a:avLst/>
          </a:prstGeom>
        </p:spPr>
      </p:pic>
      <p:pic>
        <p:nvPicPr>
          <p:cNvPr id="5" name="Picture 4"/>
          <p:cNvPicPr>
            <a:picLocks noChangeAspect="1"/>
          </p:cNvPicPr>
          <p:nvPr/>
        </p:nvPicPr>
        <p:blipFill>
          <a:blip r:embed="rId3"/>
          <a:stretch>
            <a:fillRect/>
          </a:stretch>
        </p:blipFill>
        <p:spPr>
          <a:xfrm>
            <a:off x="50556" y="1131086"/>
            <a:ext cx="6132242" cy="4445606"/>
          </a:xfrm>
          <a:prstGeom prst="rect">
            <a:avLst/>
          </a:prstGeom>
        </p:spPr>
      </p:pic>
      <p:sp>
        <p:nvSpPr>
          <p:cNvPr id="8" name="TextBox 7"/>
          <p:cNvSpPr txBox="1"/>
          <p:nvPr/>
        </p:nvSpPr>
        <p:spPr>
          <a:xfrm>
            <a:off x="2221931" y="782640"/>
            <a:ext cx="2290438" cy="523220"/>
          </a:xfrm>
          <a:prstGeom prst="rect">
            <a:avLst/>
          </a:prstGeom>
          <a:noFill/>
        </p:spPr>
        <p:txBody>
          <a:bodyPr wrap="square" lIns="91440" tIns="45720" rIns="91440" bIns="45720" rtlCol="0" anchor="t">
            <a:spAutoFit/>
          </a:bodyPr>
          <a:lstStyle/>
          <a:p>
            <a:pPr algn="ctr"/>
            <a:r>
              <a:rPr lang="en-US" sz="2800">
                <a:latin typeface="Arial"/>
                <a:cs typeface="Arial"/>
              </a:rPr>
              <a:t>Winter Peak</a:t>
            </a:r>
            <a:endParaRPr lang="en-US"/>
          </a:p>
        </p:txBody>
      </p:sp>
      <p:sp>
        <p:nvSpPr>
          <p:cNvPr id="9" name="TextBox 8"/>
          <p:cNvSpPr txBox="1"/>
          <p:nvPr/>
        </p:nvSpPr>
        <p:spPr>
          <a:xfrm>
            <a:off x="7717957" y="819364"/>
            <a:ext cx="2978992" cy="523220"/>
          </a:xfrm>
          <a:prstGeom prst="rect">
            <a:avLst/>
          </a:prstGeom>
          <a:noFill/>
        </p:spPr>
        <p:txBody>
          <a:bodyPr wrap="square" lIns="91440" tIns="45720" rIns="91440" bIns="45720" rtlCol="0" anchor="t">
            <a:spAutoFit/>
          </a:bodyPr>
          <a:lstStyle/>
          <a:p>
            <a:pPr algn="ctr"/>
            <a:r>
              <a:rPr lang="en-US" sz="2800">
                <a:latin typeface="Arial"/>
                <a:cs typeface="Arial"/>
              </a:rPr>
              <a:t>Summer Peak</a:t>
            </a:r>
          </a:p>
        </p:txBody>
      </p:sp>
    </p:spTree>
    <p:extLst>
      <p:ext uri="{BB962C8B-B14F-4D97-AF65-F5344CB8AC3E}">
        <p14:creationId xmlns:p14="http://schemas.microsoft.com/office/powerpoint/2010/main" val="7617382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Arial"/>
                <a:cs typeface="Arial"/>
              </a:rPr>
              <a:t>Resource planning foundations</a:t>
            </a:r>
          </a:p>
        </p:txBody>
      </p:sp>
      <p:graphicFrame>
        <p:nvGraphicFramePr>
          <p:cNvPr id="5" name="Diagram 4"/>
          <p:cNvGraphicFramePr/>
          <p:nvPr>
            <p:extLst>
              <p:ext uri="{D42A27DB-BD31-4B8C-83A1-F6EECF244321}">
                <p14:modId xmlns:p14="http://schemas.microsoft.com/office/powerpoint/2010/main" val="817535851"/>
              </p:ext>
            </p:extLst>
          </p:nvPr>
        </p:nvGraphicFramePr>
        <p:xfrm>
          <a:off x="609600" y="1429966"/>
          <a:ext cx="10972800" cy="18267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ound Diagonal Corner Rectangle 3"/>
          <p:cNvSpPr/>
          <p:nvPr/>
        </p:nvSpPr>
        <p:spPr>
          <a:xfrm>
            <a:off x="609600" y="3256756"/>
            <a:ext cx="10972800" cy="2725755"/>
          </a:xfrm>
          <a:prstGeom prst="round2DiagRect">
            <a:avLst/>
          </a:prstGeom>
          <a:noFill/>
          <a:ln w="38100">
            <a:solidFill>
              <a:srgbClr val="668B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4"/>
          <p:cNvSpPr>
            <a:spLocks noGrp="1"/>
          </p:cNvSpPr>
          <p:nvPr>
            <p:ph type="body" sz="quarter" idx="10"/>
          </p:nvPr>
        </p:nvSpPr>
        <p:spPr>
          <a:xfrm>
            <a:off x="704469" y="3334577"/>
            <a:ext cx="10972800" cy="2757699"/>
          </a:xfrm>
        </p:spPr>
        <p:txBody>
          <a:bodyPr lIns="91440" tIns="45720" rIns="91440" bIns="45720" anchor="t"/>
          <a:lstStyle/>
          <a:p>
            <a:pPr>
              <a:spcBef>
                <a:spcPts val="800"/>
              </a:spcBef>
            </a:pPr>
            <a:r>
              <a:rPr lang="en-US" sz="2400">
                <a:latin typeface="Arial"/>
                <a:cs typeface="Arial"/>
              </a:rPr>
              <a:t>  Key objectives, which lay the foundation for this and all future resource plans:</a:t>
            </a:r>
          </a:p>
          <a:p>
            <a:pPr marL="1073785" lvl="2" indent="-342900">
              <a:buFont typeface="Wingdings" panose="05000000000000000000" pitchFamily="2" charset="2"/>
              <a:buChar char="ü"/>
            </a:pPr>
            <a:r>
              <a:rPr lang="en-US" sz="2400">
                <a:latin typeface="Arial"/>
                <a:cs typeface="Arial"/>
              </a:rPr>
              <a:t>Build a </a:t>
            </a:r>
            <a:r>
              <a:rPr lang="en-US" sz="2400" b="1">
                <a:latin typeface="Arial"/>
                <a:cs typeface="Arial"/>
              </a:rPr>
              <a:t>reliable, diversified </a:t>
            </a:r>
            <a:r>
              <a:rPr lang="en-US" sz="2400">
                <a:latin typeface="Arial"/>
                <a:cs typeface="Arial"/>
              </a:rPr>
              <a:t>power portfolio of non-emitting resources</a:t>
            </a:r>
          </a:p>
          <a:p>
            <a:pPr marL="1073785" lvl="2" indent="-342900">
              <a:buFont typeface="Wingdings" panose="05000000000000000000" pitchFamily="2" charset="2"/>
              <a:buChar char="ü"/>
            </a:pPr>
            <a:r>
              <a:rPr lang="en-US" sz="2400">
                <a:latin typeface="Arial"/>
                <a:cs typeface="Arial"/>
              </a:rPr>
              <a:t>Ensure an </a:t>
            </a:r>
            <a:r>
              <a:rPr lang="en-US" sz="2400" b="1">
                <a:latin typeface="Arial"/>
                <a:cs typeface="Arial"/>
              </a:rPr>
              <a:t>equitable clean energy transition </a:t>
            </a:r>
            <a:r>
              <a:rPr lang="en-US" sz="2400">
                <a:latin typeface="Arial"/>
                <a:cs typeface="Arial"/>
              </a:rPr>
              <a:t>for all PSE customers</a:t>
            </a:r>
          </a:p>
          <a:p>
            <a:pPr marL="1073785" lvl="2" indent="-342900">
              <a:buFont typeface="Wingdings" panose="05000000000000000000" pitchFamily="2" charset="2"/>
              <a:buChar char="ü"/>
            </a:pPr>
            <a:r>
              <a:rPr lang="en-US" sz="2400">
                <a:latin typeface="Arial"/>
                <a:cs typeface="Arial"/>
              </a:rPr>
              <a:t>Ensure </a:t>
            </a:r>
            <a:r>
              <a:rPr lang="en-US" sz="2400" b="1">
                <a:latin typeface="Arial"/>
                <a:cs typeface="Arial"/>
              </a:rPr>
              <a:t>resource adequacy </a:t>
            </a:r>
            <a:r>
              <a:rPr lang="en-US" sz="2400">
                <a:latin typeface="Arial"/>
                <a:cs typeface="Arial"/>
              </a:rPr>
              <a:t>while delivering a clean energy transition</a:t>
            </a:r>
          </a:p>
          <a:p>
            <a:pPr marL="1073785" lvl="2" indent="-342900">
              <a:buFont typeface="Wingdings" panose="05000000000000000000" pitchFamily="2" charset="2"/>
              <a:buChar char="ü"/>
            </a:pPr>
            <a:r>
              <a:rPr lang="en-US" sz="2400">
                <a:latin typeface="Arial"/>
                <a:cs typeface="Arial"/>
              </a:rPr>
              <a:t>Ensure resource planning aligns with PSE’s </a:t>
            </a:r>
            <a:r>
              <a:rPr lang="en-US" sz="2400" b="1">
                <a:latin typeface="Arial"/>
                <a:cs typeface="Arial"/>
              </a:rPr>
              <a:t>Clean Energy Implementation Plan </a:t>
            </a:r>
            <a:r>
              <a:rPr lang="en-US" sz="2400">
                <a:latin typeface="Arial"/>
                <a:cs typeface="Arial"/>
              </a:rPr>
              <a:t>(CEIP) to meet our interim targets</a:t>
            </a:r>
          </a:p>
          <a:p>
            <a:endParaRPr lang="en-US" sz="2400"/>
          </a:p>
        </p:txBody>
      </p:sp>
    </p:spTree>
    <p:extLst>
      <p:ext uri="{BB962C8B-B14F-4D97-AF65-F5344CB8AC3E}">
        <p14:creationId xmlns:p14="http://schemas.microsoft.com/office/powerpoint/2010/main" val="35028432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881244" y="988742"/>
          <a:ext cx="7998774" cy="5011464"/>
        </p:xfrm>
        <a:graphic>
          <a:graphicData uri="http://schemas.openxmlformats.org/drawingml/2006/table">
            <a:tbl>
              <a:tblPr/>
              <a:tblGrid>
                <a:gridCol w="1105827">
                  <a:extLst>
                    <a:ext uri="{9D8B030D-6E8A-4147-A177-3AD203B41FA5}">
                      <a16:colId xmlns:a16="http://schemas.microsoft.com/office/drawing/2014/main" val="2307861564"/>
                    </a:ext>
                  </a:extLst>
                </a:gridCol>
                <a:gridCol w="6892947">
                  <a:extLst>
                    <a:ext uri="{9D8B030D-6E8A-4147-A177-3AD203B41FA5}">
                      <a16:colId xmlns:a16="http://schemas.microsoft.com/office/drawing/2014/main" val="2694859702"/>
                    </a:ext>
                  </a:extLst>
                </a:gridCol>
              </a:tblGrid>
              <a:tr h="421032">
                <a:tc>
                  <a:txBody>
                    <a:bodyPr/>
                    <a:lstStyle/>
                    <a:p>
                      <a:pPr algn="l" rtl="0" fontAlgn="ctr"/>
                      <a:r>
                        <a:rPr lang="en-US" sz="1400" b="1" i="0" u="none" strike="noStrike">
                          <a:solidFill>
                            <a:srgbClr val="FFFFFF"/>
                          </a:solidFill>
                          <a:effectLst/>
                          <a:latin typeface="Arial"/>
                        </a:rPr>
                        <a:t>Portfolio ID</a:t>
                      </a:r>
                    </a:p>
                  </a:txBody>
                  <a:tcPr marL="60960" marR="63397" marT="24384" marB="2438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71"/>
                    </a:solidFill>
                  </a:tcPr>
                </a:tc>
                <a:tc>
                  <a:txBody>
                    <a:bodyPr/>
                    <a:lstStyle/>
                    <a:p>
                      <a:pPr marL="0" lvl="1" algn="l" defTabSz="914400" rtl="0" eaLnBrk="1" fontAlgn="ctr" latinLnBrk="0" hangingPunct="1"/>
                      <a:r>
                        <a:rPr lang="en-US" sz="1400" b="1" i="0" u="none" strike="noStrike" kern="1200">
                          <a:solidFill>
                            <a:srgbClr val="FFFFFF"/>
                          </a:solidFill>
                          <a:effectLst/>
                          <a:latin typeface="Arial"/>
                          <a:ea typeface="+mn-ea"/>
                          <a:cs typeface="+mn-cs"/>
                        </a:rPr>
                        <a:t>Description</a:t>
                      </a:r>
                    </a:p>
                  </a:txBody>
                  <a:tcPr marL="60960" marR="63397" marT="24384" marB="2438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71"/>
                    </a:solidFill>
                  </a:tcPr>
                </a:tc>
                <a:extLst>
                  <a:ext uri="{0D108BD9-81ED-4DB2-BD59-A6C34878D82A}">
                    <a16:rowId xmlns:a16="http://schemas.microsoft.com/office/drawing/2014/main" val="565407190"/>
                  </a:ext>
                </a:extLst>
              </a:tr>
              <a:tr h="1333673">
                <a:tc>
                  <a:txBody>
                    <a:bodyPr/>
                    <a:lstStyle/>
                    <a:p>
                      <a:pPr algn="r" fontAlgn="b"/>
                      <a:r>
                        <a:rPr lang="en-US" sz="1500" b="0" i="0" u="none" strike="noStrike">
                          <a:solidFill>
                            <a:srgbClr val="000000"/>
                          </a:solidFill>
                          <a:effectLst/>
                          <a:latin typeface="Arial"/>
                          <a:cs typeface="Arial"/>
                        </a:rPr>
                        <a:t>11</a:t>
                      </a:r>
                      <a:r>
                        <a:rPr lang="en-US" sz="1500" b="0" i="0" u="none" strike="noStrike" baseline="0">
                          <a:solidFill>
                            <a:srgbClr val="000000"/>
                          </a:solidFill>
                          <a:effectLst/>
                          <a:latin typeface="Arial"/>
                          <a:cs typeface="Arial"/>
                        </a:rPr>
                        <a:t> A1</a:t>
                      </a:r>
                      <a:endParaRPr lang="en-US" sz="1500" b="0" i="0" u="none" strike="noStrike">
                        <a:solidFill>
                          <a:srgbClr val="000000"/>
                        </a:solidFill>
                        <a:effectLst/>
                        <a:latin typeface="Arial"/>
                        <a:cs typeface="Arial"/>
                      </a:endParaRPr>
                    </a:p>
                  </a:txBody>
                  <a:tcPr marL="0" marR="12192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l">
                        <a:buNone/>
                      </a:pPr>
                      <a:r>
                        <a:rPr lang="en-US" sz="1400" b="0" i="0" u="none" strike="noStrike" noProof="0">
                          <a:solidFill>
                            <a:srgbClr val="000000"/>
                          </a:solidFill>
                          <a:effectLst/>
                          <a:latin typeface="Arial"/>
                        </a:rPr>
                        <a:t>Combination of the following Portfolios:</a:t>
                      </a:r>
                      <a:endParaRPr lang="en-US" sz="1400" b="0" i="0" u="none" strike="noStrike" noProof="0">
                        <a:effectLst/>
                      </a:endParaRPr>
                    </a:p>
                    <a:p>
                      <a:pPr marL="171450" lvl="0" indent="-171450" algn="l">
                        <a:buClr>
                          <a:srgbClr val="000000"/>
                        </a:buClr>
                        <a:buFont typeface="Arial,Sans-Serif"/>
                        <a:buChar char="•"/>
                      </a:pPr>
                      <a:r>
                        <a:rPr lang="en-US" sz="1400" b="1" i="0" u="none" strike="noStrike" noProof="0">
                          <a:solidFill>
                            <a:srgbClr val="000000"/>
                          </a:solidFill>
                          <a:effectLst/>
                          <a:latin typeface="Arial"/>
                        </a:rPr>
                        <a:t>Portfolio 3</a:t>
                      </a:r>
                      <a:r>
                        <a:rPr lang="en-US" sz="1400" b="0" i="0" u="none" strike="noStrike" noProof="0">
                          <a:solidFill>
                            <a:srgbClr val="000000"/>
                          </a:solidFill>
                          <a:effectLst/>
                          <a:latin typeface="Arial"/>
                        </a:rPr>
                        <a:t>: Increase conservation by 284 </a:t>
                      </a:r>
                      <a:r>
                        <a:rPr lang="en-US" sz="1400" b="0" i="0" u="none" strike="noStrike" noProof="0" err="1">
                          <a:solidFill>
                            <a:srgbClr val="000000"/>
                          </a:solidFill>
                          <a:effectLst/>
                          <a:latin typeface="Arial"/>
                        </a:rPr>
                        <a:t>aMW</a:t>
                      </a:r>
                      <a:r>
                        <a:rPr lang="en-US" sz="1400" b="0" i="0" u="none" strike="noStrike" noProof="0">
                          <a:solidFill>
                            <a:srgbClr val="000000"/>
                          </a:solidFill>
                          <a:effectLst/>
                          <a:latin typeface="Arial"/>
                        </a:rPr>
                        <a:t> by 2045</a:t>
                      </a:r>
                      <a:endParaRPr lang="en-US" sz="1400" b="0" i="0" u="none" strike="noStrike" noProof="0">
                        <a:effectLst/>
                      </a:endParaRPr>
                    </a:p>
                    <a:p>
                      <a:pPr marL="171450" marR="0" lvl="0" indent="-171450" algn="l">
                        <a:lnSpc>
                          <a:spcPct val="100000"/>
                        </a:lnSpc>
                        <a:spcBef>
                          <a:spcPts val="0"/>
                        </a:spcBef>
                        <a:spcAft>
                          <a:spcPts val="0"/>
                        </a:spcAft>
                        <a:buClr>
                          <a:srgbClr val="000000"/>
                        </a:buClr>
                        <a:buFont typeface="Arial,Sans-Serif"/>
                        <a:buChar char="•"/>
                      </a:pPr>
                      <a:r>
                        <a:rPr lang="en-US" sz="1400" b="1" i="0" u="none" strike="noStrike" noProof="0">
                          <a:solidFill>
                            <a:srgbClr val="000000"/>
                          </a:solidFill>
                          <a:effectLst/>
                          <a:latin typeface="Arial"/>
                        </a:rPr>
                        <a:t>Portfolio 6</a:t>
                      </a:r>
                      <a:r>
                        <a:rPr lang="en-US" sz="1400" b="0" i="0" u="none" strike="noStrike" noProof="0">
                          <a:solidFill>
                            <a:srgbClr val="000000"/>
                          </a:solidFill>
                          <a:effectLst/>
                          <a:latin typeface="Arial"/>
                        </a:rPr>
                        <a:t>: Added 400 MW MT East Wind + 200 MW MT PHES in 2026</a:t>
                      </a:r>
                    </a:p>
                    <a:p>
                      <a:pPr marL="171450" marR="0" lvl="0" indent="-171450" algn="l" defTabSz="914400" rtl="0" eaLnBrk="1" fontAlgn="auto" latinLnBrk="0" hangingPunct="1">
                        <a:lnSpc>
                          <a:spcPct val="100000"/>
                        </a:lnSpc>
                        <a:spcBef>
                          <a:spcPts val="0"/>
                        </a:spcBef>
                        <a:spcAft>
                          <a:spcPts val="0"/>
                        </a:spcAft>
                        <a:buClr>
                          <a:srgbClr val="000000"/>
                        </a:buClr>
                        <a:buSzTx/>
                        <a:buFont typeface="Arial,Sans-Serif"/>
                        <a:buChar char="•"/>
                        <a:tabLst/>
                        <a:defRPr/>
                      </a:pPr>
                      <a:r>
                        <a:rPr lang="en-US" sz="1400" b="1" i="0" u="none" strike="noStrike" noProof="0">
                          <a:solidFill>
                            <a:srgbClr val="000000"/>
                          </a:solidFill>
                          <a:effectLst/>
                          <a:latin typeface="Arial"/>
                        </a:rPr>
                        <a:t>Portfolio 9</a:t>
                      </a:r>
                      <a:r>
                        <a:rPr lang="en-US" sz="1400" b="0" i="0" u="none" strike="noStrike" noProof="0">
                          <a:solidFill>
                            <a:srgbClr val="000000"/>
                          </a:solidFill>
                          <a:effectLst/>
                          <a:latin typeface="Arial"/>
                        </a:rPr>
                        <a:t>: Nuclear added - 250 MW in 2032</a:t>
                      </a:r>
                      <a:endParaRPr lang="en-US" sz="1400" b="0" i="0" u="none" strike="noStrike" noProof="0">
                        <a:effectLst/>
                      </a:endParaRPr>
                    </a:p>
                  </a:txBody>
                  <a:tcPr marL="60960" marR="63397" marT="24384" marB="2438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26864251"/>
                  </a:ext>
                </a:extLst>
              </a:tr>
              <a:tr h="1389208">
                <a:tc>
                  <a:txBody>
                    <a:bodyPr/>
                    <a:lstStyle/>
                    <a:p>
                      <a:pPr lvl="0" algn="r">
                        <a:buNone/>
                      </a:pPr>
                      <a:r>
                        <a:rPr lang="en-US" sz="1500" b="0" i="0" u="none" strike="noStrike">
                          <a:solidFill>
                            <a:srgbClr val="000000"/>
                          </a:solidFill>
                          <a:effectLst/>
                          <a:latin typeface="Arial"/>
                          <a:cs typeface="Arial"/>
                        </a:rPr>
                        <a:t>11</a:t>
                      </a:r>
                      <a:r>
                        <a:rPr lang="en-US" sz="1500" b="0" i="0" u="none" strike="noStrike" baseline="0">
                          <a:solidFill>
                            <a:srgbClr val="000000"/>
                          </a:solidFill>
                          <a:effectLst/>
                          <a:latin typeface="Arial"/>
                          <a:cs typeface="Arial"/>
                        </a:rPr>
                        <a:t> A2</a:t>
                      </a:r>
                      <a:endParaRPr lang="en-US" sz="1500" b="0" i="0" u="none" strike="noStrike">
                        <a:solidFill>
                          <a:srgbClr val="000000"/>
                        </a:solidFill>
                        <a:effectLst/>
                        <a:latin typeface="Arial"/>
                        <a:cs typeface="Arial"/>
                      </a:endParaRPr>
                    </a:p>
                  </a:txBody>
                  <a:tcPr marL="0" marR="12192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l">
                        <a:buNone/>
                      </a:pPr>
                      <a:r>
                        <a:rPr lang="en-US" sz="1400" b="0" i="0" u="none" strike="noStrike" noProof="0">
                          <a:solidFill>
                            <a:srgbClr val="000000"/>
                          </a:solidFill>
                          <a:effectLst/>
                          <a:latin typeface="Arial"/>
                        </a:rPr>
                        <a:t>Combination of the following Portfolios:</a:t>
                      </a:r>
                      <a:endParaRPr lang="en-US" sz="1400" b="0" i="0" u="none" strike="noStrike" noProof="0">
                        <a:effectLst/>
                      </a:endParaRPr>
                    </a:p>
                    <a:p>
                      <a:pPr marL="171450" lvl="0" indent="-171450" algn="l">
                        <a:buClr>
                          <a:srgbClr val="000000"/>
                        </a:buClr>
                        <a:buFont typeface="Arial,Sans-Serif"/>
                        <a:buChar char="•"/>
                      </a:pPr>
                      <a:r>
                        <a:rPr lang="en-US" sz="1400" b="1" i="0" u="none" strike="noStrike" noProof="0">
                          <a:solidFill>
                            <a:srgbClr val="000000"/>
                          </a:solidFill>
                          <a:effectLst/>
                          <a:latin typeface="Arial"/>
                        </a:rPr>
                        <a:t>Portfolio 3</a:t>
                      </a:r>
                      <a:r>
                        <a:rPr lang="en-US" sz="1400" b="0" i="0" u="none" strike="noStrike" noProof="0">
                          <a:solidFill>
                            <a:srgbClr val="000000"/>
                          </a:solidFill>
                          <a:effectLst/>
                          <a:latin typeface="Arial"/>
                        </a:rPr>
                        <a:t>: Increase conservation by 284 </a:t>
                      </a:r>
                      <a:r>
                        <a:rPr lang="en-US" sz="1400" b="0" i="0" u="none" strike="noStrike" noProof="0" err="1">
                          <a:solidFill>
                            <a:srgbClr val="000000"/>
                          </a:solidFill>
                          <a:effectLst/>
                          <a:latin typeface="Arial"/>
                        </a:rPr>
                        <a:t>aMW</a:t>
                      </a:r>
                      <a:r>
                        <a:rPr lang="en-US" sz="1400" b="0" i="0" u="none" strike="noStrike" noProof="0">
                          <a:solidFill>
                            <a:srgbClr val="000000"/>
                          </a:solidFill>
                          <a:effectLst/>
                          <a:latin typeface="Arial"/>
                        </a:rPr>
                        <a:t> by 2045</a:t>
                      </a:r>
                      <a:endParaRPr lang="en-US" sz="1400" b="0" i="0" u="none" strike="noStrike" noProof="0">
                        <a:effectLst/>
                      </a:endParaRPr>
                    </a:p>
                    <a:p>
                      <a:pPr marL="171450" marR="0" lvl="0" indent="-171450" algn="l">
                        <a:lnSpc>
                          <a:spcPct val="100000"/>
                        </a:lnSpc>
                        <a:spcBef>
                          <a:spcPts val="0"/>
                        </a:spcBef>
                        <a:spcAft>
                          <a:spcPts val="0"/>
                        </a:spcAft>
                        <a:buClr>
                          <a:srgbClr val="000000"/>
                        </a:buClr>
                        <a:buFont typeface="Arial,Sans-Serif"/>
                        <a:buChar char="•"/>
                      </a:pPr>
                      <a:r>
                        <a:rPr lang="en-US" sz="1400" b="1" i="0" u="none" strike="noStrike" noProof="0">
                          <a:solidFill>
                            <a:srgbClr val="000000"/>
                          </a:solidFill>
                          <a:effectLst/>
                          <a:latin typeface="Arial"/>
                        </a:rPr>
                        <a:t>Portfolio 6</a:t>
                      </a:r>
                      <a:r>
                        <a:rPr lang="en-US" sz="1400" b="0" i="0" u="none" strike="noStrike" noProof="0">
                          <a:solidFill>
                            <a:srgbClr val="000000"/>
                          </a:solidFill>
                          <a:effectLst/>
                          <a:latin typeface="Arial"/>
                        </a:rPr>
                        <a:t>: Added 400 MW MT East Wind + 200 MW MT PHES in 2026</a:t>
                      </a:r>
                      <a:endParaRPr lang="en-US" sz="1400" b="0" i="0" u="none" strike="noStrike" noProof="0">
                        <a:effectLst/>
                      </a:endParaRPr>
                    </a:p>
                    <a:p>
                      <a:pPr marL="171450" marR="0" lvl="0" indent="-171450" algn="l">
                        <a:lnSpc>
                          <a:spcPct val="100000"/>
                        </a:lnSpc>
                        <a:spcBef>
                          <a:spcPts val="0"/>
                        </a:spcBef>
                        <a:spcAft>
                          <a:spcPts val="0"/>
                        </a:spcAft>
                        <a:buClr>
                          <a:srgbClr val="000000"/>
                        </a:buClr>
                        <a:buFont typeface="Arial,Sans-Serif"/>
                        <a:buChar char="•"/>
                      </a:pPr>
                      <a:r>
                        <a:rPr lang="en-US" sz="1400" b="1" i="0" u="none" strike="noStrike" noProof="0">
                          <a:solidFill>
                            <a:srgbClr val="000000"/>
                          </a:solidFill>
                          <a:effectLst/>
                          <a:latin typeface="Arial"/>
                        </a:rPr>
                        <a:t>Portfolio 8</a:t>
                      </a:r>
                      <a:r>
                        <a:rPr lang="en-US" sz="1400" b="0" i="0" u="none" strike="noStrike" noProof="0">
                          <a:solidFill>
                            <a:srgbClr val="000000"/>
                          </a:solidFill>
                          <a:effectLst/>
                          <a:latin typeface="Arial"/>
                        </a:rPr>
                        <a:t>: Added 200 MW PNW PHES in 2026</a:t>
                      </a:r>
                      <a:endParaRPr lang="en-US" sz="1400" b="0" i="0" u="none" strike="noStrike" noProof="0">
                        <a:effectLst/>
                      </a:endParaRPr>
                    </a:p>
                    <a:p>
                      <a:pPr marL="171450" lvl="0" indent="-171450" algn="l">
                        <a:buClr>
                          <a:srgbClr val="000000"/>
                        </a:buClr>
                        <a:buFont typeface="Arial,Sans-Serif"/>
                        <a:buChar char="•"/>
                      </a:pPr>
                      <a:r>
                        <a:rPr lang="en-US" sz="1400" b="1" i="0" u="none" strike="noStrike" noProof="0">
                          <a:solidFill>
                            <a:srgbClr val="000000"/>
                          </a:solidFill>
                          <a:effectLst/>
                          <a:latin typeface="Arial"/>
                        </a:rPr>
                        <a:t>Portfolio 9</a:t>
                      </a:r>
                      <a:r>
                        <a:rPr lang="en-US" sz="1400" b="0" i="0" u="none" strike="noStrike" noProof="0">
                          <a:solidFill>
                            <a:srgbClr val="000000"/>
                          </a:solidFill>
                          <a:effectLst/>
                          <a:latin typeface="Arial"/>
                        </a:rPr>
                        <a:t>: Nuclear added - 250 MW in 2032</a:t>
                      </a:r>
                      <a:endParaRPr lang="en-US" sz="2400"/>
                    </a:p>
                  </a:txBody>
                  <a:tcPr marL="60960" marR="63397" marT="24384" marB="2438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66466131"/>
                  </a:ext>
                </a:extLst>
              </a:tr>
              <a:tr h="1867551">
                <a:tc>
                  <a:txBody>
                    <a:bodyPr/>
                    <a:lstStyle/>
                    <a:p>
                      <a:pPr algn="r" fontAlgn="b"/>
                      <a:r>
                        <a:rPr lang="en-US" sz="1500" b="0" i="0" u="none" strike="noStrike">
                          <a:solidFill>
                            <a:srgbClr val="000000"/>
                          </a:solidFill>
                          <a:effectLst/>
                          <a:latin typeface="Arial"/>
                          <a:cs typeface="Arial"/>
                        </a:rPr>
                        <a:t>11</a:t>
                      </a:r>
                      <a:r>
                        <a:rPr lang="en-US" sz="1500" b="0" i="0" u="none" strike="noStrike" baseline="0">
                          <a:solidFill>
                            <a:srgbClr val="000000"/>
                          </a:solidFill>
                          <a:effectLst/>
                          <a:latin typeface="Arial"/>
                          <a:cs typeface="Arial"/>
                        </a:rPr>
                        <a:t> A3</a:t>
                      </a:r>
                      <a:endParaRPr lang="en-US" sz="1500" b="0" i="0" u="none" strike="noStrike">
                        <a:solidFill>
                          <a:srgbClr val="000000"/>
                        </a:solidFill>
                        <a:effectLst/>
                        <a:latin typeface="Arial"/>
                        <a:cs typeface="Arial"/>
                      </a:endParaRPr>
                    </a:p>
                  </a:txBody>
                  <a:tcPr marL="0" marR="12192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n-US" sz="1400" b="0" i="0" u="none" strike="noStrike">
                          <a:solidFill>
                            <a:srgbClr val="000000"/>
                          </a:solidFill>
                          <a:effectLst/>
                          <a:latin typeface="Arial"/>
                        </a:rPr>
                        <a:t>Combination of the following:</a:t>
                      </a:r>
                    </a:p>
                    <a:p>
                      <a:pPr marL="171450" lvl="0" indent="-171450" algn="l">
                        <a:buClr>
                          <a:srgbClr val="000000"/>
                        </a:buClr>
                        <a:buFont typeface="Arial,Sans-Serif"/>
                        <a:buChar char="•"/>
                      </a:pPr>
                      <a:r>
                        <a:rPr lang="en-US" sz="1400" b="1" i="0" u="none" strike="noStrike" noProof="0">
                          <a:solidFill>
                            <a:srgbClr val="000000"/>
                          </a:solidFill>
                          <a:effectLst/>
                          <a:latin typeface="Arial"/>
                        </a:rPr>
                        <a:t>Portfolio 3</a:t>
                      </a:r>
                      <a:r>
                        <a:rPr lang="en-US" sz="1400" b="0" i="0" u="none" strike="noStrike" noProof="0">
                          <a:solidFill>
                            <a:srgbClr val="000000"/>
                          </a:solidFill>
                          <a:effectLst/>
                          <a:latin typeface="Arial"/>
                        </a:rPr>
                        <a:t>: Increase conservation by 284 </a:t>
                      </a:r>
                      <a:r>
                        <a:rPr lang="en-US" sz="1400" b="0" i="0" u="none" strike="noStrike" noProof="0" err="1">
                          <a:solidFill>
                            <a:srgbClr val="000000"/>
                          </a:solidFill>
                          <a:effectLst/>
                          <a:latin typeface="Arial"/>
                        </a:rPr>
                        <a:t>aMW</a:t>
                      </a:r>
                      <a:r>
                        <a:rPr lang="en-US" sz="1400" b="0" i="0" u="none" strike="noStrike" noProof="0">
                          <a:solidFill>
                            <a:srgbClr val="000000"/>
                          </a:solidFill>
                          <a:effectLst/>
                          <a:latin typeface="Arial"/>
                        </a:rPr>
                        <a:t> by 2045</a:t>
                      </a:r>
                      <a:endParaRPr lang="en-US" sz="1400" b="0" i="0" u="none" strike="noStrike" noProof="0">
                        <a:effectLst/>
                      </a:endParaRPr>
                    </a:p>
                    <a:p>
                      <a:pPr marL="171450" marR="0" lvl="0" indent="-171450" algn="l" defTabSz="914400" rtl="0" eaLnBrk="1" fontAlgn="auto" latinLnBrk="0" hangingPunct="1">
                        <a:lnSpc>
                          <a:spcPct val="100000"/>
                        </a:lnSpc>
                        <a:spcBef>
                          <a:spcPts val="0"/>
                        </a:spcBef>
                        <a:spcAft>
                          <a:spcPts val="0"/>
                        </a:spcAft>
                        <a:buClr>
                          <a:srgbClr val="000000"/>
                        </a:buClr>
                        <a:buSzTx/>
                        <a:buFont typeface="Arial,Sans-Serif"/>
                        <a:buChar char="•"/>
                        <a:tabLst/>
                        <a:defRPr/>
                      </a:pPr>
                      <a:r>
                        <a:rPr lang="en-US" sz="1400" b="1" i="0" u="none" strike="noStrike">
                          <a:solidFill>
                            <a:srgbClr val="000000"/>
                          </a:solidFill>
                          <a:effectLst/>
                          <a:latin typeface="Arial"/>
                        </a:rPr>
                        <a:t>Portfolio 4</a:t>
                      </a:r>
                      <a:r>
                        <a:rPr lang="en-US" sz="1400" b="0" i="0" u="none" strike="noStrike">
                          <a:solidFill>
                            <a:srgbClr val="000000"/>
                          </a:solidFill>
                          <a:effectLst/>
                          <a:latin typeface="Arial"/>
                        </a:rPr>
                        <a:t>:</a:t>
                      </a:r>
                      <a:r>
                        <a:rPr lang="en-US" sz="1400" b="0" i="0" u="none" strike="noStrike" baseline="0">
                          <a:solidFill>
                            <a:srgbClr val="000000"/>
                          </a:solidFill>
                          <a:effectLst/>
                          <a:latin typeface="Arial"/>
                        </a:rPr>
                        <a:t> </a:t>
                      </a:r>
                      <a:r>
                        <a:rPr lang="en-US" sz="1400" b="0" i="0" u="none" strike="noStrike">
                          <a:solidFill>
                            <a:srgbClr val="000000"/>
                          </a:solidFill>
                          <a:effectLst/>
                          <a:latin typeface="Arial"/>
                        </a:rPr>
                        <a:t>DER solar added -</a:t>
                      </a:r>
                      <a:r>
                        <a:rPr lang="en-US" sz="1400" b="0" i="0" u="none" strike="noStrike" baseline="0">
                          <a:solidFill>
                            <a:srgbClr val="000000"/>
                          </a:solidFill>
                          <a:effectLst/>
                          <a:latin typeface="Arial"/>
                        </a:rPr>
                        <a:t> </a:t>
                      </a:r>
                      <a:r>
                        <a:rPr lang="en-US" sz="1400" b="0" i="0" u="none" strike="noStrike">
                          <a:solidFill>
                            <a:srgbClr val="000000"/>
                          </a:solidFill>
                          <a:effectLst/>
                          <a:latin typeface="Arial"/>
                        </a:rPr>
                        <a:t>30 MW/year from 2026-2045</a:t>
                      </a:r>
                    </a:p>
                    <a:p>
                      <a:pPr marL="171450" marR="0" lvl="0" indent="-171450" algn="l">
                        <a:lnSpc>
                          <a:spcPct val="100000"/>
                        </a:lnSpc>
                        <a:spcBef>
                          <a:spcPts val="0"/>
                        </a:spcBef>
                        <a:spcAft>
                          <a:spcPts val="0"/>
                        </a:spcAft>
                        <a:buClr>
                          <a:srgbClr val="000000"/>
                        </a:buClr>
                        <a:buFont typeface="Arial,Sans-Serif"/>
                        <a:buChar char="•"/>
                      </a:pPr>
                      <a:r>
                        <a:rPr lang="en-US" sz="1400" b="1" i="0" u="none" strike="noStrike" noProof="0">
                          <a:solidFill>
                            <a:srgbClr val="000000"/>
                          </a:solidFill>
                          <a:effectLst/>
                          <a:latin typeface="Arial"/>
                        </a:rPr>
                        <a:t>Portfolio 6</a:t>
                      </a:r>
                      <a:r>
                        <a:rPr lang="en-US" sz="1400" b="0" i="0" u="none" strike="noStrike" noProof="0">
                          <a:solidFill>
                            <a:srgbClr val="000000"/>
                          </a:solidFill>
                          <a:effectLst/>
                          <a:latin typeface="Arial"/>
                        </a:rPr>
                        <a:t>: Added 400 MW MT East Wind + 200 MW MT PHES in 2026</a:t>
                      </a:r>
                      <a:endParaRPr lang="en-US" sz="1400" b="0" i="0" u="none" strike="noStrike" noProof="0">
                        <a:effectLst/>
                      </a:endParaRPr>
                    </a:p>
                    <a:p>
                      <a:pPr marL="171450" marR="0" lvl="0" indent="-171450" algn="l">
                        <a:lnSpc>
                          <a:spcPct val="100000"/>
                        </a:lnSpc>
                        <a:spcBef>
                          <a:spcPts val="0"/>
                        </a:spcBef>
                        <a:spcAft>
                          <a:spcPts val="0"/>
                        </a:spcAft>
                        <a:buClr>
                          <a:srgbClr val="000000"/>
                        </a:buClr>
                        <a:buFont typeface="Arial,Sans-Serif"/>
                        <a:buChar char="•"/>
                      </a:pPr>
                      <a:r>
                        <a:rPr lang="en-US" sz="1400" b="1" i="0" u="none" strike="noStrike" noProof="0">
                          <a:solidFill>
                            <a:srgbClr val="000000"/>
                          </a:solidFill>
                          <a:effectLst/>
                          <a:latin typeface="Arial"/>
                        </a:rPr>
                        <a:t>Portfolio 8</a:t>
                      </a:r>
                      <a:r>
                        <a:rPr lang="en-US" sz="1400" b="0" i="0" u="none" strike="noStrike" noProof="0">
                          <a:solidFill>
                            <a:srgbClr val="000000"/>
                          </a:solidFill>
                          <a:effectLst/>
                          <a:latin typeface="Arial"/>
                        </a:rPr>
                        <a:t>: Added 200 MW PNW PHES in 2026</a:t>
                      </a:r>
                      <a:endParaRPr lang="en-US" sz="1400" b="0" i="0" u="none" strike="noStrike" noProof="0">
                        <a:effectLst/>
                      </a:endParaRPr>
                    </a:p>
                    <a:p>
                      <a:pPr marL="171450" lvl="0" indent="-171450" algn="l">
                        <a:buClr>
                          <a:srgbClr val="000000"/>
                        </a:buClr>
                        <a:buFont typeface="Arial,Sans-Serif"/>
                        <a:buChar char="•"/>
                      </a:pPr>
                      <a:r>
                        <a:rPr lang="en-US" sz="1400" b="1" i="0" u="none" strike="noStrike" noProof="0">
                          <a:solidFill>
                            <a:srgbClr val="000000"/>
                          </a:solidFill>
                          <a:effectLst/>
                          <a:latin typeface="Arial"/>
                        </a:rPr>
                        <a:t>Portfolio 9</a:t>
                      </a:r>
                      <a:r>
                        <a:rPr lang="en-US" sz="1400" b="0" i="0" u="none" strike="noStrike" noProof="0">
                          <a:solidFill>
                            <a:srgbClr val="000000"/>
                          </a:solidFill>
                          <a:effectLst/>
                          <a:latin typeface="Arial"/>
                        </a:rPr>
                        <a:t>: Nuclear added - 250 MW in 2032</a:t>
                      </a:r>
                      <a:endParaRPr lang="en-US" sz="1400"/>
                    </a:p>
                  </a:txBody>
                  <a:tcPr marL="60960" marR="63397" marT="24384" marB="2438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7426618"/>
                  </a:ext>
                </a:extLst>
              </a:tr>
            </a:tbl>
          </a:graphicData>
        </a:graphic>
      </p:graphicFrame>
      <p:sp>
        <p:nvSpPr>
          <p:cNvPr id="10" name="Title 1"/>
          <p:cNvSpPr txBox="1">
            <a:spLocks/>
          </p:cNvSpPr>
          <p:nvPr/>
        </p:nvSpPr>
        <p:spPr>
          <a:xfrm>
            <a:off x="609601" y="365126"/>
            <a:ext cx="10547927" cy="521565"/>
          </a:xfrm>
          <a:prstGeom prst="rect">
            <a:avLst/>
          </a:prstGeom>
        </p:spPr>
        <p:txBody>
          <a:bodyPr vert="horz" lIns="121920" tIns="60960" rIns="121920" bIns="60960" rtlCol="0" anchor="ctr">
            <a:normAutofit fontScale="92500" lnSpcReduction="10000"/>
          </a:bodyPr>
          <a:lstStyle>
            <a:lvl1pPr defTabSz="914378">
              <a:lnSpc>
                <a:spcPct val="90000"/>
              </a:lnSpc>
              <a:spcBef>
                <a:spcPct val="0"/>
              </a:spcBef>
              <a:buNone/>
              <a:defRPr sz="2400">
                <a:latin typeface="Garamond" panose="02020404030301010803" pitchFamily="18" charset="0"/>
                <a:ea typeface="+mj-ea"/>
                <a:cs typeface="Arial" panose="020B0604020202020204" pitchFamily="34" charset="0"/>
              </a:defRPr>
            </a:lvl1pPr>
          </a:lstStyle>
          <a:p>
            <a:pPr marL="0" marR="0" lvl="0" indent="0" algn="l" defTabSz="914378"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effectLst/>
                <a:uLnTx/>
                <a:uFillTx/>
                <a:latin typeface="Arial"/>
                <a:ea typeface="+mj-ea"/>
                <a:cs typeface="Arial"/>
              </a:rPr>
              <a:t>Diversified </a:t>
            </a:r>
            <a:r>
              <a:rPr lang="en-US" sz="3200">
                <a:latin typeface="Arial"/>
                <a:cs typeface="Arial"/>
              </a:rPr>
              <a:t>portfolios</a:t>
            </a:r>
            <a:r>
              <a:rPr kumimoji="0" lang="en-US" sz="3200" b="0" i="0" u="none" strike="noStrike" kern="1200" cap="none" spc="0" normalizeH="0" baseline="0" noProof="0">
                <a:ln>
                  <a:noFill/>
                </a:ln>
                <a:effectLst/>
                <a:uLnTx/>
                <a:uFillTx/>
                <a:latin typeface="Arial"/>
                <a:ea typeface="+mj-ea"/>
                <a:cs typeface="Arial"/>
              </a:rPr>
              <a:t> </a:t>
            </a:r>
            <a:r>
              <a:rPr lang="en-US" sz="3200">
                <a:latin typeface="Arial"/>
                <a:cs typeface="Arial"/>
              </a:rPr>
              <a:t>iterations</a:t>
            </a:r>
            <a:r>
              <a:rPr kumimoji="0" lang="en-US" sz="3200" b="0" i="0" u="none" strike="noStrike" kern="1200" cap="none" spc="0" normalizeH="0" baseline="0" noProof="0">
                <a:ln>
                  <a:noFill/>
                </a:ln>
                <a:effectLst/>
                <a:uLnTx/>
                <a:uFillTx/>
                <a:latin typeface="Arial"/>
                <a:ea typeface="+mj-ea"/>
                <a:cs typeface="Arial"/>
              </a:rPr>
              <a:t> – </a:t>
            </a:r>
            <a:r>
              <a:rPr lang="en-US" sz="3200">
                <a:latin typeface="Arial"/>
                <a:cs typeface="Arial"/>
              </a:rPr>
              <a:t>nuclear</a:t>
            </a:r>
            <a:r>
              <a:rPr kumimoji="0" lang="en-US" sz="3200" b="0" i="0" u="none" strike="noStrike" kern="1200" cap="none" spc="0" normalizeH="0" baseline="0" noProof="0">
                <a:ln>
                  <a:noFill/>
                </a:ln>
                <a:effectLst/>
                <a:uLnTx/>
                <a:uFillTx/>
                <a:latin typeface="Arial"/>
                <a:ea typeface="+mj-ea"/>
                <a:cs typeface="Arial"/>
              </a:rPr>
              <a:t> </a:t>
            </a:r>
            <a:r>
              <a:rPr lang="en-US" sz="3200">
                <a:latin typeface="Arial"/>
                <a:cs typeface="Arial"/>
              </a:rPr>
              <a:t>included</a:t>
            </a:r>
            <a:endParaRPr kumimoji="0" lang="en-US" sz="3200" b="0" i="0" u="none" strike="noStrike" kern="1200" cap="none" spc="0" normalizeH="0" baseline="0" noProof="0">
              <a:ln>
                <a:noFill/>
              </a:ln>
              <a:effectLst/>
              <a:uLnTx/>
              <a:uFillTx/>
              <a:latin typeface="Arial"/>
              <a:ea typeface="+mj-ea"/>
              <a:cs typeface="Arial" panose="020B0604020202020204" pitchFamily="34" charset="0"/>
            </a:endParaRPr>
          </a:p>
        </p:txBody>
      </p:sp>
    </p:spTree>
    <p:extLst>
      <p:ext uri="{BB962C8B-B14F-4D97-AF65-F5344CB8AC3E}">
        <p14:creationId xmlns:p14="http://schemas.microsoft.com/office/powerpoint/2010/main" val="26816754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881244" y="979216"/>
          <a:ext cx="8854939" cy="4195937"/>
        </p:xfrm>
        <a:graphic>
          <a:graphicData uri="http://schemas.openxmlformats.org/drawingml/2006/table">
            <a:tbl>
              <a:tblPr/>
              <a:tblGrid>
                <a:gridCol w="1748745">
                  <a:extLst>
                    <a:ext uri="{9D8B030D-6E8A-4147-A177-3AD203B41FA5}">
                      <a16:colId xmlns:a16="http://schemas.microsoft.com/office/drawing/2014/main" val="2307861564"/>
                    </a:ext>
                  </a:extLst>
                </a:gridCol>
                <a:gridCol w="7106194">
                  <a:extLst>
                    <a:ext uri="{9D8B030D-6E8A-4147-A177-3AD203B41FA5}">
                      <a16:colId xmlns:a16="http://schemas.microsoft.com/office/drawing/2014/main" val="2694859702"/>
                    </a:ext>
                  </a:extLst>
                </a:gridCol>
              </a:tblGrid>
              <a:tr h="519888">
                <a:tc>
                  <a:txBody>
                    <a:bodyPr/>
                    <a:lstStyle/>
                    <a:p>
                      <a:pPr algn="l" rtl="0" fontAlgn="ctr"/>
                      <a:r>
                        <a:rPr lang="en-US" sz="1400" b="1" i="0" u="none" strike="noStrike">
                          <a:solidFill>
                            <a:srgbClr val="FFFFFF"/>
                          </a:solidFill>
                          <a:effectLst/>
                          <a:latin typeface="Arial"/>
                        </a:rPr>
                        <a:t>Portfolio ID</a:t>
                      </a:r>
                    </a:p>
                  </a:txBody>
                  <a:tcPr marL="60960" marR="63397" marT="24384" marB="2438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71"/>
                    </a:solidFill>
                  </a:tcPr>
                </a:tc>
                <a:tc>
                  <a:txBody>
                    <a:bodyPr/>
                    <a:lstStyle/>
                    <a:p>
                      <a:pPr marL="0" lvl="1" algn="l" defTabSz="914400" rtl="0" eaLnBrk="1" fontAlgn="ctr" latinLnBrk="0" hangingPunct="1"/>
                      <a:r>
                        <a:rPr lang="en-US" sz="1400" b="1" i="0" u="none" strike="noStrike" kern="1200">
                          <a:solidFill>
                            <a:srgbClr val="FFFFFF"/>
                          </a:solidFill>
                          <a:effectLst/>
                          <a:latin typeface="Arial"/>
                          <a:ea typeface="+mn-ea"/>
                          <a:cs typeface="+mn-cs"/>
                        </a:rPr>
                        <a:t>Description</a:t>
                      </a:r>
                    </a:p>
                  </a:txBody>
                  <a:tcPr marL="60960" marR="63397" marT="24384" marB="2438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71"/>
                    </a:solidFill>
                  </a:tcPr>
                </a:tc>
                <a:extLst>
                  <a:ext uri="{0D108BD9-81ED-4DB2-BD59-A6C34878D82A}">
                    <a16:rowId xmlns:a16="http://schemas.microsoft.com/office/drawing/2014/main" val="565407190"/>
                  </a:ext>
                </a:extLst>
              </a:tr>
              <a:tr h="1917437">
                <a:tc>
                  <a:txBody>
                    <a:bodyPr/>
                    <a:lstStyle/>
                    <a:p>
                      <a:pPr algn="r" fontAlgn="b"/>
                      <a:r>
                        <a:rPr lang="en-US" sz="1500" b="0" i="0" u="none" strike="noStrike">
                          <a:solidFill>
                            <a:srgbClr val="000000"/>
                          </a:solidFill>
                          <a:effectLst/>
                          <a:latin typeface="Arial"/>
                          <a:cs typeface="Arial"/>
                        </a:rPr>
                        <a:t>11</a:t>
                      </a:r>
                      <a:r>
                        <a:rPr lang="en-US" sz="1500" b="0" i="0" u="none" strike="noStrike" baseline="0">
                          <a:solidFill>
                            <a:srgbClr val="000000"/>
                          </a:solidFill>
                          <a:effectLst/>
                          <a:latin typeface="Arial"/>
                          <a:cs typeface="Arial"/>
                        </a:rPr>
                        <a:t> A4</a:t>
                      </a:r>
                      <a:endParaRPr lang="en-US" sz="1500" b="0" i="0" u="none" strike="noStrike">
                        <a:solidFill>
                          <a:srgbClr val="000000"/>
                        </a:solidFill>
                        <a:effectLst/>
                        <a:latin typeface="Arial"/>
                        <a:cs typeface="Arial"/>
                      </a:endParaRPr>
                    </a:p>
                  </a:txBody>
                  <a:tcPr marL="0" marR="1219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rtl="0" fontAlgn="ctr">
                        <a:buFont typeface="Arial" panose="020B0604020202020204" pitchFamily="34" charset="0"/>
                        <a:buNone/>
                      </a:pPr>
                      <a:r>
                        <a:rPr lang="en-US" sz="1400" b="0" i="0" u="none" strike="noStrike">
                          <a:solidFill>
                            <a:srgbClr val="000000"/>
                          </a:solidFill>
                          <a:effectLst/>
                          <a:latin typeface="Arial"/>
                        </a:rPr>
                        <a:t>Combination of the following Portfolios:</a:t>
                      </a:r>
                    </a:p>
                    <a:p>
                      <a:pPr marL="171450" indent="-171450" algn="l" rtl="0" fontAlgn="ctr">
                        <a:buFont typeface="Arial" panose="020B0604020202020204" pitchFamily="34" charset="0"/>
                        <a:buChar char="•"/>
                      </a:pPr>
                      <a:r>
                        <a:rPr lang="en-US" sz="1400" b="1" i="0" u="none" strike="noStrike">
                          <a:solidFill>
                            <a:srgbClr val="000000"/>
                          </a:solidFill>
                          <a:effectLst/>
                          <a:latin typeface="Arial"/>
                        </a:rPr>
                        <a:t>Portfolio 3</a:t>
                      </a:r>
                      <a:r>
                        <a:rPr lang="en-US" sz="1400" b="0" i="0" u="none" strike="noStrike">
                          <a:solidFill>
                            <a:srgbClr val="000000"/>
                          </a:solidFill>
                          <a:effectLst/>
                          <a:latin typeface="Arial"/>
                        </a:rPr>
                        <a:t>:</a:t>
                      </a:r>
                      <a:r>
                        <a:rPr lang="en-US" sz="1400" b="0" i="0" u="none" strike="noStrike" baseline="0">
                          <a:solidFill>
                            <a:srgbClr val="000000"/>
                          </a:solidFill>
                          <a:effectLst/>
                          <a:latin typeface="Arial"/>
                        </a:rPr>
                        <a:t> </a:t>
                      </a:r>
                      <a:r>
                        <a:rPr lang="en-US" sz="1400" b="0" i="0" u="none" strike="noStrike">
                          <a:solidFill>
                            <a:srgbClr val="000000"/>
                          </a:solidFill>
                          <a:effectLst/>
                          <a:latin typeface="Arial"/>
                        </a:rPr>
                        <a:t>Increase conservation by 284</a:t>
                      </a:r>
                      <a:r>
                        <a:rPr lang="en-US" sz="1400" b="0" i="0" u="none" strike="noStrike" baseline="0">
                          <a:solidFill>
                            <a:srgbClr val="000000"/>
                          </a:solidFill>
                          <a:effectLst/>
                          <a:latin typeface="Arial"/>
                        </a:rPr>
                        <a:t> </a:t>
                      </a:r>
                      <a:r>
                        <a:rPr lang="en-US" sz="1400" b="0" i="0" u="none" strike="noStrike" baseline="0" err="1">
                          <a:solidFill>
                            <a:srgbClr val="000000"/>
                          </a:solidFill>
                          <a:effectLst/>
                          <a:latin typeface="Arial"/>
                        </a:rPr>
                        <a:t>aMW</a:t>
                      </a:r>
                      <a:r>
                        <a:rPr lang="en-US" sz="1400" b="0" i="0" u="none" strike="noStrike" baseline="0">
                          <a:solidFill>
                            <a:srgbClr val="000000"/>
                          </a:solidFill>
                          <a:effectLst/>
                          <a:latin typeface="Arial"/>
                        </a:rPr>
                        <a:t> by 2045</a:t>
                      </a:r>
                      <a:endParaRPr lang="en-US" sz="1400" b="0" i="0" u="none" strike="noStrike">
                        <a:solidFill>
                          <a:srgbClr val="000000"/>
                        </a:solidFill>
                        <a:effectLst/>
                        <a:latin typeface="Arial"/>
                      </a:endParaRPr>
                    </a:p>
                    <a:p>
                      <a:pPr marL="171450" marR="0" lvl="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US" sz="1400" b="1" i="0" u="none" strike="noStrike">
                          <a:solidFill>
                            <a:srgbClr val="000000"/>
                          </a:solidFill>
                          <a:effectLst/>
                          <a:latin typeface="Arial"/>
                        </a:rPr>
                        <a:t>Portfolio 4</a:t>
                      </a:r>
                      <a:r>
                        <a:rPr lang="en-US" sz="1400" b="0" i="0" u="none" strike="noStrike">
                          <a:solidFill>
                            <a:srgbClr val="000000"/>
                          </a:solidFill>
                          <a:effectLst/>
                          <a:latin typeface="Arial"/>
                        </a:rPr>
                        <a:t>:</a:t>
                      </a:r>
                      <a:r>
                        <a:rPr lang="en-US" sz="1400" b="0" i="0" u="none" strike="noStrike" baseline="0">
                          <a:solidFill>
                            <a:srgbClr val="000000"/>
                          </a:solidFill>
                          <a:effectLst/>
                          <a:latin typeface="Arial"/>
                        </a:rPr>
                        <a:t> </a:t>
                      </a:r>
                      <a:r>
                        <a:rPr lang="en-US" sz="1400" b="0" i="0" u="none" strike="noStrike">
                          <a:solidFill>
                            <a:srgbClr val="000000"/>
                          </a:solidFill>
                          <a:effectLst/>
                          <a:latin typeface="Arial"/>
                        </a:rPr>
                        <a:t>DER solar added -</a:t>
                      </a:r>
                      <a:r>
                        <a:rPr lang="en-US" sz="1400" b="0" i="0" u="none" strike="noStrike" baseline="0">
                          <a:solidFill>
                            <a:srgbClr val="000000"/>
                          </a:solidFill>
                          <a:effectLst/>
                          <a:latin typeface="Arial"/>
                        </a:rPr>
                        <a:t> </a:t>
                      </a:r>
                      <a:r>
                        <a:rPr lang="en-US" sz="1400" b="0" i="0" u="none" strike="noStrike">
                          <a:solidFill>
                            <a:srgbClr val="000000"/>
                          </a:solidFill>
                          <a:effectLst/>
                          <a:latin typeface="Arial"/>
                        </a:rPr>
                        <a:t>30 MW/year from 2026-2045</a:t>
                      </a:r>
                    </a:p>
                    <a:p>
                      <a:pPr marL="171450" marR="0" lvl="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US" sz="1400" b="1" i="0" u="none" strike="noStrike">
                          <a:solidFill>
                            <a:srgbClr val="000000"/>
                          </a:solidFill>
                          <a:effectLst/>
                          <a:latin typeface="Arial"/>
                        </a:rPr>
                        <a:t>Portfolio 5</a:t>
                      </a:r>
                      <a:r>
                        <a:rPr lang="en-US" sz="1400" b="0" i="0" u="none" strike="noStrike">
                          <a:solidFill>
                            <a:srgbClr val="000000"/>
                          </a:solidFill>
                          <a:effectLst/>
                          <a:latin typeface="Arial"/>
                        </a:rPr>
                        <a:t>:</a:t>
                      </a:r>
                      <a:r>
                        <a:rPr lang="en-US" sz="1400" b="0" i="0" u="none" strike="noStrike" baseline="0">
                          <a:solidFill>
                            <a:srgbClr val="000000"/>
                          </a:solidFill>
                          <a:effectLst/>
                          <a:latin typeface="Arial"/>
                        </a:rPr>
                        <a:t> </a:t>
                      </a:r>
                      <a:r>
                        <a:rPr lang="en-US" sz="1400" b="0" i="0" u="none" strike="noStrike">
                          <a:solidFill>
                            <a:srgbClr val="000000"/>
                          </a:solidFill>
                          <a:effectLst/>
                          <a:latin typeface="Arial"/>
                        </a:rPr>
                        <a:t>DER batteries added -</a:t>
                      </a:r>
                      <a:r>
                        <a:rPr lang="en-US" sz="1400" b="0" i="0" u="none" strike="noStrike" baseline="0">
                          <a:solidFill>
                            <a:srgbClr val="000000"/>
                          </a:solidFill>
                          <a:effectLst/>
                          <a:latin typeface="Arial"/>
                        </a:rPr>
                        <a:t> </a:t>
                      </a:r>
                      <a:r>
                        <a:rPr lang="en-US" sz="1400" b="0" i="0" u="none" strike="noStrike">
                          <a:solidFill>
                            <a:srgbClr val="000000"/>
                          </a:solidFill>
                          <a:effectLst/>
                          <a:latin typeface="Arial"/>
                        </a:rPr>
                        <a:t>25 MW/year from 2026-2031</a:t>
                      </a:r>
                    </a:p>
                    <a:p>
                      <a:pPr marL="171450" marR="0" lvl="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US" sz="1400" b="1" i="0" u="none" strike="noStrike">
                          <a:solidFill>
                            <a:srgbClr val="000000"/>
                          </a:solidFill>
                          <a:effectLst/>
                          <a:latin typeface="Arial"/>
                        </a:rPr>
                        <a:t>Portfolio 6</a:t>
                      </a:r>
                      <a:r>
                        <a:rPr lang="en-US" sz="1400" b="0" i="0" u="none" strike="noStrike">
                          <a:solidFill>
                            <a:srgbClr val="000000"/>
                          </a:solidFill>
                          <a:effectLst/>
                          <a:latin typeface="Arial"/>
                        </a:rPr>
                        <a:t>:</a:t>
                      </a:r>
                      <a:r>
                        <a:rPr lang="en-US" sz="1400" b="0" i="0" u="none" strike="noStrike" baseline="0">
                          <a:solidFill>
                            <a:srgbClr val="000000"/>
                          </a:solidFill>
                          <a:effectLst/>
                          <a:latin typeface="Arial"/>
                        </a:rPr>
                        <a:t> A</a:t>
                      </a:r>
                      <a:r>
                        <a:rPr lang="en-US" sz="1400" b="0" i="0" u="none" strike="noStrike">
                          <a:solidFill>
                            <a:srgbClr val="000000"/>
                          </a:solidFill>
                          <a:effectLst/>
                          <a:latin typeface="Arial"/>
                        </a:rPr>
                        <a:t>dded 400 MW MT East Wind + 200 MW MT PHES in 2026</a:t>
                      </a:r>
                    </a:p>
                    <a:p>
                      <a:pPr marL="171450" marR="0" lvl="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US" sz="1400" b="1" i="0" u="none" strike="noStrike">
                          <a:solidFill>
                            <a:srgbClr val="000000"/>
                          </a:solidFill>
                          <a:effectLst/>
                          <a:latin typeface="Arial"/>
                        </a:rPr>
                        <a:t>Portfolio</a:t>
                      </a:r>
                      <a:r>
                        <a:rPr lang="en-US" sz="1400" b="1" i="0" u="none" strike="noStrike" baseline="0">
                          <a:solidFill>
                            <a:srgbClr val="000000"/>
                          </a:solidFill>
                          <a:effectLst/>
                          <a:latin typeface="Arial"/>
                        </a:rPr>
                        <a:t> 8</a:t>
                      </a:r>
                      <a:r>
                        <a:rPr lang="en-US" sz="1400" b="0" i="0" u="none" strike="noStrike" baseline="0">
                          <a:solidFill>
                            <a:srgbClr val="000000"/>
                          </a:solidFill>
                          <a:effectLst/>
                          <a:latin typeface="Arial"/>
                        </a:rPr>
                        <a:t>: A</a:t>
                      </a:r>
                      <a:r>
                        <a:rPr lang="en-US" sz="1400" b="0" i="0" u="none" strike="noStrike">
                          <a:solidFill>
                            <a:srgbClr val="000000"/>
                          </a:solidFill>
                          <a:effectLst/>
                          <a:latin typeface="Arial"/>
                        </a:rPr>
                        <a:t>dded 200 MW PNW PHES</a:t>
                      </a:r>
                      <a:r>
                        <a:rPr lang="en-US" sz="1400" b="0" i="0" u="none" strike="noStrike" baseline="0">
                          <a:solidFill>
                            <a:srgbClr val="000000"/>
                          </a:solidFill>
                          <a:effectLst/>
                          <a:latin typeface="Arial"/>
                        </a:rPr>
                        <a:t> </a:t>
                      </a:r>
                      <a:r>
                        <a:rPr lang="en-US" sz="1400" b="0" i="0" u="none" strike="noStrike">
                          <a:solidFill>
                            <a:srgbClr val="000000"/>
                          </a:solidFill>
                          <a:effectLst/>
                          <a:latin typeface="Arial"/>
                        </a:rPr>
                        <a:t>in 2026</a:t>
                      </a:r>
                    </a:p>
                    <a:p>
                      <a:pPr marL="171450" indent="-171450" algn="l" rtl="0" fontAlgn="ctr">
                        <a:buFont typeface="Arial" panose="020B0604020202020204" pitchFamily="34" charset="0"/>
                        <a:buChar char="•"/>
                      </a:pPr>
                      <a:r>
                        <a:rPr lang="en-US" sz="1400" b="1" i="0" u="none" strike="noStrike">
                          <a:solidFill>
                            <a:srgbClr val="000000"/>
                          </a:solidFill>
                          <a:effectLst/>
                          <a:latin typeface="Arial"/>
                        </a:rPr>
                        <a:t>Portfolio</a:t>
                      </a:r>
                      <a:r>
                        <a:rPr lang="en-US" sz="1400" b="1" i="0" u="none" strike="noStrike" baseline="0">
                          <a:solidFill>
                            <a:srgbClr val="000000"/>
                          </a:solidFill>
                          <a:effectLst/>
                          <a:latin typeface="Arial"/>
                        </a:rPr>
                        <a:t> 9</a:t>
                      </a:r>
                      <a:r>
                        <a:rPr lang="en-US" sz="1400" b="0" i="0" u="none" strike="noStrike" baseline="0">
                          <a:solidFill>
                            <a:srgbClr val="000000"/>
                          </a:solidFill>
                          <a:effectLst/>
                          <a:latin typeface="Arial"/>
                        </a:rPr>
                        <a:t>: </a:t>
                      </a:r>
                      <a:r>
                        <a:rPr lang="en-US" sz="1400" b="0" i="0" u="none" strike="noStrike">
                          <a:solidFill>
                            <a:srgbClr val="000000"/>
                          </a:solidFill>
                          <a:effectLst/>
                          <a:latin typeface="Arial"/>
                        </a:rPr>
                        <a:t>Nuclear</a:t>
                      </a:r>
                      <a:r>
                        <a:rPr lang="en-US" sz="1400" b="0" i="0" u="none" strike="noStrike" baseline="0">
                          <a:solidFill>
                            <a:srgbClr val="000000"/>
                          </a:solidFill>
                          <a:effectLst/>
                          <a:latin typeface="Arial"/>
                        </a:rPr>
                        <a:t> a</a:t>
                      </a:r>
                      <a:r>
                        <a:rPr lang="en-US" sz="1400" b="0" i="0" u="none" strike="noStrike">
                          <a:solidFill>
                            <a:srgbClr val="000000"/>
                          </a:solidFill>
                          <a:effectLst/>
                          <a:latin typeface="Arial"/>
                        </a:rPr>
                        <a:t>dded - 250 MW in 2032</a:t>
                      </a:r>
                    </a:p>
                  </a:txBody>
                  <a:tcPr marL="60960" marR="63397" marT="24384" marB="2438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06492794"/>
                  </a:ext>
                </a:extLst>
              </a:tr>
              <a:tr h="856404">
                <a:tc>
                  <a:txBody>
                    <a:bodyPr/>
                    <a:lstStyle/>
                    <a:p>
                      <a:pPr algn="r" fontAlgn="b"/>
                      <a:r>
                        <a:rPr lang="en-US" sz="1500" b="0" i="0" u="none" strike="noStrike">
                          <a:solidFill>
                            <a:srgbClr val="000000"/>
                          </a:solidFill>
                          <a:effectLst/>
                          <a:latin typeface="Arial"/>
                          <a:cs typeface="Arial"/>
                        </a:rPr>
                        <a:t>11 A5</a:t>
                      </a:r>
                    </a:p>
                  </a:txBody>
                  <a:tcPr marL="0" marR="1219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en-US" sz="1400" b="0" i="0" u="none" strike="noStrike">
                          <a:solidFill>
                            <a:srgbClr val="000000"/>
                          </a:solidFill>
                          <a:effectLst/>
                          <a:latin typeface="Arial"/>
                        </a:rPr>
                        <a:t>Combination of the following:</a:t>
                      </a:r>
                    </a:p>
                    <a:p>
                      <a:pPr marL="171450" indent="-171450" algn="l" rtl="0" fontAlgn="ctr">
                        <a:buFont typeface="Arial" panose="020B0604020202020204" pitchFamily="34" charset="0"/>
                        <a:buChar char="•"/>
                      </a:pPr>
                      <a:r>
                        <a:rPr lang="en-US" sz="1400" b="1" i="0" u="none" strike="noStrike">
                          <a:solidFill>
                            <a:srgbClr val="000000"/>
                          </a:solidFill>
                          <a:effectLst/>
                          <a:latin typeface="Arial"/>
                        </a:rPr>
                        <a:t>Portfolio A4 </a:t>
                      </a:r>
                      <a:r>
                        <a:rPr lang="en-US" sz="1400" b="0" i="0" u="none" strike="noStrike">
                          <a:solidFill>
                            <a:srgbClr val="000000"/>
                          </a:solidFill>
                          <a:effectLst/>
                          <a:latin typeface="Arial"/>
                        </a:rPr>
                        <a:t>(above)</a:t>
                      </a:r>
                    </a:p>
                    <a:p>
                      <a:pPr marL="171450" indent="-171450" algn="l" rtl="0" fontAlgn="ctr">
                        <a:buFont typeface="Arial" panose="020B0604020202020204" pitchFamily="34" charset="0"/>
                        <a:buChar char="•"/>
                      </a:pPr>
                      <a:r>
                        <a:rPr lang="en-US" sz="1400" b="1" i="0" u="none" strike="noStrike">
                          <a:solidFill>
                            <a:srgbClr val="000000"/>
                          </a:solidFill>
                          <a:effectLst/>
                          <a:latin typeface="Arial"/>
                        </a:rPr>
                        <a:t>Added</a:t>
                      </a:r>
                      <a:r>
                        <a:rPr lang="en-US" sz="1400" b="1" i="0" u="none" strike="noStrike" baseline="0">
                          <a:solidFill>
                            <a:srgbClr val="000000"/>
                          </a:solidFill>
                          <a:effectLst/>
                          <a:latin typeface="Arial"/>
                        </a:rPr>
                        <a:t> all Demand Response programs</a:t>
                      </a:r>
                      <a:endParaRPr lang="en-US" sz="1400" b="1" i="0" u="none" strike="noStrike">
                        <a:solidFill>
                          <a:srgbClr val="000000"/>
                        </a:solidFill>
                        <a:effectLst/>
                        <a:latin typeface="Arial"/>
                      </a:endParaRPr>
                    </a:p>
                  </a:txBody>
                  <a:tcPr marL="60960" marR="63397" marT="24384" marB="2438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42934667"/>
                  </a:ext>
                </a:extLst>
              </a:tr>
              <a:tr h="856404">
                <a:tc>
                  <a:txBody>
                    <a:bodyPr/>
                    <a:lstStyle/>
                    <a:p>
                      <a:pPr algn="r" fontAlgn="b"/>
                      <a:r>
                        <a:rPr lang="en-US" sz="1500" b="0" i="0" u="none" strike="noStrike">
                          <a:solidFill>
                            <a:srgbClr val="000000"/>
                          </a:solidFill>
                          <a:effectLst/>
                          <a:latin typeface="Arial"/>
                          <a:cs typeface="Arial"/>
                        </a:rPr>
                        <a:t>11</a:t>
                      </a:r>
                      <a:r>
                        <a:rPr lang="en-US" sz="1500" b="0" i="0" u="none" strike="noStrike" baseline="0">
                          <a:solidFill>
                            <a:srgbClr val="000000"/>
                          </a:solidFill>
                          <a:effectLst/>
                          <a:latin typeface="Arial"/>
                          <a:cs typeface="Arial"/>
                        </a:rPr>
                        <a:t> A5, modified, may not run</a:t>
                      </a:r>
                      <a:endParaRPr lang="en-US" sz="1500" b="0" i="0" u="none" strike="noStrike">
                        <a:solidFill>
                          <a:srgbClr val="000000"/>
                        </a:solidFill>
                        <a:effectLst/>
                        <a:latin typeface="Arial"/>
                        <a:cs typeface="Arial"/>
                      </a:endParaRPr>
                    </a:p>
                  </a:txBody>
                  <a:tcPr marL="0" marR="1219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en-US" sz="1400" b="0" i="0" u="none" strike="noStrike">
                          <a:solidFill>
                            <a:srgbClr val="000000"/>
                          </a:solidFill>
                          <a:effectLst/>
                          <a:latin typeface="Arial"/>
                        </a:rPr>
                        <a:t>Updated</a:t>
                      </a:r>
                      <a:r>
                        <a:rPr lang="en-US" sz="1400" b="0" i="0" u="none" strike="noStrike" baseline="0">
                          <a:solidFill>
                            <a:srgbClr val="000000"/>
                          </a:solidFill>
                          <a:effectLst/>
                          <a:latin typeface="Arial"/>
                        </a:rPr>
                        <a:t> A5 with the following:</a:t>
                      </a:r>
                    </a:p>
                    <a:p>
                      <a:pPr marL="171450" indent="-171450" algn="l" rtl="0" fontAlgn="ctr">
                        <a:buFont typeface="Arial" panose="020B0604020202020204" pitchFamily="34" charset="0"/>
                        <a:buChar char="•"/>
                      </a:pPr>
                      <a:r>
                        <a:rPr lang="en-US" sz="1400" b="1" i="0" u="none" strike="noStrike">
                          <a:solidFill>
                            <a:srgbClr val="000000"/>
                          </a:solidFill>
                          <a:effectLst/>
                          <a:latin typeface="Arial"/>
                        </a:rPr>
                        <a:t>Advanced battery builds</a:t>
                      </a:r>
                      <a:r>
                        <a:rPr lang="en-US" sz="1400" b="0" i="0" u="none" strike="noStrike">
                          <a:solidFill>
                            <a:srgbClr val="000000"/>
                          </a:solidFill>
                          <a:effectLst/>
                          <a:latin typeface="Arial"/>
                        </a:rPr>
                        <a:t>:</a:t>
                      </a:r>
                      <a:r>
                        <a:rPr lang="en-US" sz="1400" b="1" i="0" u="none" strike="noStrike" baseline="0">
                          <a:solidFill>
                            <a:srgbClr val="000000"/>
                          </a:solidFill>
                          <a:effectLst/>
                          <a:latin typeface="Arial"/>
                        </a:rPr>
                        <a:t> </a:t>
                      </a:r>
                      <a:r>
                        <a:rPr lang="en-US" sz="1400" b="0" i="0" u="none" strike="noStrike">
                          <a:solidFill>
                            <a:srgbClr val="000000"/>
                          </a:solidFill>
                          <a:effectLst/>
                          <a:latin typeface="Arial"/>
                        </a:rPr>
                        <a:t>400 MW of 4hr Li-ion built in 2024/2025</a:t>
                      </a:r>
                      <a:r>
                        <a:rPr lang="en-US" sz="1400" b="0" i="0" u="none" strike="noStrike" baseline="0">
                          <a:solidFill>
                            <a:srgbClr val="000000"/>
                          </a:solidFill>
                          <a:effectLst/>
                          <a:latin typeface="Arial"/>
                        </a:rPr>
                        <a:t> instead of in 2025/2026</a:t>
                      </a:r>
                    </a:p>
                    <a:p>
                      <a:pPr marL="171450" indent="-171450" algn="l" rtl="0" fontAlgn="ctr">
                        <a:buFont typeface="Arial" panose="020B0604020202020204" pitchFamily="34" charset="0"/>
                        <a:buChar char="•"/>
                      </a:pPr>
                      <a:r>
                        <a:rPr lang="en-US" sz="1400" b="1" i="0" u="none" strike="noStrike">
                          <a:solidFill>
                            <a:srgbClr val="000000"/>
                          </a:solidFill>
                          <a:effectLst/>
                          <a:latin typeface="Arial"/>
                        </a:rPr>
                        <a:t>Delayed 1 biodiesel </a:t>
                      </a:r>
                      <a:r>
                        <a:rPr lang="en-US" sz="1400" b="1" i="0" u="none" strike="noStrike" err="1">
                          <a:solidFill>
                            <a:srgbClr val="000000"/>
                          </a:solidFill>
                          <a:effectLst/>
                          <a:latin typeface="Arial"/>
                        </a:rPr>
                        <a:t>peaker</a:t>
                      </a:r>
                      <a:r>
                        <a:rPr lang="en-US" sz="1400" b="0" i="0" u="none" strike="noStrike">
                          <a:solidFill>
                            <a:srgbClr val="000000"/>
                          </a:solidFill>
                          <a:effectLst/>
                          <a:latin typeface="Arial"/>
                        </a:rPr>
                        <a:t> build from 2024 to 2026 </a:t>
                      </a:r>
                    </a:p>
                  </a:txBody>
                  <a:tcPr marL="60960" marR="63397" marT="24384" marB="2438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25786242"/>
                  </a:ext>
                </a:extLst>
              </a:tr>
            </a:tbl>
          </a:graphicData>
        </a:graphic>
      </p:graphicFrame>
      <p:sp>
        <p:nvSpPr>
          <p:cNvPr id="10" name="Title 1"/>
          <p:cNvSpPr txBox="1">
            <a:spLocks/>
          </p:cNvSpPr>
          <p:nvPr/>
        </p:nvSpPr>
        <p:spPr>
          <a:xfrm>
            <a:off x="609601" y="365126"/>
            <a:ext cx="10547927" cy="521565"/>
          </a:xfrm>
          <a:prstGeom prst="rect">
            <a:avLst/>
          </a:prstGeom>
        </p:spPr>
        <p:txBody>
          <a:bodyPr vert="horz" lIns="121920" tIns="60960" rIns="121920" bIns="60960" rtlCol="0" anchor="ctr">
            <a:normAutofit fontScale="92500" lnSpcReduction="10000"/>
          </a:bodyPr>
          <a:lstStyle>
            <a:lvl1pPr defTabSz="914378">
              <a:lnSpc>
                <a:spcPct val="90000"/>
              </a:lnSpc>
              <a:spcBef>
                <a:spcPct val="0"/>
              </a:spcBef>
              <a:buNone/>
              <a:defRPr sz="2400">
                <a:latin typeface="Garamond" panose="02020404030301010803" pitchFamily="18" charset="0"/>
                <a:ea typeface="+mj-ea"/>
                <a:cs typeface="Arial" panose="020B0604020202020204" pitchFamily="34" charset="0"/>
              </a:defRPr>
            </a:lvl1pPr>
          </a:lstStyle>
          <a:p>
            <a:pPr marL="0" marR="0" lvl="0" indent="0" algn="l" defTabSz="914378"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effectLst/>
                <a:uLnTx/>
                <a:uFillTx/>
                <a:latin typeface="Arial"/>
                <a:ea typeface="+mj-ea"/>
                <a:cs typeface="Arial"/>
              </a:rPr>
              <a:t>Diversified </a:t>
            </a:r>
            <a:r>
              <a:rPr lang="en-US" sz="3200">
                <a:latin typeface="Arial"/>
                <a:cs typeface="Arial"/>
              </a:rPr>
              <a:t>portfolios</a:t>
            </a:r>
            <a:r>
              <a:rPr kumimoji="0" lang="en-US" sz="3200" b="0" i="0" u="none" strike="noStrike" kern="1200" cap="none" spc="0" normalizeH="0" baseline="0" noProof="0">
                <a:ln>
                  <a:noFill/>
                </a:ln>
                <a:effectLst/>
                <a:uLnTx/>
                <a:uFillTx/>
                <a:latin typeface="Arial"/>
                <a:ea typeface="+mj-ea"/>
                <a:cs typeface="Arial"/>
              </a:rPr>
              <a:t> </a:t>
            </a:r>
            <a:r>
              <a:rPr lang="en-US" sz="3200">
                <a:latin typeface="Arial"/>
                <a:cs typeface="Arial"/>
              </a:rPr>
              <a:t>iterations</a:t>
            </a:r>
            <a:r>
              <a:rPr kumimoji="0" lang="en-US" sz="3200" b="0" i="0" u="none" strike="noStrike" kern="1200" cap="none" spc="0" normalizeH="0" baseline="0" noProof="0">
                <a:ln>
                  <a:noFill/>
                </a:ln>
                <a:effectLst/>
                <a:uLnTx/>
                <a:uFillTx/>
                <a:latin typeface="Arial"/>
                <a:ea typeface="+mj-ea"/>
                <a:cs typeface="Arial"/>
              </a:rPr>
              <a:t> – </a:t>
            </a:r>
            <a:r>
              <a:rPr lang="en-US" sz="3200">
                <a:latin typeface="Arial"/>
                <a:cs typeface="Arial"/>
              </a:rPr>
              <a:t>nuclear</a:t>
            </a:r>
            <a:r>
              <a:rPr kumimoji="0" lang="en-US" sz="3200" b="0" i="0" u="none" strike="noStrike" kern="1200" cap="none" spc="0" normalizeH="0" baseline="0" noProof="0">
                <a:ln>
                  <a:noFill/>
                </a:ln>
                <a:effectLst/>
                <a:uLnTx/>
                <a:uFillTx/>
                <a:latin typeface="Arial"/>
                <a:ea typeface="+mj-ea"/>
                <a:cs typeface="Arial"/>
              </a:rPr>
              <a:t> </a:t>
            </a:r>
            <a:r>
              <a:rPr lang="en-US" sz="3200">
                <a:latin typeface="Arial"/>
                <a:cs typeface="Arial"/>
              </a:rPr>
              <a:t>included</a:t>
            </a:r>
            <a:endParaRPr kumimoji="0" lang="en-US" sz="3200" b="0" i="0" u="none" strike="noStrike" kern="1200" cap="none" spc="0" normalizeH="0" baseline="0" noProof="0">
              <a:ln>
                <a:noFill/>
              </a:ln>
              <a:effectLst/>
              <a:uLnTx/>
              <a:uFillTx/>
              <a:latin typeface="Arial"/>
              <a:ea typeface="+mj-ea"/>
              <a:cs typeface="Arial" panose="020B0604020202020204" pitchFamily="34" charset="0"/>
            </a:endParaRPr>
          </a:p>
        </p:txBody>
      </p:sp>
    </p:spTree>
    <p:extLst>
      <p:ext uri="{BB962C8B-B14F-4D97-AF65-F5344CB8AC3E}">
        <p14:creationId xmlns:p14="http://schemas.microsoft.com/office/powerpoint/2010/main" val="16906411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881244" y="988742"/>
          <a:ext cx="7998774" cy="3539715"/>
        </p:xfrm>
        <a:graphic>
          <a:graphicData uri="http://schemas.openxmlformats.org/drawingml/2006/table">
            <a:tbl>
              <a:tblPr/>
              <a:tblGrid>
                <a:gridCol w="1105827">
                  <a:extLst>
                    <a:ext uri="{9D8B030D-6E8A-4147-A177-3AD203B41FA5}">
                      <a16:colId xmlns:a16="http://schemas.microsoft.com/office/drawing/2014/main" val="2307861564"/>
                    </a:ext>
                  </a:extLst>
                </a:gridCol>
                <a:gridCol w="6892947">
                  <a:extLst>
                    <a:ext uri="{9D8B030D-6E8A-4147-A177-3AD203B41FA5}">
                      <a16:colId xmlns:a16="http://schemas.microsoft.com/office/drawing/2014/main" val="2694859702"/>
                    </a:ext>
                  </a:extLst>
                </a:gridCol>
              </a:tblGrid>
              <a:tr h="452028">
                <a:tc>
                  <a:txBody>
                    <a:bodyPr/>
                    <a:lstStyle/>
                    <a:p>
                      <a:pPr algn="l" rtl="0" fontAlgn="ctr"/>
                      <a:r>
                        <a:rPr lang="en-US" sz="1400" b="1" i="0" u="none" strike="noStrike">
                          <a:solidFill>
                            <a:srgbClr val="FFFFFF"/>
                          </a:solidFill>
                          <a:effectLst/>
                          <a:latin typeface="Arial"/>
                        </a:rPr>
                        <a:t>Portfolio ID</a:t>
                      </a:r>
                    </a:p>
                  </a:txBody>
                  <a:tcPr marL="60960" marR="63397" marT="24384" marB="2438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71"/>
                    </a:solidFill>
                  </a:tcPr>
                </a:tc>
                <a:tc>
                  <a:txBody>
                    <a:bodyPr/>
                    <a:lstStyle/>
                    <a:p>
                      <a:pPr marL="0" lvl="1" algn="l" defTabSz="914400" rtl="0" eaLnBrk="1" fontAlgn="ctr" latinLnBrk="0" hangingPunct="1"/>
                      <a:r>
                        <a:rPr lang="en-US" sz="1400" b="1" i="0" u="none" strike="noStrike" kern="1200">
                          <a:solidFill>
                            <a:srgbClr val="FFFFFF"/>
                          </a:solidFill>
                          <a:effectLst/>
                          <a:latin typeface="Arial"/>
                          <a:ea typeface="+mn-ea"/>
                          <a:cs typeface="+mn-cs"/>
                        </a:rPr>
                        <a:t>Description</a:t>
                      </a:r>
                    </a:p>
                  </a:txBody>
                  <a:tcPr marL="60960" marR="63397" marT="24384" marB="2438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71"/>
                    </a:solidFill>
                  </a:tcPr>
                </a:tc>
                <a:extLst>
                  <a:ext uri="{0D108BD9-81ED-4DB2-BD59-A6C34878D82A}">
                    <a16:rowId xmlns:a16="http://schemas.microsoft.com/office/drawing/2014/main" val="565407190"/>
                  </a:ext>
                </a:extLst>
              </a:tr>
              <a:tr h="1431857">
                <a:tc>
                  <a:txBody>
                    <a:bodyPr/>
                    <a:lstStyle/>
                    <a:p>
                      <a:pPr algn="r" fontAlgn="b"/>
                      <a:r>
                        <a:rPr lang="en-US" sz="1500" b="0" i="0" u="none" strike="noStrike">
                          <a:solidFill>
                            <a:srgbClr val="000000"/>
                          </a:solidFill>
                          <a:effectLst/>
                          <a:latin typeface="Arial"/>
                          <a:cs typeface="Arial"/>
                        </a:rPr>
                        <a:t>11</a:t>
                      </a:r>
                      <a:r>
                        <a:rPr lang="en-US" sz="1500" b="0" i="0" u="none" strike="noStrike" baseline="0">
                          <a:solidFill>
                            <a:srgbClr val="000000"/>
                          </a:solidFill>
                          <a:effectLst/>
                          <a:latin typeface="Arial"/>
                          <a:cs typeface="Arial"/>
                        </a:rPr>
                        <a:t> B1</a:t>
                      </a:r>
                      <a:endParaRPr lang="en-US" sz="1500" b="0" i="0" u="none" strike="noStrike">
                        <a:solidFill>
                          <a:srgbClr val="000000"/>
                        </a:solidFill>
                        <a:effectLst/>
                        <a:latin typeface="Arial"/>
                        <a:cs typeface="Arial"/>
                      </a:endParaRPr>
                    </a:p>
                  </a:txBody>
                  <a:tcPr marL="0" marR="12192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l">
                        <a:buNone/>
                      </a:pPr>
                      <a:r>
                        <a:rPr lang="en-US" sz="1400" b="0" i="0" u="none" strike="noStrike" noProof="0">
                          <a:solidFill>
                            <a:srgbClr val="000000"/>
                          </a:solidFill>
                          <a:effectLst/>
                          <a:latin typeface="Arial"/>
                        </a:rPr>
                        <a:t>Combination of the following Portfolios (similar to 11</a:t>
                      </a:r>
                      <a:r>
                        <a:rPr lang="en-US" sz="1400" b="0" i="0" u="none" strike="noStrike" baseline="0" noProof="0">
                          <a:solidFill>
                            <a:srgbClr val="000000"/>
                          </a:solidFill>
                          <a:effectLst/>
                          <a:latin typeface="Arial"/>
                        </a:rPr>
                        <a:t> A1)</a:t>
                      </a:r>
                      <a:r>
                        <a:rPr lang="en-US" sz="1400" b="0" i="0" u="none" strike="noStrike" noProof="0">
                          <a:solidFill>
                            <a:srgbClr val="000000"/>
                          </a:solidFill>
                          <a:effectLst/>
                          <a:latin typeface="Arial"/>
                        </a:rPr>
                        <a:t>:</a:t>
                      </a:r>
                      <a:endParaRPr lang="en-US" sz="1400" b="0" i="0" u="none" strike="noStrike" noProof="0">
                        <a:effectLst/>
                      </a:endParaRPr>
                    </a:p>
                    <a:p>
                      <a:pPr marL="171450" lvl="0" indent="-171450" algn="l">
                        <a:buClr>
                          <a:srgbClr val="000000"/>
                        </a:buClr>
                        <a:buFont typeface="Arial,Sans-Serif"/>
                        <a:buChar char="•"/>
                      </a:pPr>
                      <a:r>
                        <a:rPr lang="en-US" sz="1400" b="1" i="0" u="none" strike="noStrike" noProof="0">
                          <a:solidFill>
                            <a:srgbClr val="000000"/>
                          </a:solidFill>
                          <a:effectLst/>
                          <a:latin typeface="Arial"/>
                        </a:rPr>
                        <a:t>Portfolio 3</a:t>
                      </a:r>
                      <a:r>
                        <a:rPr lang="en-US" sz="1400" b="0" i="0" u="none" strike="noStrike" noProof="0">
                          <a:solidFill>
                            <a:srgbClr val="000000"/>
                          </a:solidFill>
                          <a:effectLst/>
                          <a:latin typeface="Arial"/>
                        </a:rPr>
                        <a:t>: Increase conservation by 284 </a:t>
                      </a:r>
                      <a:r>
                        <a:rPr lang="en-US" sz="1400" b="0" i="0" u="none" strike="noStrike" noProof="0" err="1">
                          <a:solidFill>
                            <a:srgbClr val="000000"/>
                          </a:solidFill>
                          <a:effectLst/>
                          <a:latin typeface="Arial"/>
                        </a:rPr>
                        <a:t>aMW</a:t>
                      </a:r>
                      <a:r>
                        <a:rPr lang="en-US" sz="1400" b="0" i="0" u="none" strike="noStrike" noProof="0">
                          <a:solidFill>
                            <a:srgbClr val="000000"/>
                          </a:solidFill>
                          <a:effectLst/>
                          <a:latin typeface="Arial"/>
                        </a:rPr>
                        <a:t> by 2045</a:t>
                      </a:r>
                      <a:endParaRPr lang="en-US" sz="1400" b="0" i="0" u="none" strike="noStrike" noProof="0">
                        <a:effectLst/>
                      </a:endParaRPr>
                    </a:p>
                    <a:p>
                      <a:pPr marL="171450" marR="0" lvl="0" indent="-171450" algn="l">
                        <a:lnSpc>
                          <a:spcPct val="100000"/>
                        </a:lnSpc>
                        <a:spcBef>
                          <a:spcPts val="0"/>
                        </a:spcBef>
                        <a:spcAft>
                          <a:spcPts val="0"/>
                        </a:spcAft>
                        <a:buClr>
                          <a:srgbClr val="000000"/>
                        </a:buClr>
                        <a:buFont typeface="Arial,Sans-Serif"/>
                        <a:buChar char="•"/>
                      </a:pPr>
                      <a:r>
                        <a:rPr lang="en-US" sz="1400" b="1" i="0" u="none" strike="noStrike" noProof="0">
                          <a:solidFill>
                            <a:srgbClr val="000000"/>
                          </a:solidFill>
                          <a:effectLst/>
                          <a:latin typeface="Arial"/>
                        </a:rPr>
                        <a:t>Portfolio 6</a:t>
                      </a:r>
                      <a:r>
                        <a:rPr lang="en-US" sz="1400" b="0" i="0" u="none" strike="noStrike" noProof="0">
                          <a:solidFill>
                            <a:srgbClr val="000000"/>
                          </a:solidFill>
                          <a:effectLst/>
                          <a:latin typeface="Arial"/>
                        </a:rPr>
                        <a:t>: Added 400 MW MT East Wind + 200 MW MT PHES in 2026</a:t>
                      </a:r>
                    </a:p>
                  </a:txBody>
                  <a:tcPr marL="60960" marR="63397" marT="24384" marB="2438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26864251"/>
                  </a:ext>
                </a:extLst>
              </a:tr>
              <a:tr h="1655830">
                <a:tc>
                  <a:txBody>
                    <a:bodyPr/>
                    <a:lstStyle/>
                    <a:p>
                      <a:pPr lvl="0" algn="r">
                        <a:buNone/>
                      </a:pPr>
                      <a:r>
                        <a:rPr lang="en-US" sz="1500" b="0" i="0" u="none" strike="noStrike">
                          <a:solidFill>
                            <a:srgbClr val="000000"/>
                          </a:solidFill>
                          <a:effectLst/>
                          <a:latin typeface="Arial"/>
                          <a:cs typeface="Arial"/>
                        </a:rPr>
                        <a:t>11</a:t>
                      </a:r>
                      <a:r>
                        <a:rPr lang="en-US" sz="1500" b="0" i="0" u="none" strike="noStrike" baseline="0">
                          <a:solidFill>
                            <a:srgbClr val="000000"/>
                          </a:solidFill>
                          <a:effectLst/>
                          <a:latin typeface="Arial"/>
                          <a:cs typeface="Arial"/>
                        </a:rPr>
                        <a:t> B2</a:t>
                      </a:r>
                      <a:endParaRPr lang="en-US" sz="1500" b="0" i="0" u="none" strike="noStrike">
                        <a:solidFill>
                          <a:srgbClr val="000000"/>
                        </a:solidFill>
                        <a:effectLst/>
                        <a:latin typeface="Arial"/>
                        <a:cs typeface="Arial"/>
                      </a:endParaRPr>
                    </a:p>
                  </a:txBody>
                  <a:tcPr marL="0" marR="12192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l">
                        <a:buNone/>
                      </a:pPr>
                      <a:r>
                        <a:rPr lang="en-US" sz="1400" b="0" i="0" u="none" strike="noStrike" noProof="0">
                          <a:solidFill>
                            <a:srgbClr val="000000"/>
                          </a:solidFill>
                          <a:effectLst/>
                          <a:latin typeface="Arial"/>
                        </a:rPr>
                        <a:t>Combination of the following Portfolios (similar to 11 A5):</a:t>
                      </a:r>
                      <a:endParaRPr lang="en-US" sz="1400" b="0" i="0" u="none" strike="noStrike" noProof="0">
                        <a:effectLst/>
                      </a:endParaRPr>
                    </a:p>
                    <a:p>
                      <a:pPr marL="171450" indent="-171450" algn="l" rtl="0" fontAlgn="ctr">
                        <a:buFont typeface="Arial" panose="020B0604020202020204" pitchFamily="34" charset="0"/>
                        <a:buChar char="•"/>
                      </a:pPr>
                      <a:r>
                        <a:rPr lang="en-US" sz="1400" b="1" i="0" u="none" strike="noStrike">
                          <a:solidFill>
                            <a:srgbClr val="000000"/>
                          </a:solidFill>
                          <a:effectLst/>
                          <a:latin typeface="Arial"/>
                        </a:rPr>
                        <a:t>Portfolio 3</a:t>
                      </a:r>
                      <a:r>
                        <a:rPr lang="en-US" sz="1400" b="0" i="0" u="none" strike="noStrike">
                          <a:solidFill>
                            <a:srgbClr val="000000"/>
                          </a:solidFill>
                          <a:effectLst/>
                          <a:latin typeface="Arial"/>
                        </a:rPr>
                        <a:t>:</a:t>
                      </a:r>
                      <a:r>
                        <a:rPr lang="en-US" sz="1400" b="0" i="0" u="none" strike="noStrike" baseline="0">
                          <a:solidFill>
                            <a:srgbClr val="000000"/>
                          </a:solidFill>
                          <a:effectLst/>
                          <a:latin typeface="Arial"/>
                        </a:rPr>
                        <a:t> </a:t>
                      </a:r>
                      <a:r>
                        <a:rPr lang="en-US" sz="1400" b="0" i="0" u="none" strike="noStrike">
                          <a:solidFill>
                            <a:srgbClr val="000000"/>
                          </a:solidFill>
                          <a:effectLst/>
                          <a:latin typeface="Arial"/>
                        </a:rPr>
                        <a:t>Increase conservation by 284</a:t>
                      </a:r>
                      <a:r>
                        <a:rPr lang="en-US" sz="1400" b="0" i="0" u="none" strike="noStrike" baseline="0">
                          <a:solidFill>
                            <a:srgbClr val="000000"/>
                          </a:solidFill>
                          <a:effectLst/>
                          <a:latin typeface="Arial"/>
                        </a:rPr>
                        <a:t> </a:t>
                      </a:r>
                      <a:r>
                        <a:rPr lang="en-US" sz="1400" b="0" i="0" u="none" strike="noStrike" baseline="0" err="1">
                          <a:solidFill>
                            <a:srgbClr val="000000"/>
                          </a:solidFill>
                          <a:effectLst/>
                          <a:latin typeface="Arial"/>
                        </a:rPr>
                        <a:t>aMW</a:t>
                      </a:r>
                      <a:r>
                        <a:rPr lang="en-US" sz="1400" b="0" i="0" u="none" strike="noStrike" baseline="0">
                          <a:solidFill>
                            <a:srgbClr val="000000"/>
                          </a:solidFill>
                          <a:effectLst/>
                          <a:latin typeface="Arial"/>
                        </a:rPr>
                        <a:t> by 2045</a:t>
                      </a:r>
                      <a:endParaRPr lang="en-US" sz="1400" b="0" i="0" u="none" strike="noStrike">
                        <a:solidFill>
                          <a:srgbClr val="000000"/>
                        </a:solidFill>
                        <a:effectLst/>
                        <a:latin typeface="Arial"/>
                      </a:endParaRPr>
                    </a:p>
                    <a:p>
                      <a:pPr marL="171450" marR="0" lvl="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US" sz="1400" b="1" i="0" u="none" strike="noStrike">
                          <a:solidFill>
                            <a:srgbClr val="000000"/>
                          </a:solidFill>
                          <a:effectLst/>
                          <a:latin typeface="Arial"/>
                        </a:rPr>
                        <a:t>Portfolio 4</a:t>
                      </a:r>
                      <a:r>
                        <a:rPr lang="en-US" sz="1400" b="0" i="0" u="none" strike="noStrike">
                          <a:solidFill>
                            <a:srgbClr val="000000"/>
                          </a:solidFill>
                          <a:effectLst/>
                          <a:latin typeface="Arial"/>
                        </a:rPr>
                        <a:t>:</a:t>
                      </a:r>
                      <a:r>
                        <a:rPr lang="en-US" sz="1400" b="0" i="0" u="none" strike="noStrike" baseline="0">
                          <a:solidFill>
                            <a:srgbClr val="000000"/>
                          </a:solidFill>
                          <a:effectLst/>
                          <a:latin typeface="Arial"/>
                        </a:rPr>
                        <a:t> </a:t>
                      </a:r>
                      <a:r>
                        <a:rPr lang="en-US" sz="1400" b="0" i="0" u="none" strike="noStrike">
                          <a:solidFill>
                            <a:srgbClr val="000000"/>
                          </a:solidFill>
                          <a:effectLst/>
                          <a:latin typeface="Arial"/>
                        </a:rPr>
                        <a:t>DER solar added -</a:t>
                      </a:r>
                      <a:r>
                        <a:rPr lang="en-US" sz="1400" b="0" i="0" u="none" strike="noStrike" baseline="0">
                          <a:solidFill>
                            <a:srgbClr val="000000"/>
                          </a:solidFill>
                          <a:effectLst/>
                          <a:latin typeface="Arial"/>
                        </a:rPr>
                        <a:t> </a:t>
                      </a:r>
                      <a:r>
                        <a:rPr lang="en-US" sz="1400" b="0" i="0" u="none" strike="noStrike">
                          <a:solidFill>
                            <a:srgbClr val="000000"/>
                          </a:solidFill>
                          <a:effectLst/>
                          <a:latin typeface="Arial"/>
                        </a:rPr>
                        <a:t>30 MW/year from 2026-2045</a:t>
                      </a:r>
                    </a:p>
                    <a:p>
                      <a:pPr marL="171450" marR="0" lvl="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US" sz="1400" b="1" i="0" u="none" strike="noStrike">
                          <a:solidFill>
                            <a:srgbClr val="000000"/>
                          </a:solidFill>
                          <a:effectLst/>
                          <a:latin typeface="Arial"/>
                        </a:rPr>
                        <a:t>Portfolio 5</a:t>
                      </a:r>
                      <a:r>
                        <a:rPr lang="en-US" sz="1400" b="0" i="0" u="none" strike="noStrike">
                          <a:solidFill>
                            <a:srgbClr val="000000"/>
                          </a:solidFill>
                          <a:effectLst/>
                          <a:latin typeface="Arial"/>
                        </a:rPr>
                        <a:t>:</a:t>
                      </a:r>
                      <a:r>
                        <a:rPr lang="en-US" sz="1400" b="0" i="0" u="none" strike="noStrike" baseline="0">
                          <a:solidFill>
                            <a:srgbClr val="000000"/>
                          </a:solidFill>
                          <a:effectLst/>
                          <a:latin typeface="Arial"/>
                        </a:rPr>
                        <a:t> </a:t>
                      </a:r>
                      <a:r>
                        <a:rPr lang="en-US" sz="1400" b="0" i="0" u="none" strike="noStrike">
                          <a:solidFill>
                            <a:srgbClr val="000000"/>
                          </a:solidFill>
                          <a:effectLst/>
                          <a:latin typeface="Arial"/>
                        </a:rPr>
                        <a:t>DER batteries added -</a:t>
                      </a:r>
                      <a:r>
                        <a:rPr lang="en-US" sz="1400" b="0" i="0" u="none" strike="noStrike" baseline="0">
                          <a:solidFill>
                            <a:srgbClr val="000000"/>
                          </a:solidFill>
                          <a:effectLst/>
                          <a:latin typeface="Arial"/>
                        </a:rPr>
                        <a:t> </a:t>
                      </a:r>
                      <a:r>
                        <a:rPr lang="en-US" sz="1400" b="0" i="0" u="none" strike="noStrike">
                          <a:solidFill>
                            <a:srgbClr val="000000"/>
                          </a:solidFill>
                          <a:effectLst/>
                          <a:latin typeface="Arial"/>
                        </a:rPr>
                        <a:t>25 MW/year from 2026-2031</a:t>
                      </a:r>
                    </a:p>
                    <a:p>
                      <a:pPr marL="171450" marR="0" lvl="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US" sz="1400" b="1" i="0" u="none" strike="noStrike">
                          <a:solidFill>
                            <a:srgbClr val="000000"/>
                          </a:solidFill>
                          <a:effectLst/>
                          <a:latin typeface="Arial"/>
                        </a:rPr>
                        <a:t>Portfolio 6</a:t>
                      </a:r>
                      <a:r>
                        <a:rPr lang="en-US" sz="1400" b="0" i="0" u="none" strike="noStrike">
                          <a:solidFill>
                            <a:srgbClr val="000000"/>
                          </a:solidFill>
                          <a:effectLst/>
                          <a:latin typeface="Arial"/>
                        </a:rPr>
                        <a:t>:</a:t>
                      </a:r>
                      <a:r>
                        <a:rPr lang="en-US" sz="1400" b="0" i="0" u="none" strike="noStrike" baseline="0">
                          <a:solidFill>
                            <a:srgbClr val="000000"/>
                          </a:solidFill>
                          <a:effectLst/>
                          <a:latin typeface="Arial"/>
                        </a:rPr>
                        <a:t> A</a:t>
                      </a:r>
                      <a:r>
                        <a:rPr lang="en-US" sz="1400" b="0" i="0" u="none" strike="noStrike">
                          <a:solidFill>
                            <a:srgbClr val="000000"/>
                          </a:solidFill>
                          <a:effectLst/>
                          <a:latin typeface="Arial"/>
                        </a:rPr>
                        <a:t>dded 400 MW MT East Wind + 200 MW MT PHES in 2026</a:t>
                      </a:r>
                    </a:p>
                    <a:p>
                      <a:pPr marL="171450" marR="0" lvl="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US" sz="1400" b="1" i="0" u="none" strike="noStrike">
                          <a:solidFill>
                            <a:srgbClr val="000000"/>
                          </a:solidFill>
                          <a:effectLst/>
                          <a:latin typeface="Arial"/>
                        </a:rPr>
                        <a:t>Portfolio</a:t>
                      </a:r>
                      <a:r>
                        <a:rPr lang="en-US" sz="1400" b="1" i="0" u="none" strike="noStrike" baseline="0">
                          <a:solidFill>
                            <a:srgbClr val="000000"/>
                          </a:solidFill>
                          <a:effectLst/>
                          <a:latin typeface="Arial"/>
                        </a:rPr>
                        <a:t> 8</a:t>
                      </a:r>
                      <a:r>
                        <a:rPr lang="en-US" sz="1400" b="0" i="0" u="none" strike="noStrike" baseline="0">
                          <a:solidFill>
                            <a:srgbClr val="000000"/>
                          </a:solidFill>
                          <a:effectLst/>
                          <a:latin typeface="Arial"/>
                        </a:rPr>
                        <a:t>: A</a:t>
                      </a:r>
                      <a:r>
                        <a:rPr lang="en-US" sz="1400" b="0" i="0" u="none" strike="noStrike">
                          <a:solidFill>
                            <a:srgbClr val="000000"/>
                          </a:solidFill>
                          <a:effectLst/>
                          <a:latin typeface="Arial"/>
                        </a:rPr>
                        <a:t>dded 200 MW PNW PHES</a:t>
                      </a:r>
                      <a:r>
                        <a:rPr lang="en-US" sz="1400" b="0" i="0" u="none" strike="noStrike" baseline="0">
                          <a:solidFill>
                            <a:srgbClr val="000000"/>
                          </a:solidFill>
                          <a:effectLst/>
                          <a:latin typeface="Arial"/>
                        </a:rPr>
                        <a:t> </a:t>
                      </a:r>
                      <a:r>
                        <a:rPr lang="en-US" sz="1400" b="0" i="0" u="none" strike="noStrike">
                          <a:solidFill>
                            <a:srgbClr val="000000"/>
                          </a:solidFill>
                          <a:effectLst/>
                          <a:latin typeface="Arial"/>
                        </a:rPr>
                        <a:t>in 2026</a:t>
                      </a:r>
                    </a:p>
                    <a:p>
                      <a:pPr marL="171450" indent="-171450" algn="l" rtl="0" fontAlgn="ctr">
                        <a:buFont typeface="Arial" panose="020B0604020202020204" pitchFamily="34" charset="0"/>
                        <a:buChar char="•"/>
                      </a:pPr>
                      <a:r>
                        <a:rPr lang="en-US" sz="1400" b="1" i="0" u="none" strike="noStrike">
                          <a:solidFill>
                            <a:srgbClr val="000000"/>
                          </a:solidFill>
                          <a:effectLst/>
                          <a:latin typeface="Arial"/>
                        </a:rPr>
                        <a:t>Add All</a:t>
                      </a:r>
                      <a:r>
                        <a:rPr lang="en-US" sz="1400" b="1" i="0" u="none" strike="noStrike" baseline="0">
                          <a:solidFill>
                            <a:srgbClr val="000000"/>
                          </a:solidFill>
                          <a:effectLst/>
                          <a:latin typeface="Arial"/>
                        </a:rPr>
                        <a:t> DR Programs</a:t>
                      </a:r>
                      <a:endParaRPr lang="en-US" sz="1400" b="0" i="0" u="none" strike="noStrike">
                        <a:solidFill>
                          <a:srgbClr val="000000"/>
                        </a:solidFill>
                        <a:effectLst/>
                        <a:latin typeface="Arial"/>
                      </a:endParaRPr>
                    </a:p>
                  </a:txBody>
                  <a:tcPr marL="60960" marR="63397" marT="24384" marB="2438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66466131"/>
                  </a:ext>
                </a:extLst>
              </a:tr>
            </a:tbl>
          </a:graphicData>
        </a:graphic>
      </p:graphicFrame>
      <p:sp>
        <p:nvSpPr>
          <p:cNvPr id="10" name="Title 1"/>
          <p:cNvSpPr txBox="1">
            <a:spLocks/>
          </p:cNvSpPr>
          <p:nvPr/>
        </p:nvSpPr>
        <p:spPr>
          <a:xfrm>
            <a:off x="609601" y="365126"/>
            <a:ext cx="10547927" cy="521565"/>
          </a:xfrm>
          <a:prstGeom prst="rect">
            <a:avLst/>
          </a:prstGeom>
        </p:spPr>
        <p:txBody>
          <a:bodyPr vert="horz" lIns="121920" tIns="60960" rIns="121920" bIns="60960" rtlCol="0" anchor="ctr">
            <a:normAutofit fontScale="92500" lnSpcReduction="10000"/>
          </a:bodyPr>
          <a:lstStyle>
            <a:lvl1pPr defTabSz="914378">
              <a:lnSpc>
                <a:spcPct val="90000"/>
              </a:lnSpc>
              <a:spcBef>
                <a:spcPct val="0"/>
              </a:spcBef>
              <a:buNone/>
              <a:defRPr sz="2400">
                <a:latin typeface="Garamond" panose="02020404030301010803" pitchFamily="18" charset="0"/>
                <a:ea typeface="+mj-ea"/>
                <a:cs typeface="Arial" panose="020B0604020202020204" pitchFamily="34" charset="0"/>
              </a:defRPr>
            </a:lvl1pPr>
          </a:lstStyle>
          <a:p>
            <a:pPr marL="0" marR="0" lvl="0" indent="0" algn="l" defTabSz="914378"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effectLst/>
                <a:uLnTx/>
                <a:uFillTx/>
                <a:latin typeface="Arial"/>
                <a:ea typeface="+mj-ea"/>
                <a:cs typeface="Arial"/>
              </a:rPr>
              <a:t>Diversified </a:t>
            </a:r>
            <a:r>
              <a:rPr lang="en-US" sz="3200">
                <a:latin typeface="Arial"/>
                <a:cs typeface="Arial"/>
              </a:rPr>
              <a:t>portfolios</a:t>
            </a:r>
            <a:r>
              <a:rPr kumimoji="0" lang="en-US" sz="3200" b="0" i="0" u="none" strike="noStrike" kern="1200" cap="none" spc="0" normalizeH="0" baseline="0" noProof="0">
                <a:ln>
                  <a:noFill/>
                </a:ln>
                <a:effectLst/>
                <a:uLnTx/>
                <a:uFillTx/>
                <a:latin typeface="Arial"/>
                <a:ea typeface="+mj-ea"/>
                <a:cs typeface="Arial"/>
              </a:rPr>
              <a:t> </a:t>
            </a:r>
            <a:r>
              <a:rPr lang="en-US" sz="3200">
                <a:latin typeface="Arial"/>
                <a:cs typeface="Arial"/>
              </a:rPr>
              <a:t>iterations</a:t>
            </a:r>
            <a:r>
              <a:rPr kumimoji="0" lang="en-US" sz="3200" b="0" i="0" u="none" strike="noStrike" kern="1200" cap="none" spc="0" normalizeH="0" baseline="0" noProof="0">
                <a:ln>
                  <a:noFill/>
                </a:ln>
                <a:effectLst/>
                <a:uLnTx/>
                <a:uFillTx/>
                <a:latin typeface="Arial"/>
                <a:ea typeface="+mj-ea"/>
                <a:cs typeface="Arial"/>
              </a:rPr>
              <a:t> – </a:t>
            </a:r>
            <a:r>
              <a:rPr lang="en-US" sz="3200">
                <a:latin typeface="Arial"/>
                <a:cs typeface="Arial"/>
              </a:rPr>
              <a:t>no</a:t>
            </a:r>
            <a:r>
              <a:rPr kumimoji="0" lang="en-US" sz="3200" b="0" i="0" u="none" strike="noStrike" kern="1200" cap="none" spc="0" normalizeH="0" baseline="0" noProof="0">
                <a:ln>
                  <a:noFill/>
                </a:ln>
                <a:effectLst/>
                <a:uLnTx/>
                <a:uFillTx/>
                <a:latin typeface="Arial"/>
                <a:ea typeface="+mj-ea"/>
                <a:cs typeface="Arial"/>
              </a:rPr>
              <a:t> </a:t>
            </a:r>
            <a:r>
              <a:rPr lang="en-US" sz="3200">
                <a:latin typeface="Arial"/>
                <a:cs typeface="Arial"/>
              </a:rPr>
              <a:t>nuclear</a:t>
            </a:r>
            <a:endParaRPr kumimoji="0" lang="en-US" sz="3200" b="0" i="0" u="none" strike="noStrike" kern="1200" cap="none" spc="0" normalizeH="0" baseline="0" noProof="0">
              <a:ln>
                <a:noFill/>
              </a:ln>
              <a:effectLst/>
              <a:uLnTx/>
              <a:uFillTx/>
              <a:latin typeface="Arial"/>
              <a:ea typeface="+mj-ea"/>
              <a:cs typeface="Arial" panose="020B0604020202020204" pitchFamily="34" charset="0"/>
            </a:endParaRPr>
          </a:p>
        </p:txBody>
      </p:sp>
    </p:spTree>
    <p:extLst>
      <p:ext uri="{BB962C8B-B14F-4D97-AF65-F5344CB8AC3E}">
        <p14:creationId xmlns:p14="http://schemas.microsoft.com/office/powerpoint/2010/main" val="13736575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65125"/>
            <a:ext cx="3102168" cy="2260380"/>
          </a:xfrm>
        </p:spPr>
        <p:txBody>
          <a:bodyPr>
            <a:normAutofit/>
          </a:bodyPr>
          <a:lstStyle/>
          <a:p>
            <a:r>
              <a:rPr lang="en-US">
                <a:latin typeface="Arial"/>
                <a:cs typeface="Arial"/>
              </a:rPr>
              <a:t>Portfolio CBI Metrics</a:t>
            </a:r>
          </a:p>
        </p:txBody>
      </p:sp>
      <p:graphicFrame>
        <p:nvGraphicFramePr>
          <p:cNvPr id="3" name="Table 2"/>
          <p:cNvGraphicFramePr>
            <a:graphicFrameLocks noGrp="1"/>
          </p:cNvGraphicFramePr>
          <p:nvPr>
            <p:extLst>
              <p:ext uri="{D42A27DB-BD31-4B8C-83A1-F6EECF244321}">
                <p14:modId xmlns:p14="http://schemas.microsoft.com/office/powerpoint/2010/main" val="4192954614"/>
              </p:ext>
            </p:extLst>
          </p:nvPr>
        </p:nvGraphicFramePr>
        <p:xfrm>
          <a:off x="3838670" y="433257"/>
          <a:ext cx="8157174" cy="5196068"/>
        </p:xfrm>
        <a:graphic>
          <a:graphicData uri="http://schemas.openxmlformats.org/drawingml/2006/table">
            <a:tbl>
              <a:tblPr firstRow="1" firstCol="1" bandRow="1"/>
              <a:tblGrid>
                <a:gridCol w="3286407">
                  <a:extLst>
                    <a:ext uri="{9D8B030D-6E8A-4147-A177-3AD203B41FA5}">
                      <a16:colId xmlns:a16="http://schemas.microsoft.com/office/drawing/2014/main" val="1717918931"/>
                    </a:ext>
                  </a:extLst>
                </a:gridCol>
                <a:gridCol w="1623589">
                  <a:extLst>
                    <a:ext uri="{9D8B030D-6E8A-4147-A177-3AD203B41FA5}">
                      <a16:colId xmlns:a16="http://schemas.microsoft.com/office/drawing/2014/main" val="2566157449"/>
                    </a:ext>
                  </a:extLst>
                </a:gridCol>
                <a:gridCol w="1623589">
                  <a:extLst>
                    <a:ext uri="{9D8B030D-6E8A-4147-A177-3AD203B41FA5}">
                      <a16:colId xmlns:a16="http://schemas.microsoft.com/office/drawing/2014/main" val="2215279961"/>
                    </a:ext>
                  </a:extLst>
                </a:gridCol>
                <a:gridCol w="1623589">
                  <a:extLst>
                    <a:ext uri="{9D8B030D-6E8A-4147-A177-3AD203B41FA5}">
                      <a16:colId xmlns:a16="http://schemas.microsoft.com/office/drawing/2014/main" val="945904635"/>
                    </a:ext>
                  </a:extLst>
                </a:gridCol>
              </a:tblGrid>
              <a:tr h="569204">
                <a:tc>
                  <a:txBody>
                    <a:bodyPr/>
                    <a:lstStyle/>
                    <a:p>
                      <a:pPr marL="0" marR="0">
                        <a:lnSpc>
                          <a:spcPct val="115000"/>
                        </a:lnSpc>
                        <a:spcBef>
                          <a:spcPts val="300"/>
                        </a:spcBef>
                        <a:spcAft>
                          <a:spcPts val="300"/>
                        </a:spcAft>
                      </a:pPr>
                      <a:r>
                        <a:rPr lang="en-US" sz="1400">
                          <a:solidFill>
                            <a:srgbClr val="FFFFFF"/>
                          </a:solidFill>
                          <a:effectLst/>
                          <a:latin typeface="Arial"/>
                          <a:ea typeface="Times New Roman" panose="02020603050405020304" pitchFamily="18" charset="0"/>
                          <a:cs typeface="Arial"/>
                        </a:rPr>
                        <a:t>CBI Metric</a:t>
                      </a:r>
                      <a:endParaRPr lang="en-US" sz="1400">
                        <a:solidFill>
                          <a:srgbClr val="000000"/>
                        </a:solidFill>
                        <a:effectLst/>
                        <a:latin typeface="Arial"/>
                        <a:ea typeface="Calibri" panose="020F0502020204030204" pitchFamily="34" charset="0"/>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71"/>
                    </a:solidFill>
                  </a:tcPr>
                </a:tc>
                <a:tc>
                  <a:txBody>
                    <a:bodyPr/>
                    <a:lstStyle/>
                    <a:p>
                      <a:pPr marL="0" marR="0" algn="ctr">
                        <a:lnSpc>
                          <a:spcPct val="115000"/>
                        </a:lnSpc>
                        <a:spcBef>
                          <a:spcPts val="300"/>
                        </a:spcBef>
                        <a:spcAft>
                          <a:spcPts val="300"/>
                        </a:spcAft>
                      </a:pPr>
                      <a:r>
                        <a:rPr lang="en-US" sz="1400">
                          <a:solidFill>
                            <a:srgbClr val="FFFFFF"/>
                          </a:solidFill>
                          <a:effectLst/>
                          <a:latin typeface="Arial"/>
                          <a:ea typeface="Times New Roman" panose="02020603050405020304" pitchFamily="18" charset="0"/>
                          <a:cs typeface="Arial"/>
                        </a:rPr>
                        <a:t>1 Reference</a:t>
                      </a:r>
                      <a:endParaRPr lang="en-US" sz="1400">
                        <a:solidFill>
                          <a:srgbClr val="000000"/>
                        </a:solidFill>
                        <a:effectLst/>
                        <a:latin typeface="Arial"/>
                        <a:ea typeface="Calibri" panose="020F0502020204030204" pitchFamily="34" charset="0"/>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71"/>
                    </a:solidFill>
                  </a:tcPr>
                </a:tc>
                <a:tc>
                  <a:txBody>
                    <a:bodyPr/>
                    <a:lstStyle/>
                    <a:p>
                      <a:pPr marL="0" marR="0" algn="ctr">
                        <a:lnSpc>
                          <a:spcPct val="115000"/>
                        </a:lnSpc>
                        <a:spcBef>
                          <a:spcPts val="300"/>
                        </a:spcBef>
                        <a:spcAft>
                          <a:spcPts val="300"/>
                        </a:spcAft>
                      </a:pPr>
                      <a:r>
                        <a:rPr lang="en-US" sz="1400">
                          <a:solidFill>
                            <a:srgbClr val="FFFFFF"/>
                          </a:solidFill>
                          <a:effectLst/>
                          <a:latin typeface="Arial"/>
                          <a:ea typeface="Times New Roman" panose="02020603050405020304" pitchFamily="18" charset="0"/>
                          <a:cs typeface="Arial"/>
                        </a:rPr>
                        <a:t>11 A5 Portfolio</a:t>
                      </a:r>
                      <a:endParaRPr lang="en-US" sz="1400">
                        <a:solidFill>
                          <a:srgbClr val="000000"/>
                        </a:solidFill>
                        <a:effectLst/>
                        <a:latin typeface="Arial"/>
                        <a:ea typeface="Calibri" panose="020F0502020204030204" pitchFamily="34" charset="0"/>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71"/>
                    </a:solidFill>
                  </a:tcPr>
                </a:tc>
                <a:tc>
                  <a:txBody>
                    <a:bodyPr/>
                    <a:lstStyle/>
                    <a:p>
                      <a:pPr marL="0" marR="0" algn="ctr">
                        <a:lnSpc>
                          <a:spcPct val="115000"/>
                        </a:lnSpc>
                        <a:spcBef>
                          <a:spcPts val="300"/>
                        </a:spcBef>
                        <a:spcAft>
                          <a:spcPts val="300"/>
                        </a:spcAft>
                      </a:pPr>
                      <a:r>
                        <a:rPr lang="en-US" sz="1400">
                          <a:solidFill>
                            <a:srgbClr val="FFFFFF"/>
                          </a:solidFill>
                          <a:effectLst/>
                          <a:latin typeface="Arial"/>
                          <a:ea typeface="Times New Roman" panose="02020603050405020304" pitchFamily="18" charset="0"/>
                          <a:cs typeface="Arial"/>
                        </a:rPr>
                        <a:t>11 B2 </a:t>
                      </a:r>
                      <a:endParaRPr lang="en-US" sz="1400">
                        <a:solidFill>
                          <a:srgbClr val="FFFFFF"/>
                        </a:solidFill>
                        <a:effectLst/>
                        <a:latin typeface="Arial"/>
                        <a:ea typeface="Calibri" panose="020F0502020204030204" pitchFamily="34" charset="0"/>
                        <a:cs typeface="Arial"/>
                      </a:endParaRPr>
                    </a:p>
                    <a:p>
                      <a:pPr marL="0" marR="0" lvl="0" algn="ctr">
                        <a:lnSpc>
                          <a:spcPct val="114999"/>
                        </a:lnSpc>
                        <a:spcBef>
                          <a:spcPts val="300"/>
                        </a:spcBef>
                        <a:spcAft>
                          <a:spcPts val="300"/>
                        </a:spcAft>
                        <a:buNone/>
                      </a:pPr>
                      <a:r>
                        <a:rPr lang="en-US" sz="1400">
                          <a:solidFill>
                            <a:srgbClr val="FFFFFF"/>
                          </a:solidFill>
                          <a:effectLst/>
                          <a:latin typeface="Arial"/>
                          <a:ea typeface="Times New Roman" panose="02020603050405020304" pitchFamily="18" charset="0"/>
                          <a:cs typeface="Arial"/>
                        </a:rPr>
                        <a:t>Preferred Portfolio</a:t>
                      </a:r>
                      <a:endParaRPr lang="en-US" sz="1400">
                        <a:solidFill>
                          <a:srgbClr val="FFFFFF"/>
                        </a:solidFill>
                        <a:effectLst/>
                        <a:latin typeface="Arial"/>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71"/>
                    </a:solidFill>
                  </a:tcPr>
                </a:tc>
                <a:extLst>
                  <a:ext uri="{0D108BD9-81ED-4DB2-BD59-A6C34878D82A}">
                    <a16:rowId xmlns:a16="http://schemas.microsoft.com/office/drawing/2014/main" val="4154071242"/>
                  </a:ext>
                </a:extLst>
              </a:tr>
              <a:tr h="365760">
                <a:tc>
                  <a:txBody>
                    <a:bodyPr/>
                    <a:lstStyle/>
                    <a:p>
                      <a:pPr marL="0" marR="0">
                        <a:lnSpc>
                          <a:spcPct val="115000"/>
                        </a:lnSpc>
                        <a:spcBef>
                          <a:spcPts val="300"/>
                        </a:spcBef>
                        <a:spcAft>
                          <a:spcPts val="300"/>
                        </a:spcAft>
                      </a:pPr>
                      <a:r>
                        <a:rPr lang="en-US" sz="1400">
                          <a:solidFill>
                            <a:srgbClr val="000000"/>
                          </a:solidFill>
                          <a:effectLst/>
                          <a:latin typeface="Arial"/>
                          <a:ea typeface="Times New Roman" panose="02020603050405020304" pitchFamily="18" charset="0"/>
                          <a:cs typeface="Arial"/>
                        </a:rPr>
                        <a:t>22-year Cost with SCGHG ($, Billions)</a:t>
                      </a:r>
                      <a:endParaRPr lang="en-US" sz="1400">
                        <a:solidFill>
                          <a:srgbClr val="000000"/>
                        </a:solidFill>
                        <a:effectLst/>
                        <a:latin typeface="Arial"/>
                        <a:ea typeface="Calibri" panose="020F0502020204030204" pitchFamily="34" charset="0"/>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300"/>
                        </a:spcBef>
                        <a:spcAft>
                          <a:spcPts val="300"/>
                        </a:spcAft>
                      </a:pPr>
                      <a:r>
                        <a:rPr lang="en-US" sz="1400">
                          <a:solidFill>
                            <a:srgbClr val="000000"/>
                          </a:solidFill>
                          <a:effectLst/>
                          <a:latin typeface="Arial"/>
                          <a:ea typeface="Calibri"/>
                          <a:cs typeface="Arial"/>
                        </a:rPr>
                        <a:t>20.85</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300"/>
                        </a:spcBef>
                        <a:spcAft>
                          <a:spcPts val="300"/>
                        </a:spcAft>
                      </a:pPr>
                      <a:r>
                        <a:rPr lang="en-US" sz="1400">
                          <a:solidFill>
                            <a:srgbClr val="000000"/>
                          </a:solidFill>
                          <a:effectLst/>
                          <a:latin typeface="Arial"/>
                          <a:ea typeface="Calibri"/>
                          <a:cs typeface="Arial"/>
                        </a:rPr>
                        <a:t>23.67</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300"/>
                        </a:spcBef>
                        <a:spcAft>
                          <a:spcPts val="300"/>
                        </a:spcAft>
                      </a:pPr>
                      <a:r>
                        <a:rPr lang="en-US" sz="1400">
                          <a:solidFill>
                            <a:srgbClr val="000000"/>
                          </a:solidFill>
                          <a:effectLst/>
                          <a:latin typeface="Arial"/>
                          <a:ea typeface="Calibri"/>
                          <a:cs typeface="Arial"/>
                        </a:rPr>
                        <a:t>22.51</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9910488"/>
                  </a:ext>
                </a:extLst>
              </a:tr>
              <a:tr h="365760">
                <a:tc>
                  <a:txBody>
                    <a:bodyPr/>
                    <a:lstStyle/>
                    <a:p>
                      <a:pPr marL="0" marR="0">
                        <a:lnSpc>
                          <a:spcPct val="115000"/>
                        </a:lnSpc>
                        <a:spcBef>
                          <a:spcPts val="300"/>
                        </a:spcBef>
                        <a:spcAft>
                          <a:spcPts val="300"/>
                        </a:spcAft>
                      </a:pPr>
                      <a:r>
                        <a:rPr lang="en-US" sz="1400">
                          <a:solidFill>
                            <a:srgbClr val="000000"/>
                          </a:solidFill>
                          <a:effectLst/>
                          <a:latin typeface="Arial"/>
                          <a:ea typeface="Times New Roman" panose="02020603050405020304" pitchFamily="18" charset="0"/>
                          <a:cs typeface="Arial"/>
                        </a:rPr>
                        <a:t>GHG Emissions (Short Tons)</a:t>
                      </a:r>
                      <a:endParaRPr lang="en-US" sz="1400">
                        <a:solidFill>
                          <a:srgbClr val="000000"/>
                        </a:solidFill>
                        <a:effectLst/>
                        <a:latin typeface="Arial"/>
                        <a:ea typeface="Calibri" panose="020F0502020204030204" pitchFamily="34" charset="0"/>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300"/>
                        </a:spcBef>
                        <a:spcAft>
                          <a:spcPts val="300"/>
                        </a:spcAft>
                      </a:pPr>
                      <a:r>
                        <a:rPr lang="en-US" sz="1400">
                          <a:solidFill>
                            <a:srgbClr val="000000"/>
                          </a:solidFill>
                          <a:effectLst/>
                          <a:latin typeface="Arial"/>
                          <a:ea typeface="Calibri"/>
                          <a:cs typeface="Arial"/>
                        </a:rPr>
                        <a:t>48,824,734</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300"/>
                        </a:spcBef>
                        <a:spcAft>
                          <a:spcPts val="300"/>
                        </a:spcAft>
                      </a:pPr>
                      <a:r>
                        <a:rPr lang="en-US" sz="1400">
                          <a:solidFill>
                            <a:srgbClr val="000000"/>
                          </a:solidFill>
                          <a:effectLst/>
                          <a:latin typeface="Arial"/>
                          <a:ea typeface="Calibri"/>
                          <a:cs typeface="Arial"/>
                        </a:rPr>
                        <a:t>41,543,008</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300"/>
                        </a:spcBef>
                        <a:spcAft>
                          <a:spcPts val="300"/>
                        </a:spcAft>
                      </a:pPr>
                      <a:r>
                        <a:rPr lang="en-US" sz="1400">
                          <a:solidFill>
                            <a:srgbClr val="000000"/>
                          </a:solidFill>
                          <a:effectLst/>
                          <a:latin typeface="Arial"/>
                          <a:ea typeface="Calibri"/>
                          <a:cs typeface="Arial"/>
                        </a:rPr>
                        <a:t>44,372,601</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3846113"/>
                  </a:ext>
                </a:extLst>
              </a:tr>
              <a:tr h="365760">
                <a:tc>
                  <a:txBody>
                    <a:bodyPr/>
                    <a:lstStyle/>
                    <a:p>
                      <a:pPr marL="0" marR="0">
                        <a:lnSpc>
                          <a:spcPct val="115000"/>
                        </a:lnSpc>
                        <a:spcBef>
                          <a:spcPts val="300"/>
                        </a:spcBef>
                        <a:spcAft>
                          <a:spcPts val="300"/>
                        </a:spcAft>
                      </a:pPr>
                      <a:r>
                        <a:rPr lang="en-US" sz="1400">
                          <a:solidFill>
                            <a:srgbClr val="000000"/>
                          </a:solidFill>
                          <a:effectLst/>
                          <a:latin typeface="Arial"/>
                          <a:ea typeface="Times New Roman" panose="02020603050405020304" pitchFamily="18" charset="0"/>
                          <a:cs typeface="Arial"/>
                        </a:rPr>
                        <a:t>SO</a:t>
                      </a:r>
                      <a:r>
                        <a:rPr lang="en-US" sz="1400" baseline="-25000">
                          <a:solidFill>
                            <a:srgbClr val="000000"/>
                          </a:solidFill>
                          <a:effectLst/>
                          <a:latin typeface="Arial"/>
                          <a:ea typeface="Times New Roman" panose="02020603050405020304" pitchFamily="18" charset="0"/>
                          <a:cs typeface="Arial"/>
                        </a:rPr>
                        <a:t>2</a:t>
                      </a:r>
                      <a:r>
                        <a:rPr lang="en-US" sz="1400">
                          <a:solidFill>
                            <a:srgbClr val="000000"/>
                          </a:solidFill>
                          <a:effectLst/>
                          <a:latin typeface="Arial"/>
                          <a:ea typeface="Times New Roman" panose="02020603050405020304" pitchFamily="18" charset="0"/>
                          <a:cs typeface="Arial"/>
                        </a:rPr>
                        <a:t> Emissions (Short Tons)</a:t>
                      </a:r>
                      <a:endParaRPr lang="en-US" sz="1400">
                        <a:solidFill>
                          <a:srgbClr val="000000"/>
                        </a:solidFill>
                        <a:effectLst/>
                        <a:latin typeface="Arial"/>
                        <a:ea typeface="Calibri" panose="020F0502020204030204" pitchFamily="34" charset="0"/>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300"/>
                        </a:spcBef>
                        <a:spcAft>
                          <a:spcPts val="300"/>
                        </a:spcAft>
                      </a:pPr>
                      <a:r>
                        <a:rPr lang="en-US" sz="1400">
                          <a:solidFill>
                            <a:srgbClr val="000000"/>
                          </a:solidFill>
                          <a:effectLst/>
                          <a:latin typeface="Arial"/>
                          <a:ea typeface="Calibri"/>
                          <a:cs typeface="Arial"/>
                        </a:rPr>
                        <a:t>28,841</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300"/>
                        </a:spcBef>
                        <a:spcAft>
                          <a:spcPts val="300"/>
                        </a:spcAft>
                      </a:pPr>
                      <a:r>
                        <a:rPr lang="en-US" sz="1400">
                          <a:solidFill>
                            <a:srgbClr val="000000"/>
                          </a:solidFill>
                          <a:effectLst/>
                          <a:latin typeface="Arial"/>
                          <a:ea typeface="Calibri"/>
                          <a:cs typeface="Arial"/>
                        </a:rPr>
                        <a:t>28,836</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300"/>
                        </a:spcBef>
                        <a:spcAft>
                          <a:spcPts val="300"/>
                        </a:spcAft>
                      </a:pPr>
                      <a:r>
                        <a:rPr lang="en-US" sz="1400">
                          <a:solidFill>
                            <a:srgbClr val="000000"/>
                          </a:solidFill>
                          <a:effectLst/>
                          <a:latin typeface="Arial"/>
                          <a:ea typeface="Calibri"/>
                          <a:cs typeface="Arial"/>
                        </a:rPr>
                        <a:t>28,759</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150639"/>
                  </a:ext>
                </a:extLst>
              </a:tr>
              <a:tr h="365760">
                <a:tc>
                  <a:txBody>
                    <a:bodyPr/>
                    <a:lstStyle/>
                    <a:p>
                      <a:pPr marL="0" marR="0">
                        <a:lnSpc>
                          <a:spcPct val="115000"/>
                        </a:lnSpc>
                        <a:spcBef>
                          <a:spcPts val="300"/>
                        </a:spcBef>
                        <a:spcAft>
                          <a:spcPts val="300"/>
                        </a:spcAft>
                      </a:pPr>
                      <a:r>
                        <a:rPr lang="en-US" sz="1400">
                          <a:solidFill>
                            <a:srgbClr val="000000"/>
                          </a:solidFill>
                          <a:effectLst/>
                          <a:latin typeface="Arial"/>
                          <a:ea typeface="Times New Roman" panose="02020603050405020304" pitchFamily="18" charset="0"/>
                          <a:cs typeface="Arial"/>
                        </a:rPr>
                        <a:t>NO</a:t>
                      </a:r>
                      <a:r>
                        <a:rPr lang="en-US" sz="1400" baseline="-25000">
                          <a:solidFill>
                            <a:srgbClr val="000000"/>
                          </a:solidFill>
                          <a:effectLst/>
                          <a:latin typeface="Arial"/>
                          <a:ea typeface="Times New Roman" panose="02020603050405020304" pitchFamily="18" charset="0"/>
                          <a:cs typeface="Arial"/>
                        </a:rPr>
                        <a:t>x</a:t>
                      </a:r>
                      <a:r>
                        <a:rPr lang="en-US" sz="1400">
                          <a:solidFill>
                            <a:srgbClr val="000000"/>
                          </a:solidFill>
                          <a:effectLst/>
                          <a:latin typeface="Arial"/>
                          <a:ea typeface="Times New Roman" panose="02020603050405020304" pitchFamily="18" charset="0"/>
                          <a:cs typeface="Arial"/>
                        </a:rPr>
                        <a:t> Emissions (Short Tons)</a:t>
                      </a:r>
                      <a:endParaRPr lang="en-US" sz="1400">
                        <a:solidFill>
                          <a:srgbClr val="000000"/>
                        </a:solidFill>
                        <a:effectLst/>
                        <a:latin typeface="Arial"/>
                        <a:ea typeface="Calibri" panose="020F0502020204030204" pitchFamily="34" charset="0"/>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300"/>
                        </a:spcBef>
                        <a:spcAft>
                          <a:spcPts val="300"/>
                        </a:spcAft>
                      </a:pPr>
                      <a:r>
                        <a:rPr lang="en-US" sz="1400">
                          <a:solidFill>
                            <a:srgbClr val="000000"/>
                          </a:solidFill>
                          <a:effectLst/>
                          <a:latin typeface="Arial"/>
                          <a:ea typeface="Calibri"/>
                          <a:cs typeface="Arial"/>
                        </a:rPr>
                        <a:t>11,426</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300"/>
                        </a:spcBef>
                        <a:spcAft>
                          <a:spcPts val="300"/>
                        </a:spcAft>
                      </a:pPr>
                      <a:r>
                        <a:rPr lang="en-US" sz="1400">
                          <a:solidFill>
                            <a:srgbClr val="000000"/>
                          </a:solidFill>
                          <a:effectLst/>
                          <a:latin typeface="Arial"/>
                          <a:ea typeface="Calibri"/>
                          <a:cs typeface="Arial"/>
                        </a:rPr>
                        <a:t>10,307</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300"/>
                        </a:spcBef>
                        <a:spcAft>
                          <a:spcPts val="300"/>
                        </a:spcAft>
                      </a:pPr>
                      <a:r>
                        <a:rPr lang="en-US" sz="1400">
                          <a:solidFill>
                            <a:srgbClr val="000000"/>
                          </a:solidFill>
                          <a:effectLst/>
                          <a:latin typeface="Arial"/>
                          <a:ea typeface="Calibri"/>
                          <a:cs typeface="Arial"/>
                        </a:rPr>
                        <a:t>10,805</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300533"/>
                  </a:ext>
                </a:extLst>
              </a:tr>
              <a:tr h="365760">
                <a:tc>
                  <a:txBody>
                    <a:bodyPr/>
                    <a:lstStyle/>
                    <a:p>
                      <a:pPr marL="0" marR="0">
                        <a:lnSpc>
                          <a:spcPct val="115000"/>
                        </a:lnSpc>
                        <a:spcBef>
                          <a:spcPts val="300"/>
                        </a:spcBef>
                        <a:spcAft>
                          <a:spcPts val="300"/>
                        </a:spcAft>
                      </a:pPr>
                      <a:r>
                        <a:rPr lang="en-US" sz="1400">
                          <a:solidFill>
                            <a:srgbClr val="000000"/>
                          </a:solidFill>
                          <a:effectLst/>
                          <a:latin typeface="Arial"/>
                          <a:ea typeface="Times New Roman" panose="02020603050405020304" pitchFamily="18" charset="0"/>
                          <a:cs typeface="Arial"/>
                        </a:rPr>
                        <a:t>PM Emissions (Short Tons)</a:t>
                      </a:r>
                      <a:endParaRPr lang="en-US" sz="1400">
                        <a:solidFill>
                          <a:srgbClr val="000000"/>
                        </a:solidFill>
                        <a:effectLst/>
                        <a:latin typeface="Arial"/>
                        <a:ea typeface="Calibri" panose="020F0502020204030204" pitchFamily="34" charset="0"/>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300"/>
                        </a:spcBef>
                        <a:spcAft>
                          <a:spcPts val="300"/>
                        </a:spcAft>
                      </a:pPr>
                      <a:r>
                        <a:rPr lang="en-US" sz="1400">
                          <a:solidFill>
                            <a:srgbClr val="000000"/>
                          </a:solidFill>
                          <a:effectLst/>
                          <a:latin typeface="Arial"/>
                          <a:ea typeface="Calibri"/>
                          <a:cs typeface="Arial"/>
                        </a:rPr>
                        <a:t>9,036</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300"/>
                        </a:spcBef>
                        <a:spcAft>
                          <a:spcPts val="300"/>
                        </a:spcAft>
                      </a:pPr>
                      <a:r>
                        <a:rPr lang="en-US" sz="1400">
                          <a:solidFill>
                            <a:srgbClr val="000000"/>
                          </a:solidFill>
                          <a:effectLst/>
                          <a:latin typeface="Arial"/>
                          <a:ea typeface="Calibri"/>
                          <a:cs typeface="Arial"/>
                        </a:rPr>
                        <a:t>8,873</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300"/>
                        </a:spcBef>
                        <a:spcAft>
                          <a:spcPts val="300"/>
                        </a:spcAft>
                      </a:pPr>
                      <a:r>
                        <a:rPr lang="en-US" sz="1400">
                          <a:solidFill>
                            <a:srgbClr val="000000"/>
                          </a:solidFill>
                          <a:effectLst/>
                          <a:latin typeface="Arial"/>
                          <a:ea typeface="Calibri"/>
                          <a:cs typeface="Arial"/>
                        </a:rPr>
                        <a:t>8,940</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6800089"/>
                  </a:ext>
                </a:extLst>
              </a:tr>
              <a:tr h="365760">
                <a:tc>
                  <a:txBody>
                    <a:bodyPr/>
                    <a:lstStyle/>
                    <a:p>
                      <a:pPr marL="0" marR="0">
                        <a:lnSpc>
                          <a:spcPct val="115000"/>
                        </a:lnSpc>
                        <a:spcBef>
                          <a:spcPts val="300"/>
                        </a:spcBef>
                        <a:spcAft>
                          <a:spcPts val="300"/>
                        </a:spcAft>
                      </a:pPr>
                      <a:r>
                        <a:rPr lang="en-US" sz="1400">
                          <a:solidFill>
                            <a:srgbClr val="000000"/>
                          </a:solidFill>
                          <a:effectLst/>
                          <a:latin typeface="Arial"/>
                          <a:ea typeface="Times New Roman" panose="02020603050405020304" pitchFamily="18" charset="0"/>
                          <a:cs typeface="Arial"/>
                        </a:rPr>
                        <a:t>Jobs (Total)</a:t>
                      </a:r>
                      <a:endParaRPr lang="en-US" sz="1400">
                        <a:solidFill>
                          <a:srgbClr val="000000"/>
                        </a:solidFill>
                        <a:effectLst/>
                        <a:latin typeface="Arial"/>
                        <a:ea typeface="Calibri" panose="020F0502020204030204" pitchFamily="34" charset="0"/>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300"/>
                        </a:spcBef>
                        <a:spcAft>
                          <a:spcPts val="300"/>
                        </a:spcAft>
                      </a:pPr>
                      <a:r>
                        <a:rPr lang="en-US" sz="1400">
                          <a:solidFill>
                            <a:srgbClr val="000000"/>
                          </a:solidFill>
                          <a:effectLst/>
                          <a:latin typeface="Arial"/>
                          <a:ea typeface="Calibri"/>
                          <a:cs typeface="Arial"/>
                        </a:rPr>
                        <a:t>45,736</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300"/>
                        </a:spcBef>
                        <a:spcAft>
                          <a:spcPts val="300"/>
                        </a:spcAft>
                      </a:pPr>
                      <a:r>
                        <a:rPr lang="en-US" sz="1400">
                          <a:solidFill>
                            <a:srgbClr val="000000"/>
                          </a:solidFill>
                          <a:effectLst/>
                          <a:latin typeface="Arial"/>
                          <a:ea typeface="Calibri"/>
                          <a:cs typeface="Arial"/>
                        </a:rPr>
                        <a:t>40,757</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300"/>
                        </a:spcBef>
                        <a:spcAft>
                          <a:spcPts val="300"/>
                        </a:spcAft>
                      </a:pPr>
                      <a:r>
                        <a:rPr lang="en-US" sz="1400">
                          <a:solidFill>
                            <a:srgbClr val="000000"/>
                          </a:solidFill>
                          <a:effectLst/>
                          <a:latin typeface="Arial"/>
                          <a:ea typeface="Calibri"/>
                          <a:cs typeface="Arial"/>
                        </a:rPr>
                        <a:t>43,795</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6703759"/>
                  </a:ext>
                </a:extLst>
              </a:tr>
              <a:tr h="365760">
                <a:tc>
                  <a:txBody>
                    <a:bodyPr/>
                    <a:lstStyle/>
                    <a:p>
                      <a:pPr marL="0" marR="0">
                        <a:lnSpc>
                          <a:spcPct val="115000"/>
                        </a:lnSpc>
                        <a:spcBef>
                          <a:spcPts val="300"/>
                        </a:spcBef>
                        <a:spcAft>
                          <a:spcPts val="300"/>
                        </a:spcAft>
                      </a:pPr>
                      <a:r>
                        <a:rPr lang="en-US" sz="1400">
                          <a:solidFill>
                            <a:srgbClr val="000000"/>
                          </a:solidFill>
                          <a:effectLst/>
                          <a:latin typeface="Arial"/>
                          <a:ea typeface="Times New Roman" panose="02020603050405020304" pitchFamily="18" charset="0"/>
                          <a:cs typeface="Arial"/>
                        </a:rPr>
                        <a:t>Energy Efficiency Added (MW)</a:t>
                      </a:r>
                      <a:endParaRPr lang="en-US" sz="1400">
                        <a:solidFill>
                          <a:srgbClr val="000000"/>
                        </a:solidFill>
                        <a:effectLst/>
                        <a:latin typeface="Arial"/>
                        <a:ea typeface="Calibri" panose="020F0502020204030204" pitchFamily="34" charset="0"/>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300"/>
                        </a:spcBef>
                        <a:spcAft>
                          <a:spcPts val="300"/>
                        </a:spcAft>
                      </a:pPr>
                      <a:r>
                        <a:rPr lang="en-US" sz="1400">
                          <a:solidFill>
                            <a:srgbClr val="000000"/>
                          </a:solidFill>
                          <a:effectLst/>
                          <a:latin typeface="Arial"/>
                          <a:ea typeface="Calibri"/>
                          <a:cs typeface="Arial"/>
                        </a:rPr>
                        <a:t>695</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300"/>
                        </a:spcBef>
                        <a:spcAft>
                          <a:spcPts val="300"/>
                        </a:spcAft>
                      </a:pPr>
                      <a:r>
                        <a:rPr lang="en-US" sz="1400">
                          <a:solidFill>
                            <a:srgbClr val="000000"/>
                          </a:solidFill>
                          <a:effectLst/>
                          <a:latin typeface="Arial"/>
                          <a:ea typeface="Calibri"/>
                          <a:cs typeface="Arial"/>
                        </a:rPr>
                        <a:t>818</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300"/>
                        </a:spcBef>
                        <a:spcAft>
                          <a:spcPts val="300"/>
                        </a:spcAft>
                      </a:pPr>
                      <a:r>
                        <a:rPr lang="en-US" sz="1400">
                          <a:solidFill>
                            <a:srgbClr val="000000"/>
                          </a:solidFill>
                          <a:effectLst/>
                          <a:latin typeface="Arial"/>
                          <a:ea typeface="Calibri"/>
                          <a:cs typeface="Arial"/>
                        </a:rPr>
                        <a:t>818</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4924991"/>
                  </a:ext>
                </a:extLst>
              </a:tr>
              <a:tr h="365760">
                <a:tc>
                  <a:txBody>
                    <a:bodyPr/>
                    <a:lstStyle/>
                    <a:p>
                      <a:pPr marL="0" marR="0">
                        <a:lnSpc>
                          <a:spcPct val="115000"/>
                        </a:lnSpc>
                        <a:spcBef>
                          <a:spcPts val="300"/>
                        </a:spcBef>
                        <a:spcAft>
                          <a:spcPts val="300"/>
                        </a:spcAft>
                      </a:pPr>
                      <a:r>
                        <a:rPr lang="en-US" sz="1400">
                          <a:solidFill>
                            <a:srgbClr val="000000"/>
                          </a:solidFill>
                          <a:effectLst/>
                          <a:latin typeface="Arial"/>
                          <a:ea typeface="Times New Roman" panose="02020603050405020304" pitchFamily="18" charset="0"/>
                          <a:cs typeface="Arial"/>
                        </a:rPr>
                        <a:t>DR Peak Capacity (MW)</a:t>
                      </a:r>
                      <a:endParaRPr lang="en-US" sz="1400">
                        <a:solidFill>
                          <a:srgbClr val="000000"/>
                        </a:solidFill>
                        <a:effectLst/>
                        <a:latin typeface="Arial"/>
                        <a:ea typeface="Calibri" panose="020F0502020204030204" pitchFamily="34" charset="0"/>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300"/>
                        </a:spcBef>
                        <a:spcAft>
                          <a:spcPts val="300"/>
                        </a:spcAft>
                      </a:pPr>
                      <a:r>
                        <a:rPr lang="en-US" sz="1400">
                          <a:solidFill>
                            <a:srgbClr val="000000"/>
                          </a:solidFill>
                          <a:effectLst/>
                          <a:latin typeface="Arial"/>
                          <a:ea typeface="Calibri"/>
                          <a:cs typeface="Arial"/>
                        </a:rPr>
                        <a:t>291</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300"/>
                        </a:spcBef>
                        <a:spcAft>
                          <a:spcPts val="300"/>
                        </a:spcAft>
                      </a:pPr>
                      <a:r>
                        <a:rPr lang="en-US" sz="1400">
                          <a:solidFill>
                            <a:srgbClr val="000000"/>
                          </a:solidFill>
                          <a:effectLst/>
                          <a:latin typeface="Arial"/>
                          <a:ea typeface="Calibri"/>
                          <a:cs typeface="Arial"/>
                        </a:rPr>
                        <a:t>320</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300"/>
                        </a:spcBef>
                        <a:spcAft>
                          <a:spcPts val="300"/>
                        </a:spcAft>
                      </a:pPr>
                      <a:r>
                        <a:rPr lang="en-US" sz="1400">
                          <a:solidFill>
                            <a:srgbClr val="000000"/>
                          </a:solidFill>
                          <a:effectLst/>
                          <a:latin typeface="Arial"/>
                          <a:ea typeface="Calibri"/>
                          <a:cs typeface="Arial"/>
                        </a:rPr>
                        <a:t>320</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8547983"/>
                  </a:ext>
                </a:extLst>
              </a:tr>
              <a:tr h="566928">
                <a:tc>
                  <a:txBody>
                    <a:bodyPr/>
                    <a:lstStyle/>
                    <a:p>
                      <a:pPr marL="0" marR="0">
                        <a:lnSpc>
                          <a:spcPct val="115000"/>
                        </a:lnSpc>
                        <a:spcBef>
                          <a:spcPts val="300"/>
                        </a:spcBef>
                        <a:spcAft>
                          <a:spcPts val="300"/>
                        </a:spcAft>
                      </a:pPr>
                      <a:r>
                        <a:rPr lang="en-US" sz="1400">
                          <a:solidFill>
                            <a:srgbClr val="000000"/>
                          </a:solidFill>
                          <a:effectLst/>
                          <a:latin typeface="Arial"/>
                          <a:ea typeface="Times New Roman" panose="02020603050405020304" pitchFamily="18" charset="0"/>
                          <a:cs typeface="Arial"/>
                        </a:rPr>
                        <a:t>DER Solar Participation </a:t>
                      </a:r>
                      <a:endPar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0" marR="0">
                        <a:lnSpc>
                          <a:spcPct val="115000"/>
                        </a:lnSpc>
                        <a:spcBef>
                          <a:spcPts val="300"/>
                        </a:spcBef>
                        <a:spcAft>
                          <a:spcPts val="300"/>
                        </a:spcAft>
                      </a:pPr>
                      <a:r>
                        <a:rPr lang="en-US" sz="1400">
                          <a:solidFill>
                            <a:srgbClr val="000000"/>
                          </a:solidFill>
                          <a:effectLst/>
                          <a:latin typeface="Arial"/>
                          <a:ea typeface="Times New Roman" panose="02020603050405020304" pitchFamily="18" charset="0"/>
                          <a:cs typeface="Arial"/>
                        </a:rPr>
                        <a:t>(Total New Participants)</a:t>
                      </a:r>
                      <a:endParaRPr lang="en-US" sz="1400">
                        <a:solidFill>
                          <a:srgbClr val="000000"/>
                        </a:solidFill>
                        <a:effectLst/>
                        <a:latin typeface="Arial"/>
                        <a:ea typeface="Calibri" panose="020F0502020204030204" pitchFamily="34" charset="0"/>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300"/>
                        </a:spcBef>
                        <a:spcAft>
                          <a:spcPts val="300"/>
                        </a:spcAft>
                      </a:pPr>
                      <a:r>
                        <a:rPr lang="en-US" sz="1400">
                          <a:solidFill>
                            <a:srgbClr val="000000"/>
                          </a:solidFill>
                          <a:effectLst/>
                          <a:latin typeface="Arial"/>
                          <a:ea typeface="Calibri"/>
                          <a:cs typeface="Arial"/>
                        </a:rPr>
                        <a:t>12,115</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300"/>
                        </a:spcBef>
                        <a:spcAft>
                          <a:spcPts val="300"/>
                        </a:spcAft>
                      </a:pPr>
                      <a:r>
                        <a:rPr lang="en-US" sz="1400">
                          <a:solidFill>
                            <a:srgbClr val="000000"/>
                          </a:solidFill>
                          <a:effectLst/>
                          <a:latin typeface="Arial"/>
                          <a:ea typeface="Calibri"/>
                          <a:cs typeface="Arial"/>
                        </a:rPr>
                        <a:t>83,903</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300"/>
                        </a:spcBef>
                        <a:spcAft>
                          <a:spcPts val="300"/>
                        </a:spcAft>
                      </a:pPr>
                      <a:r>
                        <a:rPr lang="en-US" sz="1400">
                          <a:solidFill>
                            <a:srgbClr val="000000"/>
                          </a:solidFill>
                          <a:effectLst/>
                          <a:latin typeface="Arial"/>
                          <a:ea typeface="Calibri"/>
                          <a:cs typeface="Arial"/>
                        </a:rPr>
                        <a:t>87,492</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1428777"/>
                  </a:ext>
                </a:extLst>
              </a:tr>
              <a:tr h="566928">
                <a:tc>
                  <a:txBody>
                    <a:bodyPr/>
                    <a:lstStyle/>
                    <a:p>
                      <a:pPr marL="0" marR="0">
                        <a:lnSpc>
                          <a:spcPct val="115000"/>
                        </a:lnSpc>
                        <a:spcBef>
                          <a:spcPts val="300"/>
                        </a:spcBef>
                        <a:spcAft>
                          <a:spcPts val="300"/>
                        </a:spcAft>
                      </a:pPr>
                      <a:r>
                        <a:rPr lang="en-US" sz="1400">
                          <a:solidFill>
                            <a:srgbClr val="000000"/>
                          </a:solidFill>
                          <a:effectLst/>
                          <a:latin typeface="Arial"/>
                          <a:ea typeface="Times New Roman" panose="02020603050405020304" pitchFamily="18" charset="0"/>
                          <a:cs typeface="Arial"/>
                        </a:rPr>
                        <a:t>DR Participation </a:t>
                      </a:r>
                      <a:r>
                        <a:rPr lang="en-US" sz="1400">
                          <a:solidFill>
                            <a:srgbClr val="000000"/>
                          </a:solidFill>
                          <a:effectLst/>
                          <a:latin typeface="Arial"/>
                          <a:ea typeface="Calibri"/>
                          <a:cs typeface="Arial"/>
                        </a:rPr>
                        <a:t/>
                      </a:r>
                      <a:br>
                        <a:rPr lang="en-US" sz="1400">
                          <a:solidFill>
                            <a:srgbClr val="000000"/>
                          </a:solidFill>
                          <a:effectLst/>
                          <a:latin typeface="Arial"/>
                          <a:ea typeface="Calibri"/>
                          <a:cs typeface="Arial"/>
                        </a:rPr>
                      </a:br>
                      <a:r>
                        <a:rPr lang="en-US" sz="1400">
                          <a:solidFill>
                            <a:srgbClr val="000000"/>
                          </a:solidFill>
                          <a:effectLst/>
                          <a:latin typeface="Arial"/>
                          <a:ea typeface="Times New Roman" panose="02020603050405020304" pitchFamily="18" charset="0"/>
                          <a:cs typeface="Arial"/>
                        </a:rPr>
                        <a:t>(Total New Participants)</a:t>
                      </a:r>
                      <a:endParaRPr lang="en-US" sz="1400">
                        <a:solidFill>
                          <a:srgbClr val="000000"/>
                        </a:solidFill>
                        <a:effectLst/>
                        <a:latin typeface="Arial"/>
                        <a:ea typeface="Calibri" panose="020F0502020204030204" pitchFamily="34" charset="0"/>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300"/>
                        </a:spcBef>
                        <a:spcAft>
                          <a:spcPts val="300"/>
                        </a:spcAft>
                      </a:pPr>
                      <a:r>
                        <a:rPr lang="en-US" sz="1400">
                          <a:solidFill>
                            <a:srgbClr val="000000"/>
                          </a:solidFill>
                          <a:effectLst/>
                          <a:latin typeface="Arial"/>
                          <a:ea typeface="Calibri"/>
                          <a:cs typeface="Arial"/>
                        </a:rPr>
                        <a:t>513,238</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300"/>
                        </a:spcBef>
                        <a:spcAft>
                          <a:spcPts val="300"/>
                        </a:spcAft>
                      </a:pPr>
                      <a:r>
                        <a:rPr lang="en-US" sz="1400">
                          <a:solidFill>
                            <a:srgbClr val="000000"/>
                          </a:solidFill>
                          <a:effectLst/>
                          <a:latin typeface="Arial"/>
                          <a:ea typeface="Calibri"/>
                          <a:cs typeface="Arial"/>
                        </a:rPr>
                        <a:t>750,943</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300"/>
                        </a:spcBef>
                        <a:spcAft>
                          <a:spcPts val="300"/>
                        </a:spcAft>
                      </a:pPr>
                      <a:r>
                        <a:rPr lang="en-US" sz="1400">
                          <a:solidFill>
                            <a:srgbClr val="000000"/>
                          </a:solidFill>
                          <a:effectLst/>
                          <a:latin typeface="Arial"/>
                          <a:ea typeface="Calibri"/>
                          <a:cs typeface="Arial"/>
                        </a:rPr>
                        <a:t>750,943</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3727030"/>
                  </a:ext>
                </a:extLst>
              </a:tr>
              <a:tr h="566928">
                <a:tc>
                  <a:txBody>
                    <a:bodyPr/>
                    <a:lstStyle/>
                    <a:p>
                      <a:pPr marL="0" marR="0">
                        <a:lnSpc>
                          <a:spcPct val="115000"/>
                        </a:lnSpc>
                        <a:spcBef>
                          <a:spcPts val="300"/>
                        </a:spcBef>
                        <a:spcAft>
                          <a:spcPts val="300"/>
                        </a:spcAft>
                      </a:pPr>
                      <a:r>
                        <a:rPr lang="en-US" sz="1400">
                          <a:solidFill>
                            <a:srgbClr val="000000"/>
                          </a:solidFill>
                          <a:effectLst/>
                          <a:latin typeface="Arial"/>
                          <a:ea typeface="Times New Roman" panose="02020603050405020304" pitchFamily="18" charset="0"/>
                          <a:cs typeface="Arial"/>
                        </a:rPr>
                        <a:t>DER Storage Participation </a:t>
                      </a:r>
                      <a:r>
                        <a:rPr lang="en-US" sz="1400">
                          <a:solidFill>
                            <a:srgbClr val="000000"/>
                          </a:solidFill>
                          <a:effectLst/>
                          <a:latin typeface="Arial"/>
                          <a:ea typeface="Calibri"/>
                          <a:cs typeface="Arial"/>
                        </a:rPr>
                        <a:t/>
                      </a:r>
                      <a:br>
                        <a:rPr lang="en-US" sz="1400">
                          <a:solidFill>
                            <a:srgbClr val="000000"/>
                          </a:solidFill>
                          <a:effectLst/>
                          <a:latin typeface="Arial"/>
                          <a:ea typeface="Calibri"/>
                          <a:cs typeface="Arial"/>
                        </a:rPr>
                      </a:br>
                      <a:r>
                        <a:rPr lang="en-US" sz="1400">
                          <a:solidFill>
                            <a:srgbClr val="000000"/>
                          </a:solidFill>
                          <a:effectLst/>
                          <a:latin typeface="Arial"/>
                          <a:ea typeface="Times New Roman" panose="02020603050405020304" pitchFamily="18" charset="0"/>
                          <a:cs typeface="Arial"/>
                        </a:rPr>
                        <a:t>(Total New Participants)</a:t>
                      </a:r>
                      <a:endParaRPr lang="en-US" sz="1400">
                        <a:solidFill>
                          <a:srgbClr val="000000"/>
                        </a:solidFill>
                        <a:effectLst/>
                        <a:latin typeface="Arial"/>
                        <a:ea typeface="Calibri" panose="020F0502020204030204" pitchFamily="34" charset="0"/>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300"/>
                        </a:spcBef>
                        <a:spcAft>
                          <a:spcPts val="300"/>
                        </a:spcAft>
                      </a:pPr>
                      <a:r>
                        <a:rPr lang="en-US" sz="1400">
                          <a:solidFill>
                            <a:srgbClr val="000000"/>
                          </a:solidFill>
                          <a:effectLst/>
                          <a:latin typeface="Arial"/>
                          <a:ea typeface="Calibri"/>
                          <a:cs typeface="Arial"/>
                        </a:rPr>
                        <a:t>8,125</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300"/>
                        </a:spcBef>
                        <a:spcAft>
                          <a:spcPts val="300"/>
                        </a:spcAft>
                      </a:pPr>
                      <a:r>
                        <a:rPr lang="en-US" sz="1400">
                          <a:solidFill>
                            <a:srgbClr val="000000"/>
                          </a:solidFill>
                          <a:effectLst/>
                          <a:latin typeface="Arial"/>
                          <a:ea typeface="Calibri"/>
                          <a:cs typeface="Arial"/>
                        </a:rPr>
                        <a:t>18,524</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300"/>
                        </a:spcBef>
                        <a:spcAft>
                          <a:spcPts val="300"/>
                        </a:spcAft>
                      </a:pPr>
                      <a:r>
                        <a:rPr lang="en-US" sz="1400">
                          <a:solidFill>
                            <a:srgbClr val="000000"/>
                          </a:solidFill>
                          <a:effectLst/>
                          <a:latin typeface="Arial"/>
                          <a:ea typeface="Calibri"/>
                          <a:cs typeface="Arial"/>
                        </a:rPr>
                        <a:t>18,524</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9612395"/>
                  </a:ext>
                </a:extLst>
              </a:tr>
            </a:tbl>
          </a:graphicData>
        </a:graphic>
      </p:graphicFrame>
    </p:spTree>
    <p:extLst>
      <p:ext uri="{BB962C8B-B14F-4D97-AF65-F5344CB8AC3E}">
        <p14:creationId xmlns:p14="http://schemas.microsoft.com/office/powerpoint/2010/main" val="3385944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297828" y="987383"/>
            <a:ext cx="5340032" cy="5030659"/>
          </a:xfrm>
        </p:spPr>
        <p:txBody>
          <a:bodyPr lIns="121920" tIns="60960" rIns="121920" bIns="60960" anchor="t"/>
          <a:lstStyle/>
          <a:p>
            <a:r>
              <a:rPr lang="en-US" b="1">
                <a:solidFill>
                  <a:schemeClr val="tx1"/>
                </a:solidFill>
                <a:latin typeface="Arial"/>
                <a:cs typeface="Arial"/>
              </a:rPr>
              <a:t>Preferred Portfolio:</a:t>
            </a:r>
            <a:endParaRPr lang="en-US">
              <a:solidFill>
                <a:schemeClr val="tx1"/>
              </a:solidFill>
            </a:endParaRPr>
          </a:p>
          <a:p>
            <a:pPr marL="380990" indent="-380990">
              <a:spcBef>
                <a:spcPts val="667"/>
              </a:spcBef>
              <a:buFont typeface="Arial,Sans-Serif" panose="020B0604020202020204" pitchFamily="34" charset="0"/>
              <a:buChar char="•"/>
            </a:pPr>
            <a:r>
              <a:rPr lang="en-US" sz="1600">
                <a:solidFill>
                  <a:schemeClr val="tx1"/>
                </a:solidFill>
                <a:latin typeface="Arial"/>
                <a:cs typeface="Arial"/>
              </a:rPr>
              <a:t>New blend hydrogen </a:t>
            </a:r>
            <a:r>
              <a:rPr lang="en-US" sz="1600" err="1">
                <a:solidFill>
                  <a:schemeClr val="tx1"/>
                </a:solidFill>
                <a:latin typeface="Arial"/>
                <a:cs typeface="Arial"/>
              </a:rPr>
              <a:t>peakers</a:t>
            </a:r>
            <a:r>
              <a:rPr lang="en-US" sz="1600">
                <a:solidFill>
                  <a:schemeClr val="tx1"/>
                </a:solidFill>
                <a:latin typeface="Arial"/>
                <a:cs typeface="Arial"/>
              </a:rPr>
              <a:t> start in 2039</a:t>
            </a:r>
          </a:p>
          <a:p>
            <a:pPr>
              <a:spcBef>
                <a:spcPts val="667"/>
              </a:spcBef>
            </a:pPr>
            <a:r>
              <a:rPr lang="en-US" b="1">
                <a:solidFill>
                  <a:schemeClr val="tx1"/>
                </a:solidFill>
                <a:latin typeface="Arial"/>
                <a:cs typeface="Arial"/>
              </a:rPr>
              <a:t>Participant Concern:</a:t>
            </a:r>
            <a:r>
              <a:rPr lang="en-US" sz="1600" b="1">
                <a:solidFill>
                  <a:schemeClr val="tx1"/>
                </a:solidFill>
                <a:latin typeface="Arial"/>
                <a:cs typeface="Arial"/>
              </a:rPr>
              <a:t> </a:t>
            </a:r>
            <a:endParaRPr lang="en-US" sz="1600">
              <a:solidFill>
                <a:schemeClr val="tx1"/>
              </a:solidFill>
              <a:latin typeface="Arial"/>
              <a:cs typeface="Arial"/>
            </a:endParaRPr>
          </a:p>
          <a:p>
            <a:pPr marL="380990" indent="-380990">
              <a:spcBef>
                <a:spcPts val="667"/>
              </a:spcBef>
              <a:buFont typeface="Arial,Sans-Serif" panose="020B0604020202020204" pitchFamily="34" charset="0"/>
              <a:buChar char="•"/>
            </a:pPr>
            <a:r>
              <a:rPr lang="en-US" sz="1600">
                <a:solidFill>
                  <a:schemeClr val="tx1"/>
                </a:solidFill>
                <a:latin typeface="Arial"/>
                <a:cs typeface="Arial"/>
              </a:rPr>
              <a:t>What if PSE built </a:t>
            </a:r>
            <a:r>
              <a:rPr lang="en-US" sz="1600" err="1">
                <a:solidFill>
                  <a:schemeClr val="tx1"/>
                </a:solidFill>
                <a:latin typeface="Arial"/>
                <a:cs typeface="Arial"/>
              </a:rPr>
              <a:t>peakers</a:t>
            </a:r>
            <a:r>
              <a:rPr lang="en-US" sz="1600">
                <a:solidFill>
                  <a:schemeClr val="tx1"/>
                </a:solidFill>
                <a:latin typeface="Arial"/>
                <a:cs typeface="Arial"/>
              </a:rPr>
              <a:t> that will blend to full hydrogen but hydrogen is not available as planned?</a:t>
            </a:r>
          </a:p>
          <a:p>
            <a:r>
              <a:rPr lang="en-US" b="1">
                <a:solidFill>
                  <a:schemeClr val="tx1"/>
                </a:solidFill>
                <a:latin typeface="Arial"/>
                <a:cs typeface="Arial"/>
              </a:rPr>
              <a:t>Response:</a:t>
            </a:r>
          </a:p>
          <a:p>
            <a:pPr marL="380990" indent="-380990">
              <a:spcBef>
                <a:spcPts val="667"/>
              </a:spcBef>
              <a:buFont typeface="Arial,Sans-Serif" panose="020B0604020202020204" pitchFamily="34" charset="0"/>
              <a:buChar char="•"/>
            </a:pPr>
            <a:r>
              <a:rPr lang="en-US" sz="1600">
                <a:solidFill>
                  <a:schemeClr val="tx1"/>
                </a:solidFill>
                <a:latin typeface="Arial"/>
                <a:cs typeface="Arial"/>
              </a:rPr>
              <a:t>PSE would not start building a hydrogen </a:t>
            </a:r>
            <a:r>
              <a:rPr lang="en-US" sz="1600" err="1">
                <a:solidFill>
                  <a:schemeClr val="tx1"/>
                </a:solidFill>
                <a:latin typeface="Arial"/>
                <a:cs typeface="Arial"/>
              </a:rPr>
              <a:t>peaker</a:t>
            </a:r>
            <a:r>
              <a:rPr lang="en-US" sz="1600">
                <a:solidFill>
                  <a:schemeClr val="tx1"/>
                </a:solidFill>
                <a:latin typeface="Arial"/>
                <a:cs typeface="Arial"/>
              </a:rPr>
              <a:t> in 2035 if hydrogen supply is unavailable</a:t>
            </a:r>
          </a:p>
          <a:p>
            <a:pPr marL="380990" indent="-380990">
              <a:spcBef>
                <a:spcPts val="667"/>
              </a:spcBef>
              <a:buFont typeface="Arial,Sans-Serif" panose="020B0604020202020204" pitchFamily="34" charset="0"/>
              <a:buChar char="•"/>
            </a:pPr>
            <a:r>
              <a:rPr lang="en-US" sz="1600">
                <a:solidFill>
                  <a:schemeClr val="tx1"/>
                </a:solidFill>
                <a:latin typeface="Arial"/>
                <a:cs typeface="Arial"/>
              </a:rPr>
              <a:t>Benefits of a dual-fuel unit: biodiesel provides back-up (reliability), the unit could run on biodiesel if hydrogen unavailable</a:t>
            </a:r>
          </a:p>
          <a:p>
            <a:pPr>
              <a:spcBef>
                <a:spcPts val="667"/>
              </a:spcBef>
            </a:pPr>
            <a:r>
              <a:rPr lang="en-US" b="1">
                <a:solidFill>
                  <a:schemeClr val="tx1"/>
                </a:solidFill>
                <a:latin typeface="Arial"/>
                <a:cs typeface="Arial"/>
              </a:rPr>
              <a:t>Further Analysis:</a:t>
            </a:r>
            <a:endParaRPr lang="en-US">
              <a:solidFill>
                <a:schemeClr val="tx1"/>
              </a:solidFill>
            </a:endParaRPr>
          </a:p>
          <a:p>
            <a:pPr marL="380990" indent="-380990">
              <a:spcBef>
                <a:spcPts val="667"/>
              </a:spcBef>
              <a:buFont typeface="Arial,Sans-Serif" panose="020B0604020202020204" pitchFamily="34" charset="0"/>
              <a:buChar char="•"/>
            </a:pPr>
            <a:r>
              <a:rPr lang="en-US" sz="1600">
                <a:solidFill>
                  <a:schemeClr val="tx1"/>
                </a:solidFill>
                <a:latin typeface="Arial"/>
                <a:cs typeface="Arial"/>
              </a:rPr>
              <a:t>Comparison of the emissions profile of a gas </a:t>
            </a:r>
            <a:r>
              <a:rPr lang="en-US" sz="1600" err="1">
                <a:solidFill>
                  <a:schemeClr val="tx1"/>
                </a:solidFill>
                <a:latin typeface="Arial"/>
                <a:cs typeface="Arial"/>
              </a:rPr>
              <a:t>peaker</a:t>
            </a:r>
            <a:r>
              <a:rPr lang="en-US" sz="1600">
                <a:solidFill>
                  <a:schemeClr val="tx1"/>
                </a:solidFill>
                <a:latin typeface="Arial"/>
                <a:cs typeface="Arial"/>
              </a:rPr>
              <a:t> in 2043, if it had to run on gas only, as compared to Colstrip and a CCCT of equal capacity.</a:t>
            </a:r>
            <a:endParaRPr lang="en-US" sz="1600">
              <a:solidFill>
                <a:schemeClr val="tx1"/>
              </a:solidFill>
            </a:endParaRPr>
          </a:p>
        </p:txBody>
      </p:sp>
      <p:sp>
        <p:nvSpPr>
          <p:cNvPr id="3" name="Text Placeholder 2"/>
          <p:cNvSpPr>
            <a:spLocks noGrp="1"/>
          </p:cNvSpPr>
          <p:nvPr>
            <p:ph type="body" sz="quarter" idx="16"/>
          </p:nvPr>
        </p:nvSpPr>
        <p:spPr/>
        <p:txBody>
          <a:bodyPr lIns="121920" tIns="60960" rIns="121920" bIns="60960" anchor="t"/>
          <a:lstStyle/>
          <a:p>
            <a:r>
              <a:rPr lang="en-US">
                <a:solidFill>
                  <a:schemeClr val="tx1"/>
                </a:solidFill>
                <a:latin typeface="Arial"/>
                <a:cs typeface="Arial"/>
              </a:rPr>
              <a:t>Hydrogen fuel risk</a:t>
            </a:r>
          </a:p>
        </p:txBody>
      </p:sp>
      <p:pic>
        <p:nvPicPr>
          <p:cNvPr id="5" name="Picture 4" descr="Chart, bar chart&#10;&#10;Description automatically generated">
            <a:extLst>
              <a:ext uri="{FF2B5EF4-FFF2-40B4-BE49-F238E27FC236}">
                <a16:creationId xmlns:a16="http://schemas.microsoft.com/office/drawing/2014/main" id="{C80C28A2-8197-2E2E-72A6-38A383EC5EB5}"/>
              </a:ext>
            </a:extLst>
          </p:cNvPr>
          <p:cNvPicPr>
            <a:picLocks noChangeAspect="1"/>
          </p:cNvPicPr>
          <p:nvPr/>
        </p:nvPicPr>
        <p:blipFill>
          <a:blip r:embed="rId2"/>
          <a:stretch>
            <a:fillRect/>
          </a:stretch>
        </p:blipFill>
        <p:spPr>
          <a:xfrm>
            <a:off x="5905501" y="724186"/>
            <a:ext cx="6286500" cy="4886567"/>
          </a:xfrm>
          <a:prstGeom prst="rect">
            <a:avLst/>
          </a:prstGeom>
        </p:spPr>
      </p:pic>
    </p:spTree>
    <p:extLst>
      <p:ext uri="{BB962C8B-B14F-4D97-AF65-F5344CB8AC3E}">
        <p14:creationId xmlns:p14="http://schemas.microsoft.com/office/powerpoint/2010/main" val="30305670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atin typeface="Arial"/>
                <a:cs typeface="Arial"/>
              </a:rPr>
              <a:t>Public participation snapshot</a:t>
            </a:r>
            <a:endParaRPr lang="en-US"/>
          </a:p>
        </p:txBody>
      </p:sp>
      <p:sp>
        <p:nvSpPr>
          <p:cNvPr id="41" name="Text Placeholder 33"/>
          <p:cNvSpPr txBox="1">
            <a:spLocks/>
          </p:cNvSpPr>
          <p:nvPr/>
        </p:nvSpPr>
        <p:spPr bwMode="auto">
          <a:xfrm>
            <a:off x="2948545" y="1431886"/>
            <a:ext cx="6294909"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457189" indent="-457189" algn="l" rtl="0" eaLnBrk="1" fontAlgn="base" hangingPunct="1">
              <a:spcBef>
                <a:spcPct val="20000"/>
              </a:spcBef>
              <a:spcAft>
                <a:spcPct val="0"/>
              </a:spcAft>
              <a:buFont typeface="Arial" charset="0"/>
              <a:buChar char="•"/>
              <a:defRPr sz="2000" kern="1200">
                <a:solidFill>
                  <a:srgbClr val="474C55"/>
                </a:solidFill>
                <a:latin typeface="Arial" charset="0"/>
                <a:ea typeface="+mn-ea"/>
                <a:cs typeface="+mn-cs"/>
              </a:defRPr>
            </a:lvl1pPr>
            <a:lvl2pPr marL="990575" indent="-380990" algn="l" rtl="0" eaLnBrk="1" fontAlgn="base" hangingPunct="1">
              <a:spcBef>
                <a:spcPct val="20000"/>
              </a:spcBef>
              <a:spcAft>
                <a:spcPct val="0"/>
              </a:spcAft>
              <a:buFont typeface="Arial" charset="0"/>
              <a:buChar char="•"/>
              <a:defRPr sz="2000" kern="1200">
                <a:solidFill>
                  <a:srgbClr val="474C55"/>
                </a:solidFill>
                <a:latin typeface="Arial" charset="0"/>
                <a:ea typeface="+mn-ea"/>
                <a:cs typeface="+mn-cs"/>
              </a:defRPr>
            </a:lvl2pPr>
            <a:lvl3pPr marL="1523962" indent="-304792" algn="l" rtl="0" eaLnBrk="1" fontAlgn="base" hangingPunct="1">
              <a:spcBef>
                <a:spcPct val="20000"/>
              </a:spcBef>
              <a:spcAft>
                <a:spcPct val="0"/>
              </a:spcAft>
              <a:buFont typeface="Arial" charset="0"/>
              <a:buChar char="•"/>
              <a:defRPr sz="2000" kern="1200">
                <a:solidFill>
                  <a:srgbClr val="474C55"/>
                </a:solidFill>
                <a:latin typeface="Arial" charset="0"/>
                <a:ea typeface="+mn-ea"/>
                <a:cs typeface="+mn-cs"/>
              </a:defRPr>
            </a:lvl3pPr>
            <a:lvl4pPr marL="2133547" indent="-304792" algn="l" rtl="0" eaLnBrk="1" fontAlgn="base" hangingPunct="1">
              <a:spcBef>
                <a:spcPct val="20000"/>
              </a:spcBef>
              <a:spcAft>
                <a:spcPct val="0"/>
              </a:spcAft>
              <a:buFont typeface="Arial" charset="0"/>
              <a:buChar char="•"/>
              <a:defRPr sz="2000" kern="1200">
                <a:solidFill>
                  <a:srgbClr val="474C55"/>
                </a:solidFill>
                <a:latin typeface="Arial" charset="0"/>
                <a:ea typeface="+mn-ea"/>
                <a:cs typeface="+mn-cs"/>
              </a:defRPr>
            </a:lvl4pPr>
            <a:lvl5pPr marL="2743131" indent="-304792" algn="l" rtl="0" eaLnBrk="1" fontAlgn="base" hangingPunct="1">
              <a:spcBef>
                <a:spcPct val="20000"/>
              </a:spcBef>
              <a:spcAft>
                <a:spcPct val="0"/>
              </a:spcAft>
              <a:buFont typeface="Arial" charset="0"/>
              <a:buChar char="•"/>
              <a:defRPr sz="2000" kern="1200">
                <a:solidFill>
                  <a:srgbClr val="474C55"/>
                </a:solidFill>
                <a:latin typeface="Arial"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defRPr/>
            </a:pPr>
            <a:r>
              <a:rPr kumimoji="0" lang="en-US" sz="2000" b="0" i="0" u="none" strike="noStrike" kern="1200" cap="none" spc="0" normalizeH="0" baseline="0" noProof="0">
                <a:ln w="0"/>
                <a:solidFill>
                  <a:schemeClr val="tx1"/>
                </a:solidFill>
                <a:uLnTx/>
                <a:uFillTx/>
                <a:latin typeface="Arial" charset="0"/>
                <a:ea typeface="+mn-ea"/>
                <a:cs typeface="+mn-cs"/>
              </a:rPr>
              <a:t>Access through online webinars and recordings</a:t>
            </a:r>
          </a:p>
          <a:p>
            <a:pPr marL="0" marR="0" lvl="0" indent="0" algn="ctr" defTabSz="914400" rtl="0" eaLnBrk="1" fontAlgn="base" latinLnBrk="0" hangingPunct="1">
              <a:lnSpc>
                <a:spcPct val="100000"/>
              </a:lnSpc>
              <a:spcBef>
                <a:spcPct val="20000"/>
              </a:spcBef>
              <a:spcAft>
                <a:spcPct val="0"/>
              </a:spcAft>
              <a:buClrTx/>
              <a:buSzTx/>
              <a:buFont typeface="Arial" charset="0"/>
              <a:buNone/>
              <a:tabLst/>
              <a:defRPr/>
            </a:pPr>
            <a:endParaRPr kumimoji="0" lang="en-US" sz="2000" b="0" i="0" u="none" strike="noStrike" kern="1200" cap="none" spc="0" normalizeH="0" baseline="0" noProof="0">
              <a:ln w="0"/>
              <a:solidFill>
                <a:schemeClr val="tx1"/>
              </a:solidFill>
              <a:effectLst>
                <a:outerShdw blurRad="38100" dist="25400" dir="5400000" algn="ctr" rotWithShape="0">
                  <a:srgbClr val="6E747A">
                    <a:alpha val="43000"/>
                  </a:srgbClr>
                </a:outerShdw>
              </a:effectLst>
              <a:uLnTx/>
              <a:uFillTx/>
              <a:latin typeface="Arial" charset="0"/>
              <a:ea typeface="+mn-ea"/>
              <a:cs typeface="+mn-cs"/>
            </a:endParaRPr>
          </a:p>
        </p:txBody>
      </p:sp>
      <p:grpSp>
        <p:nvGrpSpPr>
          <p:cNvPr id="45" name="Group 44"/>
          <p:cNvGrpSpPr/>
          <p:nvPr/>
        </p:nvGrpSpPr>
        <p:grpSpPr>
          <a:xfrm>
            <a:off x="5615402" y="1908589"/>
            <a:ext cx="2218473" cy="1499776"/>
            <a:chOff x="3455528" y="3541919"/>
            <a:chExt cx="2218473" cy="1408591"/>
          </a:xfrm>
        </p:grpSpPr>
        <p:sp>
          <p:nvSpPr>
            <p:cNvPr id="46" name="Rounded Rectangle 45"/>
            <p:cNvSpPr/>
            <p:nvPr/>
          </p:nvSpPr>
          <p:spPr bwMode="auto">
            <a:xfrm>
              <a:off x="3455528" y="3541919"/>
              <a:ext cx="2218473" cy="1408591"/>
            </a:xfrm>
            <a:prstGeom prst="roundRect">
              <a:avLst>
                <a:gd name="adj" fmla="val 3324"/>
              </a:avLst>
            </a:prstGeom>
            <a:noFill/>
            <a:ln w="28575" cap="flat" cmpd="sng" algn="ctr">
              <a:noFill/>
              <a:prstDash val="solid"/>
              <a:round/>
              <a:headEnd type="none" w="med" len="med"/>
              <a:tailEnd type="none" w="med" len="med"/>
            </a:ln>
            <a:effectLst/>
          </p:spPr>
          <p:txBody>
            <a:bodyPr vert="horz" wrap="square" lIns="0" tIns="60960" rIns="0" bIns="0" numCol="1" rtlCol="0"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3200" b="1" kern="0">
                  <a:ln w="0"/>
                  <a:solidFill>
                    <a:srgbClr val="006671"/>
                  </a:solidFill>
                  <a:latin typeface="Arial"/>
                  <a:cs typeface="Arial"/>
                </a:rPr>
                <a:t>135</a:t>
              </a:r>
              <a:endParaRPr kumimoji="0" lang="en-US" sz="3200" b="1" i="0" u="none" strike="noStrike" kern="0" cap="none" spc="0" normalizeH="0" baseline="30000" noProof="0">
                <a:ln w="0"/>
                <a:solidFill>
                  <a:srgbClr val="006671"/>
                </a:solidFill>
                <a:uLnTx/>
                <a:uFillTx/>
                <a:latin typeface="Arial"/>
                <a:cs typeface="Arial"/>
              </a:endParaRPr>
            </a:p>
          </p:txBody>
        </p:sp>
        <p:sp>
          <p:nvSpPr>
            <p:cNvPr id="47" name="TextBox 46"/>
            <p:cNvSpPr txBox="1"/>
            <p:nvPr/>
          </p:nvSpPr>
          <p:spPr>
            <a:xfrm>
              <a:off x="3893842" y="3830296"/>
              <a:ext cx="1524000" cy="861320"/>
            </a:xfrm>
            <a:prstGeom prst="rect">
              <a:avLst/>
            </a:prstGeom>
            <a:noFill/>
          </p:spPr>
          <p:txBody>
            <a:bodyPr wrap="square" lIns="0" tIns="0" rIns="0" bIns="0" rtlCol="0" anchor="b" anchorCtr="0">
              <a:noAutofit/>
            </a:bodyPr>
            <a:lstStyle/>
            <a:p>
              <a:pPr marL="0" marR="0" lvl="0" indent="0" algn="ctr" defTabSz="910453" eaLnBrk="1" fontAlgn="auto" latinLnBrk="0" hangingPunct="1">
                <a:lnSpc>
                  <a:spcPct val="100000"/>
                </a:lnSpc>
                <a:spcBef>
                  <a:spcPts val="700"/>
                </a:spcBef>
                <a:spcAft>
                  <a:spcPts val="0"/>
                </a:spcAft>
                <a:buClrTx/>
                <a:buSzTx/>
                <a:buFontTx/>
                <a:buNone/>
                <a:tabLst/>
                <a:defRPr/>
              </a:pPr>
              <a:r>
                <a:rPr kumimoji="0" lang="en-US" sz="1400" b="0" i="0" u="none" strike="noStrike" kern="0" cap="none" spc="0" normalizeH="0" baseline="0" noProof="0">
                  <a:ln w="0"/>
                  <a:uLnTx/>
                  <a:uFillTx/>
                  <a:latin typeface="Arial" panose="020B0604020202020204" pitchFamily="34" charset="0"/>
                  <a:cs typeface="Arial" panose="020B0604020202020204" pitchFamily="34" charset="0"/>
                </a:rPr>
                <a:t>Organizations</a:t>
              </a:r>
              <a:r>
                <a:rPr kumimoji="0" lang="en-US" sz="1400" b="0" i="0" u="none" strike="noStrike" kern="0" cap="none" spc="0" normalizeH="0" noProof="0">
                  <a:ln w="0"/>
                  <a:uLnTx/>
                  <a:uFillTx/>
                  <a:latin typeface="Arial" panose="020B0604020202020204" pitchFamily="34" charset="0"/>
                  <a:cs typeface="Arial" panose="020B0604020202020204" pitchFamily="34" charset="0"/>
                </a:rPr>
                <a:t> </a:t>
              </a:r>
              <a:r>
                <a:rPr kumimoji="0" lang="en-US" sz="1400" b="0" i="0" u="none" strike="noStrike" kern="0" cap="none" spc="0" normalizeH="0" baseline="0" noProof="0">
                  <a:ln w="0"/>
                  <a:uLnTx/>
                  <a:uFillTx/>
                  <a:latin typeface="Arial" panose="020B0604020202020204" pitchFamily="34" charset="0"/>
                  <a:cs typeface="Arial" panose="020B0604020202020204" pitchFamily="34" charset="0"/>
                </a:rPr>
                <a:t>participated in webinars</a:t>
              </a:r>
              <a:endParaRPr kumimoji="0" lang="en-US" sz="1400" b="0" i="0" u="none" strike="noStrike" kern="0" cap="none" spc="0" normalizeH="0" baseline="0" noProof="0">
                <a:ln w="0"/>
                <a:uLnTx/>
                <a:uFillTx/>
                <a:latin typeface="Arial" panose="020B0604020202020204" pitchFamily="34" charset="0"/>
                <a:ea typeface="ＭＳ Ｐゴシック" charset="-128"/>
                <a:cs typeface="Arial" panose="020B0604020202020204" pitchFamily="34" charset="0"/>
              </a:endParaRPr>
            </a:p>
          </p:txBody>
        </p:sp>
      </p:grpSp>
      <p:grpSp>
        <p:nvGrpSpPr>
          <p:cNvPr id="48" name="Group 47"/>
          <p:cNvGrpSpPr/>
          <p:nvPr/>
        </p:nvGrpSpPr>
        <p:grpSpPr>
          <a:xfrm>
            <a:off x="8193349" y="4328222"/>
            <a:ext cx="2218473" cy="1499776"/>
            <a:chOff x="3244169" y="1892827"/>
            <a:chExt cx="2218473" cy="1408591"/>
          </a:xfrm>
        </p:grpSpPr>
        <p:sp>
          <p:nvSpPr>
            <p:cNvPr id="49" name="Rounded Rectangle 48"/>
            <p:cNvSpPr/>
            <p:nvPr/>
          </p:nvSpPr>
          <p:spPr bwMode="auto">
            <a:xfrm>
              <a:off x="3244169" y="1892827"/>
              <a:ext cx="2218473" cy="1408591"/>
            </a:xfrm>
            <a:prstGeom prst="roundRect">
              <a:avLst>
                <a:gd name="adj" fmla="val 3324"/>
              </a:avLst>
            </a:prstGeom>
            <a:noFill/>
            <a:ln w="28575" cap="flat" cmpd="sng" algn="ctr">
              <a:noFill/>
              <a:prstDash val="solid"/>
              <a:round/>
              <a:headEnd type="none" w="med" len="med"/>
              <a:tailEnd type="none" w="med" len="med"/>
            </a:ln>
            <a:effectLst/>
          </p:spPr>
          <p:txBody>
            <a:bodyPr vert="horz" wrap="square" lIns="0" tIns="60960" rIns="0" bIns="0" numCol="1" rtlCol="0"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3200" b="1" kern="0">
                  <a:solidFill>
                    <a:srgbClr val="E46248"/>
                  </a:solidFill>
                  <a:latin typeface="Arial"/>
                  <a:cs typeface="Arial"/>
                </a:rPr>
                <a:t>1,210</a:t>
              </a:r>
              <a:endParaRPr kumimoji="0" lang="en-US" sz="3200" b="1" i="0" u="none" strike="noStrike" kern="0" cap="none" spc="0" normalizeH="0" baseline="30000" noProof="0">
                <a:ln>
                  <a:noFill/>
                </a:ln>
                <a:solidFill>
                  <a:srgbClr val="E46248"/>
                </a:solidFill>
                <a:effectLst/>
                <a:uLnTx/>
                <a:uFillTx/>
                <a:latin typeface="Arial"/>
                <a:cs typeface="Arial"/>
              </a:endParaRPr>
            </a:p>
          </p:txBody>
        </p:sp>
        <p:sp>
          <p:nvSpPr>
            <p:cNvPr id="50" name="TextBox 49"/>
            <p:cNvSpPr txBox="1"/>
            <p:nvPr/>
          </p:nvSpPr>
          <p:spPr>
            <a:xfrm>
              <a:off x="3566498" y="2273563"/>
              <a:ext cx="1524000" cy="705863"/>
            </a:xfrm>
            <a:prstGeom prst="rect">
              <a:avLst/>
            </a:prstGeom>
            <a:noFill/>
          </p:spPr>
          <p:txBody>
            <a:bodyPr wrap="square" lIns="0" tIns="0" rIns="0" bIns="0" rtlCol="0" anchor="b" anchorCtr="0">
              <a:noAutofit/>
            </a:bodyPr>
            <a:lstStyle/>
            <a:p>
              <a:pPr marL="0" marR="0" lvl="0" indent="0" algn="ctr" defTabSz="910453" eaLnBrk="1" fontAlgn="auto" latinLnBrk="0" hangingPunct="1">
                <a:lnSpc>
                  <a:spcPct val="100000"/>
                </a:lnSpc>
                <a:spcBef>
                  <a:spcPts val="700"/>
                </a:spcBef>
                <a:spcAft>
                  <a:spcPts val="0"/>
                </a:spcAft>
                <a:buClrTx/>
                <a:buSzTx/>
                <a:buFontTx/>
                <a:buNone/>
                <a:tabLst/>
                <a:defRPr/>
              </a:pPr>
              <a:r>
                <a:rPr lang="en-US" sz="1400" kern="0">
                  <a:latin typeface="Arial" panose="020B0604020202020204" pitchFamily="34" charset="0"/>
                  <a:cs typeface="Arial" panose="020B0604020202020204" pitchFamily="34" charset="0"/>
                </a:rPr>
                <a:t>Interested parties opting to receive</a:t>
              </a:r>
              <a:r>
                <a:rPr kumimoji="0" lang="en-US" sz="1400" b="0" i="0" u="none" strike="noStrike" kern="0" cap="none" spc="0" normalizeH="0" baseline="0" noProof="0">
                  <a:ln>
                    <a:noFill/>
                  </a:ln>
                  <a:effectLst/>
                  <a:uLnTx/>
                  <a:uFillTx/>
                  <a:latin typeface="Arial" panose="020B0604020202020204" pitchFamily="34" charset="0"/>
                  <a:cs typeface="Arial" panose="020B0604020202020204" pitchFamily="34" charset="0"/>
                </a:rPr>
                <a:t> IRP </a:t>
              </a:r>
              <a:r>
                <a:rPr lang="en-US" sz="1400" kern="0">
                  <a:latin typeface="Arial" panose="020B0604020202020204" pitchFamily="34" charset="0"/>
                  <a:cs typeface="Arial" panose="020B0604020202020204" pitchFamily="34" charset="0"/>
                </a:rPr>
                <a:t>newsletter</a:t>
              </a:r>
              <a:endParaRPr kumimoji="0" lang="en-US" sz="1400" b="0" i="0" u="none" strike="noStrike" kern="0" cap="none" spc="0" normalizeH="0" baseline="0" noProof="0">
                <a:ln>
                  <a:noFill/>
                </a:ln>
                <a:effectLst/>
                <a:uLnTx/>
                <a:uFillTx/>
                <a:latin typeface="Arial" panose="020B0604020202020204" pitchFamily="34" charset="0"/>
                <a:ea typeface="ＭＳ Ｐゴシック" charset="-128"/>
                <a:cs typeface="Arial" panose="020B0604020202020204" pitchFamily="34" charset="0"/>
              </a:endParaRPr>
            </a:p>
          </p:txBody>
        </p:sp>
      </p:grpSp>
      <p:grpSp>
        <p:nvGrpSpPr>
          <p:cNvPr id="54" name="Group 53"/>
          <p:cNvGrpSpPr/>
          <p:nvPr/>
        </p:nvGrpSpPr>
        <p:grpSpPr>
          <a:xfrm>
            <a:off x="3945909" y="1907140"/>
            <a:ext cx="2218473" cy="1499776"/>
            <a:chOff x="3455528" y="3541919"/>
            <a:chExt cx="2218473" cy="1408591"/>
          </a:xfrm>
        </p:grpSpPr>
        <p:sp>
          <p:nvSpPr>
            <p:cNvPr id="55" name="Rounded Rectangle 54"/>
            <p:cNvSpPr/>
            <p:nvPr/>
          </p:nvSpPr>
          <p:spPr bwMode="auto">
            <a:xfrm>
              <a:off x="3455528" y="3541919"/>
              <a:ext cx="2218473" cy="1408591"/>
            </a:xfrm>
            <a:prstGeom prst="roundRect">
              <a:avLst>
                <a:gd name="adj" fmla="val 3324"/>
              </a:avLst>
            </a:prstGeom>
            <a:noFill/>
            <a:ln w="28575" cap="flat" cmpd="sng" algn="ctr">
              <a:noFill/>
              <a:prstDash val="solid"/>
              <a:round/>
              <a:headEnd type="none" w="med" len="med"/>
              <a:tailEnd type="none" w="med" len="med"/>
            </a:ln>
            <a:effectLst/>
          </p:spPr>
          <p:txBody>
            <a:bodyPr vert="horz" wrap="square" lIns="0" tIns="60960" rIns="0" bIns="0" numCol="1" rtlCol="0"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w="0"/>
                  <a:solidFill>
                    <a:srgbClr val="006671"/>
                  </a:solidFill>
                  <a:uLnTx/>
                  <a:uFillTx/>
                  <a:latin typeface="Arial"/>
                  <a:cs typeface="Arial"/>
                </a:rPr>
                <a:t>64</a:t>
              </a:r>
              <a:endParaRPr kumimoji="0" lang="en-US" sz="3200" b="1" i="0" u="none" strike="noStrike" kern="0" cap="none" spc="0" normalizeH="0" baseline="30000" noProof="0">
                <a:ln w="0"/>
                <a:solidFill>
                  <a:srgbClr val="006671"/>
                </a:solidFill>
                <a:uLnTx/>
                <a:uFillTx/>
                <a:latin typeface="Arial"/>
                <a:cs typeface="Arial"/>
              </a:endParaRPr>
            </a:p>
          </p:txBody>
        </p:sp>
        <p:sp>
          <p:nvSpPr>
            <p:cNvPr id="56" name="TextBox 55"/>
            <p:cNvSpPr txBox="1"/>
            <p:nvPr/>
          </p:nvSpPr>
          <p:spPr>
            <a:xfrm>
              <a:off x="3886640" y="3815554"/>
              <a:ext cx="1349047" cy="861320"/>
            </a:xfrm>
            <a:prstGeom prst="rect">
              <a:avLst/>
            </a:prstGeom>
            <a:noFill/>
          </p:spPr>
          <p:txBody>
            <a:bodyPr wrap="square" lIns="0" tIns="0" rIns="0" bIns="0" rtlCol="0" anchor="b" anchorCtr="0">
              <a:noAutofit/>
            </a:bodyPr>
            <a:lstStyle/>
            <a:p>
              <a:pPr marL="0" marR="0" lvl="0" indent="0" algn="ctr" defTabSz="910453" eaLnBrk="1" fontAlgn="auto" latinLnBrk="0" hangingPunct="1">
                <a:lnSpc>
                  <a:spcPct val="100000"/>
                </a:lnSpc>
                <a:spcBef>
                  <a:spcPts val="700"/>
                </a:spcBef>
                <a:spcAft>
                  <a:spcPts val="0"/>
                </a:spcAft>
                <a:buClrTx/>
                <a:buSzTx/>
                <a:buFontTx/>
                <a:buNone/>
                <a:tabLst/>
                <a:defRPr/>
              </a:pPr>
              <a:r>
                <a:rPr kumimoji="0" lang="en-US" sz="1400" b="0" i="0" u="none" strike="noStrike" kern="0" cap="none" spc="0" normalizeH="0" baseline="0" noProof="0">
                  <a:ln w="0"/>
                  <a:uLnTx/>
                  <a:uFillTx/>
                  <a:latin typeface="Arial" panose="020B0604020202020204" pitchFamily="34" charset="0"/>
                  <a:cs typeface="Arial" panose="020B0604020202020204" pitchFamily="34" charset="0"/>
                </a:rPr>
                <a:t>Average number of webinar participants</a:t>
              </a:r>
              <a:endParaRPr kumimoji="0" lang="en-US" sz="1400" b="0" i="0" u="none" strike="noStrike" kern="0" cap="none" spc="0" normalizeH="0" baseline="0" noProof="0">
                <a:ln w="0"/>
                <a:uLnTx/>
                <a:uFillTx/>
                <a:latin typeface="Arial" panose="020B0604020202020204" pitchFamily="34" charset="0"/>
                <a:ea typeface="ＭＳ Ｐゴシック" charset="-128"/>
                <a:cs typeface="Arial" panose="020B0604020202020204" pitchFamily="34" charset="0"/>
              </a:endParaRPr>
            </a:p>
          </p:txBody>
        </p:sp>
      </p:grpSp>
      <p:grpSp>
        <p:nvGrpSpPr>
          <p:cNvPr id="57" name="Group 56"/>
          <p:cNvGrpSpPr/>
          <p:nvPr/>
        </p:nvGrpSpPr>
        <p:grpSpPr>
          <a:xfrm>
            <a:off x="6533396" y="4301448"/>
            <a:ext cx="2218473" cy="1499776"/>
            <a:chOff x="3455528" y="3541919"/>
            <a:chExt cx="2218473" cy="1408591"/>
          </a:xfrm>
        </p:grpSpPr>
        <p:sp>
          <p:nvSpPr>
            <p:cNvPr id="58" name="Rounded Rectangle 57"/>
            <p:cNvSpPr/>
            <p:nvPr/>
          </p:nvSpPr>
          <p:spPr bwMode="auto">
            <a:xfrm>
              <a:off x="3455528" y="3541919"/>
              <a:ext cx="2218473" cy="1408591"/>
            </a:xfrm>
            <a:prstGeom prst="roundRect">
              <a:avLst>
                <a:gd name="adj" fmla="val 3324"/>
              </a:avLst>
            </a:prstGeom>
            <a:noFill/>
            <a:ln w="28575" cap="flat" cmpd="sng" algn="ctr">
              <a:noFill/>
              <a:prstDash val="solid"/>
              <a:round/>
              <a:headEnd type="none" w="med" len="med"/>
              <a:tailEnd type="none" w="med" len="med"/>
            </a:ln>
            <a:effectLst/>
          </p:spPr>
          <p:txBody>
            <a:bodyPr vert="horz" wrap="square" lIns="0" tIns="60960" rIns="0" bIns="0" numCol="1" rtlCol="0"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srgbClr val="E46248"/>
                  </a:solidFill>
                  <a:effectLst/>
                  <a:uLnTx/>
                  <a:uFillTx/>
                  <a:latin typeface="Arial"/>
                  <a:cs typeface="Arial"/>
                </a:rPr>
                <a:t>29</a:t>
              </a:r>
              <a:endParaRPr kumimoji="0" lang="en-US" sz="3200" b="1" i="0" u="none" strike="noStrike" kern="0" cap="none" spc="0" normalizeH="0" baseline="30000" noProof="0">
                <a:ln>
                  <a:noFill/>
                </a:ln>
                <a:solidFill>
                  <a:srgbClr val="E46248"/>
                </a:solidFill>
                <a:effectLst/>
                <a:uLnTx/>
                <a:uFillTx/>
                <a:latin typeface="Arial"/>
                <a:cs typeface="Arial"/>
              </a:endParaRPr>
            </a:p>
          </p:txBody>
        </p:sp>
        <p:sp>
          <p:nvSpPr>
            <p:cNvPr id="59" name="TextBox 58"/>
            <p:cNvSpPr txBox="1"/>
            <p:nvPr/>
          </p:nvSpPr>
          <p:spPr>
            <a:xfrm>
              <a:off x="3777857" y="3805811"/>
              <a:ext cx="1524000" cy="861320"/>
            </a:xfrm>
            <a:prstGeom prst="rect">
              <a:avLst/>
            </a:prstGeom>
            <a:noFill/>
          </p:spPr>
          <p:txBody>
            <a:bodyPr wrap="square" lIns="0" tIns="0" rIns="0" bIns="0" rtlCol="0" anchor="b" anchorCtr="0">
              <a:noAutofit/>
            </a:bodyPr>
            <a:lstStyle/>
            <a:p>
              <a:pPr marL="0" marR="0" lvl="0" indent="0" algn="ctr" defTabSz="910453" eaLnBrk="1" fontAlgn="auto" latinLnBrk="0" hangingPunct="1">
                <a:lnSpc>
                  <a:spcPct val="100000"/>
                </a:lnSpc>
                <a:spcBef>
                  <a:spcPts val="700"/>
                </a:spcBef>
                <a:spcAft>
                  <a:spcPts val="0"/>
                </a:spcAft>
                <a:buClrTx/>
                <a:buSzTx/>
                <a:buFontTx/>
                <a:buNone/>
                <a:tabLst/>
                <a:defRPr/>
              </a:pPr>
              <a:r>
                <a:rPr kumimoji="0" lang="en-US" sz="1400" b="0" i="0" u="none" strike="noStrike" kern="0" cap="none" spc="0" normalizeH="0" baseline="0" noProof="0">
                  <a:ln>
                    <a:noFill/>
                  </a:ln>
                  <a:effectLst/>
                  <a:uLnTx/>
                  <a:uFillTx/>
                  <a:latin typeface="Arial" panose="020B0604020202020204" pitchFamily="34" charset="0"/>
                  <a:cs typeface="Arial" panose="020B0604020202020204" pitchFamily="34" charset="0"/>
                </a:rPr>
                <a:t>Email communications distributed</a:t>
              </a:r>
              <a:endParaRPr kumimoji="0" lang="en-US" sz="1400" b="0" i="0" u="none" strike="noStrike" kern="0" cap="none" spc="0" normalizeH="0" baseline="0" noProof="0">
                <a:ln>
                  <a:noFill/>
                </a:ln>
                <a:effectLst/>
                <a:uLnTx/>
                <a:uFillTx/>
                <a:latin typeface="Arial" panose="020B0604020202020204" pitchFamily="34" charset="0"/>
                <a:ea typeface="ＭＳ Ｐゴシック" charset="-128"/>
                <a:cs typeface="Arial" panose="020B0604020202020204" pitchFamily="34" charset="0"/>
              </a:endParaRPr>
            </a:p>
          </p:txBody>
        </p:sp>
      </p:grpSp>
      <p:grpSp>
        <p:nvGrpSpPr>
          <p:cNvPr id="60" name="Group 59"/>
          <p:cNvGrpSpPr/>
          <p:nvPr/>
        </p:nvGrpSpPr>
        <p:grpSpPr>
          <a:xfrm>
            <a:off x="1722070" y="4350322"/>
            <a:ext cx="2218473" cy="1499776"/>
            <a:chOff x="3455528" y="3512306"/>
            <a:chExt cx="2218473" cy="1408591"/>
          </a:xfrm>
        </p:grpSpPr>
        <p:sp>
          <p:nvSpPr>
            <p:cNvPr id="61" name="Rounded Rectangle 60"/>
            <p:cNvSpPr/>
            <p:nvPr/>
          </p:nvSpPr>
          <p:spPr bwMode="auto">
            <a:xfrm>
              <a:off x="3455528" y="3512306"/>
              <a:ext cx="2218473" cy="1408591"/>
            </a:xfrm>
            <a:prstGeom prst="roundRect">
              <a:avLst>
                <a:gd name="adj" fmla="val 3324"/>
              </a:avLst>
            </a:prstGeom>
            <a:noFill/>
            <a:ln w="28575" cap="flat" cmpd="sng" algn="ctr">
              <a:noFill/>
              <a:prstDash val="solid"/>
              <a:round/>
              <a:headEnd type="none" w="med" len="med"/>
              <a:tailEnd type="none" w="med" len="med"/>
            </a:ln>
            <a:effectLst/>
          </p:spPr>
          <p:txBody>
            <a:bodyPr vert="horz" wrap="square" lIns="0" tIns="60960" rIns="0" bIns="0" numCol="1" rtlCol="0"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3200" b="1" kern="0">
                  <a:solidFill>
                    <a:srgbClr val="5B234F"/>
                  </a:solidFill>
                  <a:latin typeface="Arial"/>
                  <a:cs typeface="Arial"/>
                </a:rPr>
                <a:t>45</a:t>
              </a:r>
              <a:endParaRPr kumimoji="0" lang="en-US" sz="3200" b="1" i="0" u="none" strike="noStrike" kern="0" cap="none" spc="0" normalizeH="0" baseline="30000" noProof="0">
                <a:ln>
                  <a:noFill/>
                </a:ln>
                <a:solidFill>
                  <a:srgbClr val="5B234F"/>
                </a:solidFill>
                <a:effectLst/>
                <a:uLnTx/>
                <a:uFillTx/>
                <a:latin typeface="Arial"/>
                <a:cs typeface="Arial"/>
              </a:endParaRPr>
            </a:p>
          </p:txBody>
        </p:sp>
        <p:sp>
          <p:nvSpPr>
            <p:cNvPr id="62" name="TextBox 61"/>
            <p:cNvSpPr txBox="1"/>
            <p:nvPr/>
          </p:nvSpPr>
          <p:spPr>
            <a:xfrm>
              <a:off x="3802764" y="3769373"/>
              <a:ext cx="1524000" cy="861320"/>
            </a:xfrm>
            <a:prstGeom prst="rect">
              <a:avLst/>
            </a:prstGeom>
            <a:noFill/>
          </p:spPr>
          <p:txBody>
            <a:bodyPr wrap="square" lIns="0" tIns="0" rIns="0" bIns="0" rtlCol="0" anchor="b" anchorCtr="0">
              <a:noAutofit/>
            </a:bodyPr>
            <a:lstStyle/>
            <a:p>
              <a:pPr marL="0" marR="0" lvl="0" indent="0" algn="ctr" defTabSz="910453" eaLnBrk="1" fontAlgn="auto" latinLnBrk="0" hangingPunct="1">
                <a:lnSpc>
                  <a:spcPct val="100000"/>
                </a:lnSpc>
                <a:spcBef>
                  <a:spcPts val="700"/>
                </a:spcBef>
                <a:spcAft>
                  <a:spcPts val="0"/>
                </a:spcAft>
                <a:buClrTx/>
                <a:buSzTx/>
                <a:buFontTx/>
                <a:buNone/>
                <a:tabLst/>
                <a:defRPr/>
              </a:pPr>
              <a:r>
                <a:rPr kumimoji="0" lang="en-US" sz="1400" b="0" i="0" u="none" strike="noStrike" kern="0" cap="none" spc="0" normalizeH="0" baseline="0" noProof="0">
                  <a:ln>
                    <a:noFill/>
                  </a:ln>
                  <a:effectLst/>
                  <a:uLnTx/>
                  <a:uFillTx/>
                  <a:latin typeface="Arial" panose="020B0604020202020204" pitchFamily="34" charset="0"/>
                  <a:cs typeface="Arial" panose="020B0604020202020204" pitchFamily="34" charset="0"/>
                </a:rPr>
                <a:t>Feedback forms received and responded to </a:t>
              </a:r>
              <a:endParaRPr kumimoji="0" lang="en-US" sz="1400" b="0" i="0" u="none" strike="noStrike" kern="0" cap="none" spc="0" normalizeH="0" baseline="0" noProof="0">
                <a:ln>
                  <a:noFill/>
                </a:ln>
                <a:effectLst/>
                <a:uLnTx/>
                <a:uFillTx/>
                <a:latin typeface="Arial" panose="020B0604020202020204" pitchFamily="34" charset="0"/>
                <a:ea typeface="ＭＳ Ｐゴシック" charset="-128"/>
                <a:cs typeface="Arial" panose="020B0604020202020204" pitchFamily="34" charset="0"/>
              </a:endParaRPr>
            </a:p>
          </p:txBody>
        </p:sp>
      </p:grpSp>
      <p:grpSp>
        <p:nvGrpSpPr>
          <p:cNvPr id="63" name="Group 62"/>
          <p:cNvGrpSpPr/>
          <p:nvPr/>
        </p:nvGrpSpPr>
        <p:grpSpPr>
          <a:xfrm>
            <a:off x="2298313" y="1908589"/>
            <a:ext cx="2218473" cy="1499776"/>
            <a:chOff x="3455528" y="3541919"/>
            <a:chExt cx="2218473" cy="1408591"/>
          </a:xfrm>
        </p:grpSpPr>
        <p:sp>
          <p:nvSpPr>
            <p:cNvPr id="64" name="Rounded Rectangle 63"/>
            <p:cNvSpPr/>
            <p:nvPr/>
          </p:nvSpPr>
          <p:spPr bwMode="auto">
            <a:xfrm>
              <a:off x="3455528" y="3541919"/>
              <a:ext cx="2218473" cy="1408591"/>
            </a:xfrm>
            <a:prstGeom prst="roundRect">
              <a:avLst>
                <a:gd name="adj" fmla="val 3324"/>
              </a:avLst>
            </a:prstGeom>
            <a:noFill/>
            <a:ln w="28575" cap="flat" cmpd="sng" algn="ctr">
              <a:noFill/>
              <a:prstDash val="solid"/>
              <a:round/>
              <a:headEnd type="none" w="med" len="med"/>
              <a:tailEnd type="none" w="med" len="med"/>
            </a:ln>
            <a:effectLst/>
          </p:spPr>
          <p:txBody>
            <a:bodyPr vert="horz" wrap="square" lIns="0" tIns="60960" rIns="0" bIns="0" numCol="1" rtlCol="0"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w="0"/>
                  <a:solidFill>
                    <a:srgbClr val="006671"/>
                  </a:solidFill>
                  <a:uLnTx/>
                  <a:uFillTx/>
                  <a:latin typeface="Arial"/>
                  <a:cs typeface="Arial"/>
                </a:rPr>
                <a:t>14</a:t>
              </a:r>
              <a:endParaRPr kumimoji="0" lang="en-US" sz="3200" b="1" i="0" u="none" strike="noStrike" kern="0" cap="none" spc="0" normalizeH="0" baseline="30000" noProof="0">
                <a:ln w="0"/>
                <a:solidFill>
                  <a:srgbClr val="006671"/>
                </a:solidFill>
                <a:uLnTx/>
                <a:uFillTx/>
                <a:latin typeface="Arial"/>
                <a:cs typeface="Arial"/>
              </a:endParaRPr>
            </a:p>
          </p:txBody>
        </p:sp>
        <p:sp>
          <p:nvSpPr>
            <p:cNvPr id="65" name="TextBox 64"/>
            <p:cNvSpPr txBox="1"/>
            <p:nvPr/>
          </p:nvSpPr>
          <p:spPr>
            <a:xfrm>
              <a:off x="3895136" y="3838134"/>
              <a:ext cx="1349047" cy="861320"/>
            </a:xfrm>
            <a:prstGeom prst="rect">
              <a:avLst/>
            </a:prstGeom>
            <a:noFill/>
          </p:spPr>
          <p:txBody>
            <a:bodyPr wrap="square" lIns="0" tIns="0" rIns="0" bIns="0" rtlCol="0" anchor="b" anchorCtr="0">
              <a:noAutofit/>
            </a:bodyPr>
            <a:lstStyle/>
            <a:p>
              <a:pPr marL="0" marR="0" lvl="0" indent="0" algn="ctr" defTabSz="910453" eaLnBrk="1" fontAlgn="auto" latinLnBrk="0" hangingPunct="1">
                <a:lnSpc>
                  <a:spcPct val="100000"/>
                </a:lnSpc>
                <a:spcBef>
                  <a:spcPts val="700"/>
                </a:spcBef>
                <a:spcAft>
                  <a:spcPts val="0"/>
                </a:spcAft>
                <a:buClrTx/>
                <a:buSzTx/>
                <a:buFontTx/>
                <a:buNone/>
                <a:tabLst/>
                <a:defRPr/>
              </a:pPr>
              <a:r>
                <a:rPr kumimoji="0" lang="en-US" sz="1400" b="0" i="0" u="none" strike="noStrike" kern="0" cap="none" spc="0" normalizeH="0" baseline="0" noProof="0">
                  <a:ln w="0"/>
                  <a:uLnTx/>
                  <a:uFillTx/>
                  <a:latin typeface="Arial" panose="020B0604020202020204" pitchFamily="34" charset="0"/>
                  <a:cs typeface="Arial" panose="020B0604020202020204" pitchFamily="34" charset="0"/>
                </a:rPr>
                <a:t>IRP webinars recorded and posted online</a:t>
              </a:r>
              <a:endParaRPr kumimoji="0" lang="en-US" sz="1400" b="0" i="0" u="none" strike="noStrike" kern="0" cap="none" spc="0" normalizeH="0" baseline="0" noProof="0">
                <a:ln w="0"/>
                <a:uLnTx/>
                <a:uFillTx/>
                <a:latin typeface="Arial" panose="020B0604020202020204" pitchFamily="34" charset="0"/>
                <a:ea typeface="ＭＳ Ｐゴシック" charset="-128"/>
                <a:cs typeface="Arial" panose="020B0604020202020204" pitchFamily="34" charset="0"/>
              </a:endParaRPr>
            </a:p>
          </p:txBody>
        </p:sp>
      </p:grpSp>
      <p:sp>
        <p:nvSpPr>
          <p:cNvPr id="66" name="Text Placeholder 33"/>
          <p:cNvSpPr txBox="1">
            <a:spLocks/>
          </p:cNvSpPr>
          <p:nvPr/>
        </p:nvSpPr>
        <p:spPr bwMode="auto">
          <a:xfrm>
            <a:off x="6704924" y="3849087"/>
            <a:ext cx="386359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457189" indent="-457189" algn="l" rtl="0" eaLnBrk="1" fontAlgn="base" hangingPunct="1">
              <a:spcBef>
                <a:spcPct val="20000"/>
              </a:spcBef>
              <a:spcAft>
                <a:spcPct val="0"/>
              </a:spcAft>
              <a:buFont typeface="Arial" charset="0"/>
              <a:buChar char="•"/>
              <a:defRPr sz="2000" kern="1200">
                <a:solidFill>
                  <a:srgbClr val="474C55"/>
                </a:solidFill>
                <a:latin typeface="Arial" charset="0"/>
                <a:ea typeface="+mn-ea"/>
                <a:cs typeface="+mn-cs"/>
              </a:defRPr>
            </a:lvl1pPr>
            <a:lvl2pPr marL="990575" indent="-380990" algn="l" rtl="0" eaLnBrk="1" fontAlgn="base" hangingPunct="1">
              <a:spcBef>
                <a:spcPct val="20000"/>
              </a:spcBef>
              <a:spcAft>
                <a:spcPct val="0"/>
              </a:spcAft>
              <a:buFont typeface="Arial" charset="0"/>
              <a:buChar char="•"/>
              <a:defRPr sz="2000" kern="1200">
                <a:solidFill>
                  <a:srgbClr val="474C55"/>
                </a:solidFill>
                <a:latin typeface="Arial" charset="0"/>
                <a:ea typeface="+mn-ea"/>
                <a:cs typeface="+mn-cs"/>
              </a:defRPr>
            </a:lvl2pPr>
            <a:lvl3pPr marL="1523962" indent="-304792" algn="l" rtl="0" eaLnBrk="1" fontAlgn="base" hangingPunct="1">
              <a:spcBef>
                <a:spcPct val="20000"/>
              </a:spcBef>
              <a:spcAft>
                <a:spcPct val="0"/>
              </a:spcAft>
              <a:buFont typeface="Arial" charset="0"/>
              <a:buChar char="•"/>
              <a:defRPr sz="2000" kern="1200">
                <a:solidFill>
                  <a:srgbClr val="474C55"/>
                </a:solidFill>
                <a:latin typeface="Arial" charset="0"/>
                <a:ea typeface="+mn-ea"/>
                <a:cs typeface="+mn-cs"/>
              </a:defRPr>
            </a:lvl3pPr>
            <a:lvl4pPr marL="2133547" indent="-304792" algn="l" rtl="0" eaLnBrk="1" fontAlgn="base" hangingPunct="1">
              <a:spcBef>
                <a:spcPct val="20000"/>
              </a:spcBef>
              <a:spcAft>
                <a:spcPct val="0"/>
              </a:spcAft>
              <a:buFont typeface="Arial" charset="0"/>
              <a:buChar char="•"/>
              <a:defRPr sz="2000" kern="1200">
                <a:solidFill>
                  <a:srgbClr val="474C55"/>
                </a:solidFill>
                <a:latin typeface="Arial" charset="0"/>
                <a:ea typeface="+mn-ea"/>
                <a:cs typeface="+mn-cs"/>
              </a:defRPr>
            </a:lvl4pPr>
            <a:lvl5pPr marL="2743131" indent="-304792" algn="l" rtl="0" eaLnBrk="1" fontAlgn="base" hangingPunct="1">
              <a:spcBef>
                <a:spcPct val="20000"/>
              </a:spcBef>
              <a:spcAft>
                <a:spcPct val="0"/>
              </a:spcAft>
              <a:buFont typeface="Arial" charset="0"/>
              <a:buChar char="•"/>
              <a:defRPr sz="2000" kern="1200">
                <a:solidFill>
                  <a:srgbClr val="474C55"/>
                </a:solidFill>
                <a:latin typeface="Arial"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defRPr/>
            </a:pPr>
            <a:r>
              <a:rPr kumimoji="0" lang="en-US" sz="2000" b="0" i="0" u="none" strike="noStrike" kern="1200" cap="none" spc="0" normalizeH="0" baseline="0" noProof="0">
                <a:ln w="0"/>
                <a:solidFill>
                  <a:schemeClr val="tx1"/>
                </a:solidFill>
                <a:uLnTx/>
                <a:uFillTx/>
                <a:latin typeface="Arial" charset="0"/>
                <a:ea typeface="+mn-ea"/>
                <a:cs typeface="+mn-cs"/>
              </a:rPr>
              <a:t>E-newsletter communication</a:t>
            </a:r>
          </a:p>
        </p:txBody>
      </p:sp>
      <p:sp>
        <p:nvSpPr>
          <p:cNvPr id="67" name="Text Placeholder 33"/>
          <p:cNvSpPr txBox="1">
            <a:spLocks/>
          </p:cNvSpPr>
          <p:nvPr/>
        </p:nvSpPr>
        <p:spPr bwMode="auto">
          <a:xfrm>
            <a:off x="1185572" y="3860466"/>
            <a:ext cx="5519352"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457189" indent="-457189" algn="l" rtl="0" eaLnBrk="1" fontAlgn="base" hangingPunct="1">
              <a:spcBef>
                <a:spcPct val="20000"/>
              </a:spcBef>
              <a:spcAft>
                <a:spcPct val="0"/>
              </a:spcAft>
              <a:buFont typeface="Arial" charset="0"/>
              <a:buChar char="•"/>
              <a:defRPr sz="2000" kern="1200">
                <a:solidFill>
                  <a:srgbClr val="474C55"/>
                </a:solidFill>
                <a:latin typeface="Arial" charset="0"/>
                <a:ea typeface="+mn-ea"/>
                <a:cs typeface="+mn-cs"/>
              </a:defRPr>
            </a:lvl1pPr>
            <a:lvl2pPr marL="990575" indent="-380990" algn="l" rtl="0" eaLnBrk="1" fontAlgn="base" hangingPunct="1">
              <a:spcBef>
                <a:spcPct val="20000"/>
              </a:spcBef>
              <a:spcAft>
                <a:spcPct val="0"/>
              </a:spcAft>
              <a:buFont typeface="Arial" charset="0"/>
              <a:buChar char="•"/>
              <a:defRPr sz="2000" kern="1200">
                <a:solidFill>
                  <a:srgbClr val="474C55"/>
                </a:solidFill>
                <a:latin typeface="Arial" charset="0"/>
                <a:ea typeface="+mn-ea"/>
                <a:cs typeface="+mn-cs"/>
              </a:defRPr>
            </a:lvl2pPr>
            <a:lvl3pPr marL="1523962" indent="-304792" algn="l" rtl="0" eaLnBrk="1" fontAlgn="base" hangingPunct="1">
              <a:spcBef>
                <a:spcPct val="20000"/>
              </a:spcBef>
              <a:spcAft>
                <a:spcPct val="0"/>
              </a:spcAft>
              <a:buFont typeface="Arial" charset="0"/>
              <a:buChar char="•"/>
              <a:defRPr sz="2000" kern="1200">
                <a:solidFill>
                  <a:srgbClr val="474C55"/>
                </a:solidFill>
                <a:latin typeface="Arial" charset="0"/>
                <a:ea typeface="+mn-ea"/>
                <a:cs typeface="+mn-cs"/>
              </a:defRPr>
            </a:lvl3pPr>
            <a:lvl4pPr marL="2133547" indent="-304792" algn="l" rtl="0" eaLnBrk="1" fontAlgn="base" hangingPunct="1">
              <a:spcBef>
                <a:spcPct val="20000"/>
              </a:spcBef>
              <a:spcAft>
                <a:spcPct val="0"/>
              </a:spcAft>
              <a:buFont typeface="Arial" charset="0"/>
              <a:buChar char="•"/>
              <a:defRPr sz="2000" kern="1200">
                <a:solidFill>
                  <a:srgbClr val="474C55"/>
                </a:solidFill>
                <a:latin typeface="Arial" charset="0"/>
                <a:ea typeface="+mn-ea"/>
                <a:cs typeface="+mn-cs"/>
              </a:defRPr>
            </a:lvl4pPr>
            <a:lvl5pPr marL="2743131" indent="-304792" algn="l" rtl="0" eaLnBrk="1" fontAlgn="base" hangingPunct="1">
              <a:spcBef>
                <a:spcPct val="20000"/>
              </a:spcBef>
              <a:spcAft>
                <a:spcPct val="0"/>
              </a:spcAft>
              <a:buFont typeface="Arial" charset="0"/>
              <a:buChar char="•"/>
              <a:defRPr sz="2000" kern="1200">
                <a:solidFill>
                  <a:srgbClr val="474C55"/>
                </a:solidFill>
                <a:latin typeface="Arial"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defRPr/>
            </a:pPr>
            <a:r>
              <a:rPr kumimoji="0" lang="en-US" sz="2000" b="0" i="0" u="none" strike="noStrike" kern="1200" cap="none" spc="0" normalizeH="0" baseline="0" noProof="0">
                <a:ln w="0"/>
                <a:solidFill>
                  <a:schemeClr val="tx1"/>
                </a:solidFill>
                <a:uLnTx/>
                <a:uFillTx/>
                <a:latin typeface="Arial" charset="0"/>
                <a:ea typeface="+mn-ea"/>
                <a:cs typeface="+mn-cs"/>
              </a:rPr>
              <a:t>Online</a:t>
            </a:r>
            <a:r>
              <a:rPr kumimoji="0" lang="en-US" sz="2000" b="0" i="0" u="none" strike="noStrike" kern="1200" cap="none" spc="0" normalizeH="0" noProof="0">
                <a:ln w="0"/>
                <a:solidFill>
                  <a:schemeClr val="tx1"/>
                </a:solidFill>
                <a:uLnTx/>
                <a:uFillTx/>
                <a:latin typeface="Arial" charset="0"/>
                <a:ea typeface="+mn-ea"/>
                <a:cs typeface="+mn-cs"/>
              </a:rPr>
              <a:t> interested party feedback</a:t>
            </a:r>
            <a:endParaRPr kumimoji="0" lang="en-US" sz="2000" b="0" i="0" u="none" strike="noStrike" kern="1200" cap="none" spc="0" normalizeH="0" baseline="0" noProof="0">
              <a:ln w="0"/>
              <a:solidFill>
                <a:schemeClr val="tx1"/>
              </a:solidFill>
              <a:uLnTx/>
              <a:uFillTx/>
              <a:latin typeface="Arial" charset="0"/>
              <a:ea typeface="+mn-ea"/>
              <a:cs typeface="+mn-cs"/>
            </a:endParaRPr>
          </a:p>
        </p:txBody>
      </p:sp>
      <p:grpSp>
        <p:nvGrpSpPr>
          <p:cNvPr id="72" name="Group 71"/>
          <p:cNvGrpSpPr/>
          <p:nvPr/>
        </p:nvGrpSpPr>
        <p:grpSpPr>
          <a:xfrm>
            <a:off x="3331924" y="4347657"/>
            <a:ext cx="2218473" cy="1499776"/>
            <a:chOff x="3455528" y="3541919"/>
            <a:chExt cx="2218473" cy="1408591"/>
          </a:xfrm>
        </p:grpSpPr>
        <p:sp>
          <p:nvSpPr>
            <p:cNvPr id="73" name="Rounded Rectangle 72"/>
            <p:cNvSpPr/>
            <p:nvPr/>
          </p:nvSpPr>
          <p:spPr bwMode="auto">
            <a:xfrm>
              <a:off x="3455528" y="3541919"/>
              <a:ext cx="2218473" cy="1408591"/>
            </a:xfrm>
            <a:prstGeom prst="roundRect">
              <a:avLst>
                <a:gd name="adj" fmla="val 3324"/>
              </a:avLst>
            </a:prstGeom>
            <a:noFill/>
            <a:ln w="28575" cap="flat" cmpd="sng" algn="ctr">
              <a:noFill/>
              <a:prstDash val="solid"/>
              <a:round/>
              <a:headEnd type="none" w="med" len="med"/>
              <a:tailEnd type="none" w="med" len="med"/>
            </a:ln>
            <a:effectLst/>
          </p:spPr>
          <p:txBody>
            <a:bodyPr vert="horz" wrap="square" lIns="0" tIns="60960" rIns="0" bIns="0" numCol="1" rtlCol="0"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srgbClr val="5B234F"/>
                  </a:solidFill>
                  <a:effectLst/>
                  <a:uLnTx/>
                  <a:uFillTx/>
                  <a:latin typeface="Arial"/>
                  <a:cs typeface="Arial"/>
                </a:rPr>
                <a:t>10</a:t>
              </a:r>
              <a:endParaRPr kumimoji="0" lang="en-US" sz="3200" b="1" i="0" u="none" strike="noStrike" kern="0" cap="none" spc="0" normalizeH="0" baseline="30000" noProof="0">
                <a:ln>
                  <a:noFill/>
                </a:ln>
                <a:solidFill>
                  <a:srgbClr val="5B234F"/>
                </a:solidFill>
                <a:effectLst/>
                <a:uLnTx/>
                <a:uFillTx/>
                <a:latin typeface="Arial"/>
                <a:cs typeface="Arial"/>
              </a:endParaRPr>
            </a:p>
          </p:txBody>
        </p:sp>
        <p:sp>
          <p:nvSpPr>
            <p:cNvPr id="74" name="TextBox 73"/>
            <p:cNvSpPr txBox="1"/>
            <p:nvPr/>
          </p:nvSpPr>
          <p:spPr>
            <a:xfrm>
              <a:off x="3743011" y="4024266"/>
              <a:ext cx="1822510" cy="459048"/>
            </a:xfrm>
            <a:prstGeom prst="rect">
              <a:avLst/>
            </a:prstGeom>
            <a:noFill/>
          </p:spPr>
          <p:txBody>
            <a:bodyPr wrap="square" lIns="0" tIns="0" rIns="0" bIns="0" rtlCol="0" anchor="b" anchorCtr="0">
              <a:noAutofit/>
            </a:bodyPr>
            <a:lstStyle/>
            <a:p>
              <a:pPr marL="0" marR="0" lvl="0" indent="0" algn="ctr" defTabSz="910453" eaLnBrk="1" fontAlgn="auto" latinLnBrk="0" hangingPunct="1">
                <a:lnSpc>
                  <a:spcPct val="100000"/>
                </a:lnSpc>
                <a:spcBef>
                  <a:spcPts val="700"/>
                </a:spcBef>
                <a:spcAft>
                  <a:spcPts val="0"/>
                </a:spcAft>
                <a:buClrTx/>
                <a:buSzTx/>
                <a:buFontTx/>
                <a:buNone/>
                <a:tabLst/>
                <a:defRPr/>
              </a:pPr>
              <a:r>
                <a:rPr kumimoji="0" lang="en-US" sz="1400" b="0" i="0" u="none" strike="noStrike" kern="0" cap="none" spc="0" normalizeH="0" baseline="0" noProof="0">
                  <a:ln>
                    <a:noFill/>
                  </a:ln>
                  <a:effectLst/>
                  <a:uLnTx/>
                  <a:uFillTx/>
                  <a:latin typeface="Arial" panose="020B0604020202020204" pitchFamily="34" charset="0"/>
                  <a:cs typeface="Arial" panose="020B0604020202020204" pitchFamily="34" charset="0"/>
                </a:rPr>
                <a:t>Feedback </a:t>
              </a:r>
              <a:r>
                <a:rPr lang="en-US" sz="1400" kern="0">
                  <a:latin typeface="Arial" panose="020B0604020202020204" pitchFamily="34" charset="0"/>
                  <a:cs typeface="Arial" panose="020B0604020202020204" pitchFamily="34" charset="0"/>
                </a:rPr>
                <a:t>reports prepared</a:t>
              </a:r>
              <a:endParaRPr kumimoji="0" lang="en-US" sz="1400" b="0" i="0" u="none" strike="noStrike" kern="0" cap="none" spc="0" normalizeH="0" baseline="0" noProof="0">
                <a:ln>
                  <a:noFill/>
                </a:ln>
                <a:effectLst/>
                <a:uLnTx/>
                <a:uFillTx/>
                <a:latin typeface="Arial" panose="020B0604020202020204" pitchFamily="34" charset="0"/>
                <a:ea typeface="ＭＳ Ｐゴシック" charset="-128"/>
                <a:cs typeface="Arial" panose="020B0604020202020204" pitchFamily="34" charset="0"/>
              </a:endParaRPr>
            </a:p>
          </p:txBody>
        </p:sp>
      </p:grpSp>
      <p:grpSp>
        <p:nvGrpSpPr>
          <p:cNvPr id="78" name="Group 77"/>
          <p:cNvGrpSpPr/>
          <p:nvPr/>
        </p:nvGrpSpPr>
        <p:grpSpPr>
          <a:xfrm>
            <a:off x="7396753" y="1923498"/>
            <a:ext cx="2218473" cy="1499776"/>
            <a:chOff x="3455528" y="3541919"/>
            <a:chExt cx="2218473" cy="1408591"/>
          </a:xfrm>
        </p:grpSpPr>
        <p:sp>
          <p:nvSpPr>
            <p:cNvPr id="79" name="Rounded Rectangle 78"/>
            <p:cNvSpPr/>
            <p:nvPr/>
          </p:nvSpPr>
          <p:spPr bwMode="auto">
            <a:xfrm>
              <a:off x="3455528" y="3541919"/>
              <a:ext cx="2218473" cy="1408591"/>
            </a:xfrm>
            <a:prstGeom prst="roundRect">
              <a:avLst>
                <a:gd name="adj" fmla="val 3324"/>
              </a:avLst>
            </a:prstGeom>
            <a:noFill/>
            <a:ln w="28575" cap="flat" cmpd="sng" algn="ctr">
              <a:noFill/>
              <a:prstDash val="solid"/>
              <a:round/>
              <a:headEnd type="none" w="med" len="med"/>
              <a:tailEnd type="none" w="med" len="med"/>
            </a:ln>
            <a:effectLst/>
          </p:spPr>
          <p:txBody>
            <a:bodyPr vert="horz" wrap="square" lIns="0" tIns="60960" rIns="0" bIns="0" numCol="1" rtlCol="0"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w="0"/>
                  <a:solidFill>
                    <a:srgbClr val="006671"/>
                  </a:solidFill>
                  <a:uLnTx/>
                  <a:uFillTx/>
                  <a:latin typeface="Arial"/>
                  <a:cs typeface="Arial"/>
                </a:rPr>
                <a:t>251</a:t>
              </a:r>
              <a:endParaRPr kumimoji="0" lang="en-US" sz="3200" b="1" i="0" u="none" strike="noStrike" kern="0" cap="none" spc="0" normalizeH="0" baseline="30000" noProof="0">
                <a:ln w="0"/>
                <a:solidFill>
                  <a:srgbClr val="006671"/>
                </a:solidFill>
                <a:uLnTx/>
                <a:uFillTx/>
                <a:latin typeface="Arial"/>
                <a:cs typeface="Arial"/>
              </a:endParaRPr>
            </a:p>
          </p:txBody>
        </p:sp>
        <p:sp>
          <p:nvSpPr>
            <p:cNvPr id="80" name="TextBox 79"/>
            <p:cNvSpPr txBox="1"/>
            <p:nvPr/>
          </p:nvSpPr>
          <p:spPr>
            <a:xfrm>
              <a:off x="3893842" y="3830296"/>
              <a:ext cx="1524000" cy="861320"/>
            </a:xfrm>
            <a:prstGeom prst="rect">
              <a:avLst/>
            </a:prstGeom>
            <a:noFill/>
          </p:spPr>
          <p:txBody>
            <a:bodyPr wrap="square" lIns="0" tIns="0" rIns="0" bIns="0" rtlCol="0" anchor="b" anchorCtr="0">
              <a:noAutofit/>
            </a:bodyPr>
            <a:lstStyle/>
            <a:p>
              <a:pPr marL="0" marR="0" lvl="0" indent="0" algn="ctr" defTabSz="910453" eaLnBrk="1" fontAlgn="auto" latinLnBrk="0" hangingPunct="1">
                <a:lnSpc>
                  <a:spcPct val="100000"/>
                </a:lnSpc>
                <a:spcBef>
                  <a:spcPts val="700"/>
                </a:spcBef>
                <a:spcAft>
                  <a:spcPts val="0"/>
                </a:spcAft>
                <a:buClrTx/>
                <a:buSzTx/>
                <a:buFontTx/>
                <a:buNone/>
                <a:tabLst/>
                <a:defRPr/>
              </a:pPr>
              <a:r>
                <a:rPr kumimoji="0" lang="en-US" sz="1400" b="0" i="0" u="none" strike="noStrike" kern="0" cap="none" spc="0" normalizeH="0" baseline="0" noProof="0">
                  <a:ln w="0"/>
                  <a:uLnTx/>
                  <a:uFillTx/>
                  <a:latin typeface="Arial" panose="020B0604020202020204" pitchFamily="34" charset="0"/>
                  <a:cs typeface="Arial" panose="020B0604020202020204" pitchFamily="34" charset="0"/>
                </a:rPr>
                <a:t>Unique individuals</a:t>
              </a:r>
              <a:r>
                <a:rPr kumimoji="0" lang="en-US" sz="1400" b="0" i="0" u="none" strike="noStrike" kern="0" cap="none" spc="0" normalizeH="0" noProof="0">
                  <a:ln w="0"/>
                  <a:uLnTx/>
                  <a:uFillTx/>
                  <a:latin typeface="Arial" panose="020B0604020202020204" pitchFamily="34" charset="0"/>
                  <a:cs typeface="Arial" panose="020B0604020202020204" pitchFamily="34" charset="0"/>
                </a:rPr>
                <a:t> </a:t>
              </a:r>
              <a:r>
                <a:rPr kumimoji="0" lang="en-US" sz="1400" b="0" i="0" u="none" strike="noStrike" kern="0" cap="none" spc="0" normalizeH="0" baseline="0" noProof="0">
                  <a:ln w="0"/>
                  <a:uLnTx/>
                  <a:uFillTx/>
                  <a:latin typeface="Arial" panose="020B0604020202020204" pitchFamily="34" charset="0"/>
                  <a:cs typeface="Arial" panose="020B0604020202020204" pitchFamily="34" charset="0"/>
                </a:rPr>
                <a:t>participated in webinars</a:t>
              </a:r>
              <a:endParaRPr kumimoji="0" lang="en-US" sz="1400" b="0" i="0" u="none" strike="noStrike" kern="0" cap="none" spc="0" normalizeH="0" baseline="0" noProof="0">
                <a:ln w="0"/>
                <a:uLnTx/>
                <a:uFillTx/>
                <a:latin typeface="Arial" panose="020B0604020202020204" pitchFamily="34" charset="0"/>
                <a:ea typeface="ＭＳ Ｐゴシック" charset="-128"/>
                <a:cs typeface="Arial" panose="020B0604020202020204" pitchFamily="34" charset="0"/>
              </a:endParaRPr>
            </a:p>
          </p:txBody>
        </p:sp>
      </p:grpSp>
      <p:pic>
        <p:nvPicPr>
          <p:cNvPr id="82" name="Picture 11" descr="Icon&#10;&#10;Description automatically generated">
            <a:extLst>
              <a:ext uri="{FF2B5EF4-FFF2-40B4-BE49-F238E27FC236}">
                <a16:creationId xmlns:a16="http://schemas.microsoft.com/office/drawing/2014/main" id="{722A26D9-2F89-6F4A-7324-B3DE8EEC78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68810" y="5997631"/>
            <a:ext cx="381750" cy="604301"/>
          </a:xfrm>
          <a:prstGeom prst="rect">
            <a:avLst/>
          </a:prstGeom>
        </p:spPr>
      </p:pic>
      <p:sp>
        <p:nvSpPr>
          <p:cNvPr id="83" name="TextBox 82">
            <a:extLst>
              <a:ext uri="{FF2B5EF4-FFF2-40B4-BE49-F238E27FC236}">
                <a16:creationId xmlns:a16="http://schemas.microsoft.com/office/drawing/2014/main" id="{B98088FB-9FE4-5D3C-9D60-3A59AEB77F94}"/>
              </a:ext>
            </a:extLst>
          </p:cNvPr>
          <p:cNvSpPr txBox="1"/>
          <p:nvPr/>
        </p:nvSpPr>
        <p:spPr>
          <a:xfrm>
            <a:off x="8804119" y="5930449"/>
            <a:ext cx="173006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Arial"/>
                <a:cs typeface="Arial"/>
                <a:hlinkClick r:id="rId4"/>
              </a:rPr>
              <a:t>irp@pse.com</a:t>
            </a:r>
            <a:r>
              <a:rPr lang="en-US">
                <a:latin typeface="Arial"/>
                <a:cs typeface="Arial"/>
              </a:rPr>
              <a:t> </a:t>
            </a:r>
          </a:p>
        </p:txBody>
      </p:sp>
      <p:sp>
        <p:nvSpPr>
          <p:cNvPr id="84" name="Rectangle 83"/>
          <p:cNvSpPr/>
          <p:nvPr/>
        </p:nvSpPr>
        <p:spPr>
          <a:xfrm>
            <a:off x="8804119" y="6266191"/>
            <a:ext cx="1505540" cy="369332"/>
          </a:xfrm>
          <a:prstGeom prst="rect">
            <a:avLst/>
          </a:prstGeom>
        </p:spPr>
        <p:txBody>
          <a:bodyPr wrap="none">
            <a:spAutoFit/>
          </a:bodyPr>
          <a:lstStyle/>
          <a:p>
            <a:r>
              <a:rPr lang="en-US">
                <a:latin typeface="Arial"/>
                <a:cs typeface="Calibri"/>
                <a:hlinkClick r:id="rId5"/>
              </a:rPr>
              <a:t>pse.com/</a:t>
            </a:r>
            <a:r>
              <a:rPr lang="en-US" err="1">
                <a:latin typeface="Arial"/>
                <a:cs typeface="Calibri"/>
                <a:hlinkClick r:id="rId5"/>
              </a:rPr>
              <a:t>irp</a:t>
            </a:r>
            <a:r>
              <a:rPr lang="en-US">
                <a:latin typeface="Arial"/>
                <a:cs typeface="Calibri"/>
              </a:rPr>
              <a:t>  </a:t>
            </a:r>
          </a:p>
        </p:txBody>
      </p:sp>
      <p:grpSp>
        <p:nvGrpSpPr>
          <p:cNvPr id="36" name="Group 35"/>
          <p:cNvGrpSpPr>
            <a:grpSpLocks noChangeAspect="1"/>
          </p:cNvGrpSpPr>
          <p:nvPr/>
        </p:nvGrpSpPr>
        <p:grpSpPr>
          <a:xfrm>
            <a:off x="2724941" y="1225503"/>
            <a:ext cx="606983" cy="531113"/>
            <a:chOff x="2751138" y="5445126"/>
            <a:chExt cx="152400" cy="133350"/>
          </a:xfrm>
          <a:solidFill>
            <a:srgbClr val="006671"/>
          </a:solidFill>
        </p:grpSpPr>
        <p:sp>
          <p:nvSpPr>
            <p:cNvPr id="37" name="Freeform 1562"/>
            <p:cNvSpPr>
              <a:spLocks noEditPoints="1"/>
            </p:cNvSpPr>
            <p:nvPr/>
          </p:nvSpPr>
          <p:spPr bwMode="auto">
            <a:xfrm>
              <a:off x="2751138" y="5445126"/>
              <a:ext cx="152400" cy="133350"/>
            </a:xfrm>
            <a:custGeom>
              <a:avLst/>
              <a:gdLst>
                <a:gd name="T0" fmla="*/ 88 w 96"/>
                <a:gd name="T1" fmla="*/ 0 h 84"/>
                <a:gd name="T2" fmla="*/ 8 w 96"/>
                <a:gd name="T3" fmla="*/ 0 h 84"/>
                <a:gd name="T4" fmla="*/ 0 w 96"/>
                <a:gd name="T5" fmla="*/ 8 h 84"/>
                <a:gd name="T6" fmla="*/ 0 w 96"/>
                <a:gd name="T7" fmla="*/ 60 h 84"/>
                <a:gd name="T8" fmla="*/ 8 w 96"/>
                <a:gd name="T9" fmla="*/ 68 h 84"/>
                <a:gd name="T10" fmla="*/ 44 w 96"/>
                <a:gd name="T11" fmla="*/ 68 h 84"/>
                <a:gd name="T12" fmla="*/ 44 w 96"/>
                <a:gd name="T13" fmla="*/ 76 h 84"/>
                <a:gd name="T14" fmla="*/ 28 w 96"/>
                <a:gd name="T15" fmla="*/ 76 h 84"/>
                <a:gd name="T16" fmla="*/ 28 w 96"/>
                <a:gd name="T17" fmla="*/ 84 h 84"/>
                <a:gd name="T18" fmla="*/ 68 w 96"/>
                <a:gd name="T19" fmla="*/ 84 h 84"/>
                <a:gd name="T20" fmla="*/ 68 w 96"/>
                <a:gd name="T21" fmla="*/ 76 h 84"/>
                <a:gd name="T22" fmla="*/ 52 w 96"/>
                <a:gd name="T23" fmla="*/ 76 h 84"/>
                <a:gd name="T24" fmla="*/ 52 w 96"/>
                <a:gd name="T25" fmla="*/ 68 h 84"/>
                <a:gd name="T26" fmla="*/ 88 w 96"/>
                <a:gd name="T27" fmla="*/ 68 h 84"/>
                <a:gd name="T28" fmla="*/ 96 w 96"/>
                <a:gd name="T29" fmla="*/ 60 h 84"/>
                <a:gd name="T30" fmla="*/ 96 w 96"/>
                <a:gd name="T31" fmla="*/ 8 h 84"/>
                <a:gd name="T32" fmla="*/ 88 w 96"/>
                <a:gd name="T33" fmla="*/ 0 h 84"/>
                <a:gd name="T34" fmla="*/ 88 w 96"/>
                <a:gd name="T35" fmla="*/ 60 h 84"/>
                <a:gd name="T36" fmla="*/ 8 w 96"/>
                <a:gd name="T37" fmla="*/ 60 h 84"/>
                <a:gd name="T38" fmla="*/ 8 w 96"/>
                <a:gd name="T39" fmla="*/ 56 h 84"/>
                <a:gd name="T40" fmla="*/ 88 w 96"/>
                <a:gd name="T41" fmla="*/ 56 h 84"/>
                <a:gd name="T42" fmla="*/ 88 w 96"/>
                <a:gd name="T43" fmla="*/ 60 h 84"/>
                <a:gd name="T44" fmla="*/ 88 w 96"/>
                <a:gd name="T45" fmla="*/ 48 h 84"/>
                <a:gd name="T46" fmla="*/ 66 w 96"/>
                <a:gd name="T47" fmla="*/ 48 h 84"/>
                <a:gd name="T48" fmla="*/ 66 w 96"/>
                <a:gd name="T49" fmla="*/ 47 h 84"/>
                <a:gd name="T50" fmla="*/ 48 w 96"/>
                <a:gd name="T51" fmla="*/ 33 h 84"/>
                <a:gd name="T52" fmla="*/ 30 w 96"/>
                <a:gd name="T53" fmla="*/ 47 h 84"/>
                <a:gd name="T54" fmla="*/ 30 w 96"/>
                <a:gd name="T55" fmla="*/ 48 h 84"/>
                <a:gd name="T56" fmla="*/ 8 w 96"/>
                <a:gd name="T57" fmla="*/ 48 h 84"/>
                <a:gd name="T58" fmla="*/ 8 w 96"/>
                <a:gd name="T59" fmla="*/ 8 h 84"/>
                <a:gd name="T60" fmla="*/ 88 w 96"/>
                <a:gd name="T61" fmla="*/ 8 h 84"/>
                <a:gd name="T62" fmla="*/ 88 w 96"/>
                <a:gd name="T63" fmla="*/ 4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84">
                  <a:moveTo>
                    <a:pt x="88" y="0"/>
                  </a:moveTo>
                  <a:cubicBezTo>
                    <a:pt x="8" y="0"/>
                    <a:pt x="8" y="0"/>
                    <a:pt x="8" y="0"/>
                  </a:cubicBezTo>
                  <a:cubicBezTo>
                    <a:pt x="4" y="0"/>
                    <a:pt x="0" y="4"/>
                    <a:pt x="0" y="8"/>
                  </a:cubicBezTo>
                  <a:cubicBezTo>
                    <a:pt x="0" y="60"/>
                    <a:pt x="0" y="60"/>
                    <a:pt x="0" y="60"/>
                  </a:cubicBezTo>
                  <a:cubicBezTo>
                    <a:pt x="0" y="65"/>
                    <a:pt x="4" y="68"/>
                    <a:pt x="8" y="68"/>
                  </a:cubicBezTo>
                  <a:cubicBezTo>
                    <a:pt x="44" y="68"/>
                    <a:pt x="44" y="68"/>
                    <a:pt x="44" y="68"/>
                  </a:cubicBezTo>
                  <a:cubicBezTo>
                    <a:pt x="44" y="76"/>
                    <a:pt x="44" y="76"/>
                    <a:pt x="44" y="76"/>
                  </a:cubicBezTo>
                  <a:cubicBezTo>
                    <a:pt x="28" y="76"/>
                    <a:pt x="28" y="76"/>
                    <a:pt x="28" y="76"/>
                  </a:cubicBezTo>
                  <a:cubicBezTo>
                    <a:pt x="28" y="84"/>
                    <a:pt x="28" y="84"/>
                    <a:pt x="28" y="84"/>
                  </a:cubicBezTo>
                  <a:cubicBezTo>
                    <a:pt x="68" y="84"/>
                    <a:pt x="68" y="84"/>
                    <a:pt x="68" y="84"/>
                  </a:cubicBezTo>
                  <a:cubicBezTo>
                    <a:pt x="68" y="76"/>
                    <a:pt x="68" y="76"/>
                    <a:pt x="68" y="76"/>
                  </a:cubicBezTo>
                  <a:cubicBezTo>
                    <a:pt x="52" y="76"/>
                    <a:pt x="52" y="76"/>
                    <a:pt x="52" y="76"/>
                  </a:cubicBezTo>
                  <a:cubicBezTo>
                    <a:pt x="52" y="68"/>
                    <a:pt x="52" y="68"/>
                    <a:pt x="52" y="68"/>
                  </a:cubicBezTo>
                  <a:cubicBezTo>
                    <a:pt x="88" y="68"/>
                    <a:pt x="88" y="68"/>
                    <a:pt x="88" y="68"/>
                  </a:cubicBezTo>
                  <a:cubicBezTo>
                    <a:pt x="93" y="68"/>
                    <a:pt x="96" y="65"/>
                    <a:pt x="96" y="60"/>
                  </a:cubicBezTo>
                  <a:cubicBezTo>
                    <a:pt x="96" y="8"/>
                    <a:pt x="96" y="8"/>
                    <a:pt x="96" y="8"/>
                  </a:cubicBezTo>
                  <a:cubicBezTo>
                    <a:pt x="96" y="4"/>
                    <a:pt x="93" y="0"/>
                    <a:pt x="88" y="0"/>
                  </a:cubicBezTo>
                  <a:close/>
                  <a:moveTo>
                    <a:pt x="88" y="60"/>
                  </a:moveTo>
                  <a:cubicBezTo>
                    <a:pt x="8" y="60"/>
                    <a:pt x="8" y="60"/>
                    <a:pt x="8" y="60"/>
                  </a:cubicBezTo>
                  <a:cubicBezTo>
                    <a:pt x="8" y="56"/>
                    <a:pt x="8" y="56"/>
                    <a:pt x="8" y="56"/>
                  </a:cubicBezTo>
                  <a:cubicBezTo>
                    <a:pt x="88" y="56"/>
                    <a:pt x="88" y="56"/>
                    <a:pt x="88" y="56"/>
                  </a:cubicBezTo>
                  <a:lnTo>
                    <a:pt x="88" y="60"/>
                  </a:lnTo>
                  <a:close/>
                  <a:moveTo>
                    <a:pt x="88" y="48"/>
                  </a:moveTo>
                  <a:cubicBezTo>
                    <a:pt x="66" y="48"/>
                    <a:pt x="66" y="48"/>
                    <a:pt x="66" y="48"/>
                  </a:cubicBezTo>
                  <a:cubicBezTo>
                    <a:pt x="66" y="47"/>
                    <a:pt x="66" y="47"/>
                    <a:pt x="66" y="47"/>
                  </a:cubicBezTo>
                  <a:cubicBezTo>
                    <a:pt x="66" y="39"/>
                    <a:pt x="59" y="33"/>
                    <a:pt x="48" y="33"/>
                  </a:cubicBezTo>
                  <a:cubicBezTo>
                    <a:pt x="38" y="33"/>
                    <a:pt x="30" y="39"/>
                    <a:pt x="30" y="47"/>
                  </a:cubicBezTo>
                  <a:cubicBezTo>
                    <a:pt x="30" y="48"/>
                    <a:pt x="30" y="48"/>
                    <a:pt x="30" y="48"/>
                  </a:cubicBezTo>
                  <a:cubicBezTo>
                    <a:pt x="8" y="48"/>
                    <a:pt x="8" y="48"/>
                    <a:pt x="8" y="48"/>
                  </a:cubicBezTo>
                  <a:cubicBezTo>
                    <a:pt x="8" y="8"/>
                    <a:pt x="8" y="8"/>
                    <a:pt x="8" y="8"/>
                  </a:cubicBezTo>
                  <a:cubicBezTo>
                    <a:pt x="88" y="8"/>
                    <a:pt x="88" y="8"/>
                    <a:pt x="88" y="8"/>
                  </a:cubicBezTo>
                  <a:lnTo>
                    <a:pt x="88" y="48"/>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a:p>
          </p:txBody>
        </p:sp>
        <p:sp>
          <p:nvSpPr>
            <p:cNvPr id="38" name="Oval 1563"/>
            <p:cNvSpPr>
              <a:spLocks noChangeArrowheads="1"/>
            </p:cNvSpPr>
            <p:nvPr/>
          </p:nvSpPr>
          <p:spPr bwMode="auto">
            <a:xfrm>
              <a:off x="2813051" y="5465763"/>
              <a:ext cx="28575" cy="28575"/>
            </a:xfrm>
            <a:prstGeom prst="ellipse">
              <a:avLst/>
            </a:prstGeom>
            <a:grpFill/>
            <a:ln w="9525">
              <a:noFill/>
              <a:round/>
              <a:headEnd/>
              <a:tailEnd/>
            </a:ln>
          </p:spPr>
          <p:txBody>
            <a:bodyPr vert="horz" wrap="square" lIns="68580" tIns="34290" rIns="68580" bIns="34290" numCol="1" anchor="t" anchorCtr="0" compatLnSpc="1">
              <a:prstTxWarp prst="textNoShape">
                <a:avLst/>
              </a:prstTxWarp>
            </a:bodyPr>
            <a:lstStyle/>
            <a:p>
              <a:endParaRPr lang="en-US"/>
            </a:p>
          </p:txBody>
        </p:sp>
      </p:grpSp>
      <p:grpSp>
        <p:nvGrpSpPr>
          <p:cNvPr id="39" name="Group 38"/>
          <p:cNvGrpSpPr>
            <a:grpSpLocks noChangeAspect="1"/>
          </p:cNvGrpSpPr>
          <p:nvPr/>
        </p:nvGrpSpPr>
        <p:grpSpPr>
          <a:xfrm>
            <a:off x="6250692" y="3594471"/>
            <a:ext cx="716502" cy="656800"/>
            <a:chOff x="4641851" y="1246188"/>
            <a:chExt cx="152400" cy="139700"/>
          </a:xfrm>
          <a:solidFill>
            <a:srgbClr val="E45D48"/>
          </a:solidFill>
        </p:grpSpPr>
        <p:sp>
          <p:nvSpPr>
            <p:cNvPr id="40" name="Freeform 1458"/>
            <p:cNvSpPr>
              <a:spLocks noEditPoints="1"/>
            </p:cNvSpPr>
            <p:nvPr/>
          </p:nvSpPr>
          <p:spPr bwMode="auto">
            <a:xfrm>
              <a:off x="4711701" y="1296988"/>
              <a:ext cx="82550" cy="88900"/>
            </a:xfrm>
            <a:custGeom>
              <a:avLst/>
              <a:gdLst>
                <a:gd name="T0" fmla="*/ 40 w 52"/>
                <a:gd name="T1" fmla="*/ 56 h 56"/>
                <a:gd name="T2" fmla="*/ 19 w 52"/>
                <a:gd name="T3" fmla="*/ 40 h 56"/>
                <a:gd name="T4" fmla="*/ 6 w 52"/>
                <a:gd name="T5" fmla="*/ 40 h 56"/>
                <a:gd name="T6" fmla="*/ 0 w 52"/>
                <a:gd name="T7" fmla="*/ 34 h 56"/>
                <a:gd name="T8" fmla="*/ 0 w 52"/>
                <a:gd name="T9" fmla="*/ 6 h 56"/>
                <a:gd name="T10" fmla="*/ 6 w 52"/>
                <a:gd name="T11" fmla="*/ 0 h 56"/>
                <a:gd name="T12" fmla="*/ 46 w 52"/>
                <a:gd name="T13" fmla="*/ 0 h 56"/>
                <a:gd name="T14" fmla="*/ 52 w 52"/>
                <a:gd name="T15" fmla="*/ 6 h 56"/>
                <a:gd name="T16" fmla="*/ 52 w 52"/>
                <a:gd name="T17" fmla="*/ 34 h 56"/>
                <a:gd name="T18" fmla="*/ 46 w 52"/>
                <a:gd name="T19" fmla="*/ 40 h 56"/>
                <a:gd name="T20" fmla="*/ 40 w 52"/>
                <a:gd name="T21" fmla="*/ 40 h 56"/>
                <a:gd name="T22" fmla="*/ 40 w 52"/>
                <a:gd name="T23" fmla="*/ 56 h 56"/>
                <a:gd name="T24" fmla="*/ 8 w 52"/>
                <a:gd name="T25" fmla="*/ 32 h 56"/>
                <a:gd name="T26" fmla="*/ 21 w 52"/>
                <a:gd name="T27" fmla="*/ 32 h 56"/>
                <a:gd name="T28" fmla="*/ 32 w 52"/>
                <a:gd name="T29" fmla="*/ 40 h 56"/>
                <a:gd name="T30" fmla="*/ 32 w 52"/>
                <a:gd name="T31" fmla="*/ 32 h 56"/>
                <a:gd name="T32" fmla="*/ 44 w 52"/>
                <a:gd name="T33" fmla="*/ 32 h 56"/>
                <a:gd name="T34" fmla="*/ 44 w 52"/>
                <a:gd name="T35" fmla="*/ 8 h 56"/>
                <a:gd name="T36" fmla="*/ 8 w 52"/>
                <a:gd name="T37" fmla="*/ 8 h 56"/>
                <a:gd name="T38" fmla="*/ 8 w 52"/>
                <a:gd name="T39" fmla="*/ 3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2" h="56">
                  <a:moveTo>
                    <a:pt x="40" y="56"/>
                  </a:moveTo>
                  <a:cubicBezTo>
                    <a:pt x="19" y="40"/>
                    <a:pt x="19" y="40"/>
                    <a:pt x="19" y="40"/>
                  </a:cubicBezTo>
                  <a:cubicBezTo>
                    <a:pt x="6" y="40"/>
                    <a:pt x="6" y="40"/>
                    <a:pt x="6" y="40"/>
                  </a:cubicBezTo>
                  <a:cubicBezTo>
                    <a:pt x="3" y="40"/>
                    <a:pt x="0" y="37"/>
                    <a:pt x="0" y="34"/>
                  </a:cubicBezTo>
                  <a:cubicBezTo>
                    <a:pt x="0" y="6"/>
                    <a:pt x="0" y="6"/>
                    <a:pt x="0" y="6"/>
                  </a:cubicBezTo>
                  <a:cubicBezTo>
                    <a:pt x="0" y="2"/>
                    <a:pt x="3" y="0"/>
                    <a:pt x="6" y="0"/>
                  </a:cubicBezTo>
                  <a:cubicBezTo>
                    <a:pt x="46" y="0"/>
                    <a:pt x="46" y="0"/>
                    <a:pt x="46" y="0"/>
                  </a:cubicBezTo>
                  <a:cubicBezTo>
                    <a:pt x="49" y="0"/>
                    <a:pt x="52" y="2"/>
                    <a:pt x="52" y="6"/>
                  </a:cubicBezTo>
                  <a:cubicBezTo>
                    <a:pt x="52" y="34"/>
                    <a:pt x="52" y="34"/>
                    <a:pt x="52" y="34"/>
                  </a:cubicBezTo>
                  <a:cubicBezTo>
                    <a:pt x="52" y="37"/>
                    <a:pt x="49" y="40"/>
                    <a:pt x="46" y="40"/>
                  </a:cubicBezTo>
                  <a:cubicBezTo>
                    <a:pt x="40" y="40"/>
                    <a:pt x="40" y="40"/>
                    <a:pt x="40" y="40"/>
                  </a:cubicBezTo>
                  <a:lnTo>
                    <a:pt x="40" y="56"/>
                  </a:lnTo>
                  <a:close/>
                  <a:moveTo>
                    <a:pt x="8" y="32"/>
                  </a:moveTo>
                  <a:cubicBezTo>
                    <a:pt x="21" y="32"/>
                    <a:pt x="21" y="32"/>
                    <a:pt x="21" y="32"/>
                  </a:cubicBezTo>
                  <a:cubicBezTo>
                    <a:pt x="32" y="40"/>
                    <a:pt x="32" y="40"/>
                    <a:pt x="32" y="40"/>
                  </a:cubicBezTo>
                  <a:cubicBezTo>
                    <a:pt x="32" y="32"/>
                    <a:pt x="32" y="32"/>
                    <a:pt x="32" y="32"/>
                  </a:cubicBezTo>
                  <a:cubicBezTo>
                    <a:pt x="44" y="32"/>
                    <a:pt x="44" y="32"/>
                    <a:pt x="44" y="32"/>
                  </a:cubicBezTo>
                  <a:cubicBezTo>
                    <a:pt x="44" y="8"/>
                    <a:pt x="44" y="8"/>
                    <a:pt x="44" y="8"/>
                  </a:cubicBezTo>
                  <a:cubicBezTo>
                    <a:pt x="8" y="8"/>
                    <a:pt x="8" y="8"/>
                    <a:pt x="8" y="8"/>
                  </a:cubicBezTo>
                  <a:lnTo>
                    <a:pt x="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a:p>
          </p:txBody>
        </p:sp>
        <p:sp>
          <p:nvSpPr>
            <p:cNvPr id="42" name="Freeform 1459"/>
            <p:cNvSpPr>
              <a:spLocks/>
            </p:cNvSpPr>
            <p:nvPr/>
          </p:nvSpPr>
          <p:spPr bwMode="auto">
            <a:xfrm>
              <a:off x="4641851" y="1246188"/>
              <a:ext cx="101600" cy="114300"/>
            </a:xfrm>
            <a:custGeom>
              <a:avLst/>
              <a:gdLst>
                <a:gd name="T0" fmla="*/ 12 w 64"/>
                <a:gd name="T1" fmla="*/ 72 h 72"/>
                <a:gd name="T2" fmla="*/ 12 w 64"/>
                <a:gd name="T3" fmla="*/ 56 h 72"/>
                <a:gd name="T4" fmla="*/ 6 w 64"/>
                <a:gd name="T5" fmla="*/ 56 h 72"/>
                <a:gd name="T6" fmla="*/ 0 w 64"/>
                <a:gd name="T7" fmla="*/ 50 h 72"/>
                <a:gd name="T8" fmla="*/ 0 w 64"/>
                <a:gd name="T9" fmla="*/ 6 h 72"/>
                <a:gd name="T10" fmla="*/ 6 w 64"/>
                <a:gd name="T11" fmla="*/ 0 h 72"/>
                <a:gd name="T12" fmla="*/ 58 w 64"/>
                <a:gd name="T13" fmla="*/ 0 h 72"/>
                <a:gd name="T14" fmla="*/ 64 w 64"/>
                <a:gd name="T15" fmla="*/ 6 h 72"/>
                <a:gd name="T16" fmla="*/ 64 w 64"/>
                <a:gd name="T17" fmla="*/ 24 h 72"/>
                <a:gd name="T18" fmla="*/ 56 w 64"/>
                <a:gd name="T19" fmla="*/ 24 h 72"/>
                <a:gd name="T20" fmla="*/ 56 w 64"/>
                <a:gd name="T21" fmla="*/ 8 h 72"/>
                <a:gd name="T22" fmla="*/ 8 w 64"/>
                <a:gd name="T23" fmla="*/ 8 h 72"/>
                <a:gd name="T24" fmla="*/ 8 w 64"/>
                <a:gd name="T25" fmla="*/ 48 h 72"/>
                <a:gd name="T26" fmla="*/ 20 w 64"/>
                <a:gd name="T27" fmla="*/ 48 h 72"/>
                <a:gd name="T28" fmla="*/ 20 w 64"/>
                <a:gd name="T29" fmla="*/ 56 h 72"/>
                <a:gd name="T30" fmla="*/ 31 w 64"/>
                <a:gd name="T31" fmla="*/ 48 h 72"/>
                <a:gd name="T32" fmla="*/ 36 w 64"/>
                <a:gd name="T33" fmla="*/ 48 h 72"/>
                <a:gd name="T34" fmla="*/ 36 w 64"/>
                <a:gd name="T35" fmla="*/ 56 h 72"/>
                <a:gd name="T36" fmla="*/ 33 w 64"/>
                <a:gd name="T37" fmla="*/ 56 h 72"/>
                <a:gd name="T38" fmla="*/ 12 w 64"/>
                <a:gd name="T39"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4" h="72">
                  <a:moveTo>
                    <a:pt x="12" y="72"/>
                  </a:moveTo>
                  <a:cubicBezTo>
                    <a:pt x="12" y="56"/>
                    <a:pt x="12" y="56"/>
                    <a:pt x="12" y="56"/>
                  </a:cubicBezTo>
                  <a:cubicBezTo>
                    <a:pt x="6" y="56"/>
                    <a:pt x="6" y="56"/>
                    <a:pt x="6" y="56"/>
                  </a:cubicBezTo>
                  <a:cubicBezTo>
                    <a:pt x="3" y="56"/>
                    <a:pt x="0" y="53"/>
                    <a:pt x="0" y="50"/>
                  </a:cubicBezTo>
                  <a:cubicBezTo>
                    <a:pt x="0" y="6"/>
                    <a:pt x="0" y="6"/>
                    <a:pt x="0" y="6"/>
                  </a:cubicBezTo>
                  <a:cubicBezTo>
                    <a:pt x="0" y="2"/>
                    <a:pt x="3" y="0"/>
                    <a:pt x="6" y="0"/>
                  </a:cubicBezTo>
                  <a:cubicBezTo>
                    <a:pt x="58" y="0"/>
                    <a:pt x="58" y="0"/>
                    <a:pt x="58" y="0"/>
                  </a:cubicBezTo>
                  <a:cubicBezTo>
                    <a:pt x="61" y="0"/>
                    <a:pt x="64" y="2"/>
                    <a:pt x="64" y="6"/>
                  </a:cubicBezTo>
                  <a:cubicBezTo>
                    <a:pt x="64" y="24"/>
                    <a:pt x="64" y="24"/>
                    <a:pt x="64" y="24"/>
                  </a:cubicBezTo>
                  <a:cubicBezTo>
                    <a:pt x="56" y="24"/>
                    <a:pt x="56" y="24"/>
                    <a:pt x="56" y="24"/>
                  </a:cubicBezTo>
                  <a:cubicBezTo>
                    <a:pt x="56" y="8"/>
                    <a:pt x="56" y="8"/>
                    <a:pt x="56" y="8"/>
                  </a:cubicBezTo>
                  <a:cubicBezTo>
                    <a:pt x="8" y="8"/>
                    <a:pt x="8" y="8"/>
                    <a:pt x="8" y="8"/>
                  </a:cubicBezTo>
                  <a:cubicBezTo>
                    <a:pt x="8" y="48"/>
                    <a:pt x="8" y="48"/>
                    <a:pt x="8" y="48"/>
                  </a:cubicBezTo>
                  <a:cubicBezTo>
                    <a:pt x="20" y="48"/>
                    <a:pt x="20" y="48"/>
                    <a:pt x="20" y="48"/>
                  </a:cubicBezTo>
                  <a:cubicBezTo>
                    <a:pt x="20" y="56"/>
                    <a:pt x="20" y="56"/>
                    <a:pt x="20" y="56"/>
                  </a:cubicBezTo>
                  <a:cubicBezTo>
                    <a:pt x="31" y="48"/>
                    <a:pt x="31" y="48"/>
                    <a:pt x="31" y="48"/>
                  </a:cubicBezTo>
                  <a:cubicBezTo>
                    <a:pt x="36" y="48"/>
                    <a:pt x="36" y="48"/>
                    <a:pt x="36" y="48"/>
                  </a:cubicBezTo>
                  <a:cubicBezTo>
                    <a:pt x="36" y="56"/>
                    <a:pt x="36" y="56"/>
                    <a:pt x="36" y="56"/>
                  </a:cubicBezTo>
                  <a:cubicBezTo>
                    <a:pt x="33" y="56"/>
                    <a:pt x="33" y="56"/>
                    <a:pt x="33" y="56"/>
                  </a:cubicBezTo>
                  <a:lnTo>
                    <a:pt x="12" y="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a:p>
          </p:txBody>
        </p:sp>
      </p:grpSp>
      <p:grpSp>
        <p:nvGrpSpPr>
          <p:cNvPr id="69" name="Group 68"/>
          <p:cNvGrpSpPr>
            <a:grpSpLocks noChangeAspect="1"/>
          </p:cNvGrpSpPr>
          <p:nvPr/>
        </p:nvGrpSpPr>
        <p:grpSpPr>
          <a:xfrm>
            <a:off x="1459976" y="3594471"/>
            <a:ext cx="524188" cy="568492"/>
            <a:chOff x="6550026" y="5445126"/>
            <a:chExt cx="112712" cy="122238"/>
          </a:xfrm>
          <a:solidFill>
            <a:srgbClr val="5B234F"/>
          </a:solidFill>
        </p:grpSpPr>
        <p:sp>
          <p:nvSpPr>
            <p:cNvPr id="70" name="Rectangle 1612"/>
            <p:cNvSpPr>
              <a:spLocks noChangeArrowheads="1"/>
            </p:cNvSpPr>
            <p:nvPr/>
          </p:nvSpPr>
          <p:spPr bwMode="auto">
            <a:xfrm>
              <a:off x="6570663" y="5507038"/>
              <a:ext cx="50800" cy="95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a:p>
          </p:txBody>
        </p:sp>
        <p:sp>
          <p:nvSpPr>
            <p:cNvPr id="71" name="Rectangle 1613"/>
            <p:cNvSpPr>
              <a:spLocks noChangeArrowheads="1"/>
            </p:cNvSpPr>
            <p:nvPr/>
          </p:nvSpPr>
          <p:spPr bwMode="auto">
            <a:xfrm>
              <a:off x="6570663" y="5526088"/>
              <a:ext cx="20638" cy="11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a:p>
          </p:txBody>
        </p:sp>
        <p:sp>
          <p:nvSpPr>
            <p:cNvPr id="75" name="Rectangle 1614"/>
            <p:cNvSpPr>
              <a:spLocks noChangeArrowheads="1"/>
            </p:cNvSpPr>
            <p:nvPr/>
          </p:nvSpPr>
          <p:spPr bwMode="auto">
            <a:xfrm>
              <a:off x="6570663" y="5486401"/>
              <a:ext cx="50800" cy="95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a:p>
          </p:txBody>
        </p:sp>
        <p:sp>
          <p:nvSpPr>
            <p:cNvPr id="76" name="Freeform 1615"/>
            <p:cNvSpPr>
              <a:spLocks/>
            </p:cNvSpPr>
            <p:nvPr/>
          </p:nvSpPr>
          <p:spPr bwMode="auto">
            <a:xfrm>
              <a:off x="6550026" y="5445126"/>
              <a:ext cx="92075" cy="122238"/>
            </a:xfrm>
            <a:custGeom>
              <a:avLst/>
              <a:gdLst>
                <a:gd name="T0" fmla="*/ 32 w 58"/>
                <a:gd name="T1" fmla="*/ 71 h 77"/>
                <a:gd name="T2" fmla="*/ 7 w 58"/>
                <a:gd name="T3" fmla="*/ 71 h 77"/>
                <a:gd name="T4" fmla="*/ 7 w 58"/>
                <a:gd name="T5" fmla="*/ 7 h 77"/>
                <a:gd name="T6" fmla="*/ 52 w 58"/>
                <a:gd name="T7" fmla="*/ 7 h 77"/>
                <a:gd name="T8" fmla="*/ 52 w 58"/>
                <a:gd name="T9" fmla="*/ 45 h 77"/>
                <a:gd name="T10" fmla="*/ 58 w 58"/>
                <a:gd name="T11" fmla="*/ 45 h 77"/>
                <a:gd name="T12" fmla="*/ 58 w 58"/>
                <a:gd name="T13" fmla="*/ 7 h 77"/>
                <a:gd name="T14" fmla="*/ 52 w 58"/>
                <a:gd name="T15" fmla="*/ 0 h 77"/>
                <a:gd name="T16" fmla="*/ 7 w 58"/>
                <a:gd name="T17" fmla="*/ 0 h 77"/>
                <a:gd name="T18" fmla="*/ 0 w 58"/>
                <a:gd name="T19" fmla="*/ 7 h 77"/>
                <a:gd name="T20" fmla="*/ 0 w 58"/>
                <a:gd name="T21" fmla="*/ 71 h 77"/>
                <a:gd name="T22" fmla="*/ 7 w 58"/>
                <a:gd name="T23" fmla="*/ 77 h 77"/>
                <a:gd name="T24" fmla="*/ 32 w 58"/>
                <a:gd name="T25" fmla="*/ 77 h 77"/>
                <a:gd name="T26" fmla="*/ 32 w 58"/>
                <a:gd name="T27" fmla="*/ 71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 h="77">
                  <a:moveTo>
                    <a:pt x="32" y="71"/>
                  </a:moveTo>
                  <a:cubicBezTo>
                    <a:pt x="7" y="71"/>
                    <a:pt x="7" y="71"/>
                    <a:pt x="7" y="71"/>
                  </a:cubicBezTo>
                  <a:cubicBezTo>
                    <a:pt x="7" y="7"/>
                    <a:pt x="7" y="7"/>
                    <a:pt x="7" y="7"/>
                  </a:cubicBezTo>
                  <a:cubicBezTo>
                    <a:pt x="52" y="7"/>
                    <a:pt x="52" y="7"/>
                    <a:pt x="52" y="7"/>
                  </a:cubicBezTo>
                  <a:cubicBezTo>
                    <a:pt x="52" y="45"/>
                    <a:pt x="52" y="45"/>
                    <a:pt x="52" y="45"/>
                  </a:cubicBezTo>
                  <a:cubicBezTo>
                    <a:pt x="58" y="45"/>
                    <a:pt x="58" y="45"/>
                    <a:pt x="58" y="45"/>
                  </a:cubicBezTo>
                  <a:cubicBezTo>
                    <a:pt x="58" y="7"/>
                    <a:pt x="58" y="7"/>
                    <a:pt x="58" y="7"/>
                  </a:cubicBezTo>
                  <a:cubicBezTo>
                    <a:pt x="58" y="3"/>
                    <a:pt x="55" y="0"/>
                    <a:pt x="52" y="0"/>
                  </a:cubicBezTo>
                  <a:cubicBezTo>
                    <a:pt x="7" y="0"/>
                    <a:pt x="7" y="0"/>
                    <a:pt x="7" y="0"/>
                  </a:cubicBezTo>
                  <a:cubicBezTo>
                    <a:pt x="3" y="0"/>
                    <a:pt x="0" y="3"/>
                    <a:pt x="0" y="7"/>
                  </a:cubicBezTo>
                  <a:cubicBezTo>
                    <a:pt x="0" y="71"/>
                    <a:pt x="0" y="71"/>
                    <a:pt x="0" y="71"/>
                  </a:cubicBezTo>
                  <a:cubicBezTo>
                    <a:pt x="0" y="74"/>
                    <a:pt x="3" y="77"/>
                    <a:pt x="7" y="77"/>
                  </a:cubicBezTo>
                  <a:cubicBezTo>
                    <a:pt x="32" y="77"/>
                    <a:pt x="32" y="77"/>
                    <a:pt x="32" y="77"/>
                  </a:cubicBezTo>
                  <a:lnTo>
                    <a:pt x="32"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a:p>
          </p:txBody>
        </p:sp>
        <p:sp>
          <p:nvSpPr>
            <p:cNvPr id="77" name="Freeform 1616"/>
            <p:cNvSpPr>
              <a:spLocks/>
            </p:cNvSpPr>
            <p:nvPr/>
          </p:nvSpPr>
          <p:spPr bwMode="auto">
            <a:xfrm>
              <a:off x="6596063" y="5503863"/>
              <a:ext cx="66675" cy="61913"/>
            </a:xfrm>
            <a:custGeom>
              <a:avLst/>
              <a:gdLst>
                <a:gd name="T0" fmla="*/ 0 w 42"/>
                <a:gd name="T1" fmla="*/ 25 h 39"/>
                <a:gd name="T2" fmla="*/ 4 w 42"/>
                <a:gd name="T3" fmla="*/ 21 h 39"/>
                <a:gd name="T4" fmla="*/ 13 w 42"/>
                <a:gd name="T5" fmla="*/ 30 h 39"/>
                <a:gd name="T6" fmla="*/ 37 w 42"/>
                <a:gd name="T7" fmla="*/ 0 h 39"/>
                <a:gd name="T8" fmla="*/ 42 w 42"/>
                <a:gd name="T9" fmla="*/ 4 h 39"/>
                <a:gd name="T10" fmla="*/ 14 w 42"/>
                <a:gd name="T11" fmla="*/ 39 h 39"/>
                <a:gd name="T12" fmla="*/ 0 w 42"/>
                <a:gd name="T13" fmla="*/ 25 h 39"/>
              </a:gdLst>
              <a:ahLst/>
              <a:cxnLst>
                <a:cxn ang="0">
                  <a:pos x="T0" y="T1"/>
                </a:cxn>
                <a:cxn ang="0">
                  <a:pos x="T2" y="T3"/>
                </a:cxn>
                <a:cxn ang="0">
                  <a:pos x="T4" y="T5"/>
                </a:cxn>
                <a:cxn ang="0">
                  <a:pos x="T6" y="T7"/>
                </a:cxn>
                <a:cxn ang="0">
                  <a:pos x="T8" y="T9"/>
                </a:cxn>
                <a:cxn ang="0">
                  <a:pos x="T10" y="T11"/>
                </a:cxn>
                <a:cxn ang="0">
                  <a:pos x="T12" y="T13"/>
                </a:cxn>
              </a:cxnLst>
              <a:rect l="0" t="0" r="r" b="b"/>
              <a:pathLst>
                <a:path w="42" h="39">
                  <a:moveTo>
                    <a:pt x="0" y="25"/>
                  </a:moveTo>
                  <a:lnTo>
                    <a:pt x="4" y="21"/>
                  </a:lnTo>
                  <a:lnTo>
                    <a:pt x="13" y="30"/>
                  </a:lnTo>
                  <a:lnTo>
                    <a:pt x="37" y="0"/>
                  </a:lnTo>
                  <a:lnTo>
                    <a:pt x="42" y="4"/>
                  </a:lnTo>
                  <a:lnTo>
                    <a:pt x="14" y="39"/>
                  </a:lnTo>
                  <a:lnTo>
                    <a:pt x="0"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789410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How public feedback shaped our work</a:t>
            </a:r>
          </a:p>
        </p:txBody>
      </p:sp>
      <p:sp>
        <p:nvSpPr>
          <p:cNvPr id="5" name="Text Placeholder 4"/>
          <p:cNvSpPr>
            <a:spLocks noGrp="1"/>
          </p:cNvSpPr>
          <p:nvPr>
            <p:ph type="body" sz="quarter" idx="10"/>
          </p:nvPr>
        </p:nvSpPr>
        <p:spPr>
          <a:xfrm>
            <a:off x="609600" y="1073661"/>
            <a:ext cx="10972800" cy="4157784"/>
          </a:xfrm>
        </p:spPr>
        <p:txBody>
          <a:bodyPr lIns="91440" tIns="45720" rIns="91440" bIns="45720" anchor="t"/>
          <a:lstStyle/>
          <a:p>
            <a:pPr>
              <a:spcBef>
                <a:spcPts val="800"/>
              </a:spcBef>
              <a:buFont typeface="Wingdings" panose="020B0604020202020204" pitchFamily="34" charset="0"/>
              <a:buChar char="ü"/>
            </a:pPr>
            <a:r>
              <a:rPr lang="en-US" sz="2400">
                <a:latin typeface="Arial"/>
                <a:cs typeface="Arial"/>
              </a:rPr>
              <a:t>Reduced market reliance</a:t>
            </a:r>
            <a:endParaRPr lang="en-US">
              <a:latin typeface="Arial"/>
              <a:cs typeface="Arial"/>
            </a:endParaRPr>
          </a:p>
          <a:p>
            <a:pPr>
              <a:spcBef>
                <a:spcPts val="800"/>
              </a:spcBef>
              <a:buFont typeface="Wingdings" panose="020B0604020202020204" pitchFamily="34" charset="0"/>
              <a:buChar char="ü"/>
            </a:pPr>
            <a:r>
              <a:rPr lang="en-US" sz="2400">
                <a:latin typeface="Arial"/>
                <a:cs typeface="Arial"/>
              </a:rPr>
              <a:t>Incorporated climate change data and modeled winter and summer demand</a:t>
            </a:r>
          </a:p>
          <a:p>
            <a:pPr>
              <a:spcBef>
                <a:spcPts val="800"/>
              </a:spcBef>
              <a:buFont typeface="Wingdings" panose="020B0604020202020204" pitchFamily="34" charset="0"/>
              <a:buChar char="ü"/>
            </a:pPr>
            <a:r>
              <a:rPr lang="en-US" sz="2400">
                <a:latin typeface="Arial"/>
                <a:cs typeface="Arial"/>
              </a:rPr>
              <a:t>Considered a range of resource alternatives and emerging technologies</a:t>
            </a:r>
          </a:p>
          <a:p>
            <a:pPr>
              <a:spcBef>
                <a:spcPts val="800"/>
              </a:spcBef>
              <a:buFont typeface="Wingdings" panose="020B0604020202020204" pitchFamily="34" charset="0"/>
              <a:buChar char="ü"/>
            </a:pPr>
            <a:r>
              <a:rPr lang="en-US" sz="2400">
                <a:latin typeface="Arial"/>
                <a:cs typeface="Arial"/>
              </a:rPr>
              <a:t>Modeled battery cycling at various frequencies, capacities, and types</a:t>
            </a:r>
          </a:p>
          <a:p>
            <a:pPr>
              <a:spcBef>
                <a:spcPts val="800"/>
              </a:spcBef>
              <a:buFont typeface="Wingdings" panose="020B0604020202020204" pitchFamily="34" charset="0"/>
              <a:buChar char="ü"/>
            </a:pPr>
            <a:r>
              <a:rPr lang="en-US" sz="2400">
                <a:latin typeface="Arial"/>
                <a:cs typeface="Arial"/>
              </a:rPr>
              <a:t>Modeled hybrid renewable and energy storage resources</a:t>
            </a:r>
          </a:p>
          <a:p>
            <a:pPr>
              <a:spcBef>
                <a:spcPts val="800"/>
              </a:spcBef>
              <a:buFont typeface="Wingdings" panose="020B0604020202020204" pitchFamily="34" charset="0"/>
              <a:buChar char="ü"/>
            </a:pPr>
            <a:r>
              <a:rPr lang="en-US" sz="2400">
                <a:latin typeface="Arial"/>
                <a:cs typeface="Arial"/>
              </a:rPr>
              <a:t>Incorporated Inflation Reduction Act*</a:t>
            </a:r>
          </a:p>
          <a:p>
            <a:pPr>
              <a:spcBef>
                <a:spcPts val="800"/>
              </a:spcBef>
              <a:buFont typeface="Wingdings" panose="020B0604020202020204" pitchFamily="34" charset="0"/>
              <a:buChar char="ü"/>
            </a:pPr>
            <a:r>
              <a:rPr lang="en-US" sz="2400">
                <a:latin typeface="Arial"/>
                <a:cs typeface="Arial"/>
              </a:rPr>
              <a:t>Embedded equity</a:t>
            </a:r>
          </a:p>
          <a:p>
            <a:pPr>
              <a:spcBef>
                <a:spcPts val="800"/>
              </a:spcBef>
              <a:buFont typeface="Wingdings" panose="020B0604020202020204" pitchFamily="34" charset="0"/>
              <a:buChar char="ü"/>
            </a:pPr>
            <a:r>
              <a:rPr lang="en-US" sz="2400">
                <a:latin typeface="Arial"/>
                <a:cs typeface="Arial"/>
              </a:rPr>
              <a:t>Excluded small modular nuclear (SMR) from final portfolio</a:t>
            </a:r>
          </a:p>
          <a:p>
            <a:pPr>
              <a:spcBef>
                <a:spcPts val="800"/>
              </a:spcBef>
            </a:pPr>
            <a:r>
              <a:rPr lang="en-US" sz="1400">
                <a:latin typeface="Arial"/>
                <a:cs typeface="Arial"/>
              </a:rPr>
              <a:t>*Multiple public participation participants urged PSE to incorporate demand-side resource impacts as well. These federal programs are still taking shape and PSE does not have enough information to model these impacts. Therefore, in this IRP, we were not able to analyze how those layers of subsidies might affect customer decisions with regard to retaining or replacing appliances.</a:t>
            </a:r>
            <a:endParaRPr lang="en-US" sz="2400">
              <a:latin typeface="Arial"/>
              <a:cs typeface="Arial"/>
            </a:endParaRPr>
          </a:p>
          <a:p>
            <a:pPr>
              <a:spcBef>
                <a:spcPts val="800"/>
              </a:spcBef>
              <a:buFont typeface="Wingdings" panose="020B0604020202020204" pitchFamily="34" charset="0"/>
              <a:buChar char="ü"/>
            </a:pPr>
            <a:endParaRPr lang="en-US" sz="2400"/>
          </a:p>
          <a:p>
            <a:endParaRPr lang="en-US"/>
          </a:p>
        </p:txBody>
      </p:sp>
    </p:spTree>
    <p:extLst>
      <p:ext uri="{BB962C8B-B14F-4D97-AF65-F5344CB8AC3E}">
        <p14:creationId xmlns:p14="http://schemas.microsoft.com/office/powerpoint/2010/main" val="8640130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2440432" y="1620028"/>
            <a:ext cx="0" cy="3657600"/>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 name="Text Placeholder 17"/>
          <p:cNvSpPr txBox="1">
            <a:spLocks/>
          </p:cNvSpPr>
          <p:nvPr/>
        </p:nvSpPr>
        <p:spPr>
          <a:xfrm>
            <a:off x="365761" y="1484609"/>
            <a:ext cx="3536136" cy="3657600"/>
          </a:xfrm>
          <a:prstGeom prst="rect">
            <a:avLst/>
          </a:prstGeom>
        </p:spPr>
        <p:txBody>
          <a:bodyPr lIns="0" tIns="0" rIns="0" bIns="0" anchor="t" anchorCtr="0">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n-lt"/>
                <a:ea typeface="+mn-ea"/>
                <a:cs typeface="+mn-cs"/>
              </a:defRPr>
            </a:lvl1pPr>
            <a:lvl2pPr marL="2286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2pPr>
            <a:lvl3pPr marL="4572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3pPr>
            <a:lvl4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1219170">
              <a:lnSpc>
                <a:spcPct val="85000"/>
              </a:lnSpc>
              <a:spcBef>
                <a:spcPts val="0"/>
              </a:spcBef>
              <a:defRPr/>
            </a:pPr>
            <a:r>
              <a:rPr lang="en-US" sz="4267" spc="-133">
                <a:solidFill>
                  <a:prstClr val="white"/>
                </a:solidFill>
                <a:latin typeface="Garamond" panose="02020404030301010803" pitchFamily="18" charset="0"/>
                <a:cs typeface="Arial" panose="020B0604020202020204" pitchFamily="34" charset="0"/>
              </a:rPr>
              <a:t>PSE’s Current Electric Generating Resources</a:t>
            </a:r>
          </a:p>
        </p:txBody>
      </p:sp>
      <p:graphicFrame>
        <p:nvGraphicFramePr>
          <p:cNvPr id="15" name="Diagram 14"/>
          <p:cNvGraphicFramePr/>
          <p:nvPr>
            <p:extLst>
              <p:ext uri="{D42A27DB-BD31-4B8C-83A1-F6EECF244321}">
                <p14:modId xmlns:p14="http://schemas.microsoft.com/office/powerpoint/2010/main" val="3775254202"/>
              </p:ext>
            </p:extLst>
          </p:nvPr>
        </p:nvGraphicFramePr>
        <p:xfrm>
          <a:off x="317208" y="1620028"/>
          <a:ext cx="11488992" cy="41577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 name="TextBox 15">
            <a:extLst>
              <a:ext uri="{FF2B5EF4-FFF2-40B4-BE49-F238E27FC236}">
                <a16:creationId xmlns:a16="http://schemas.microsoft.com/office/drawing/2014/main" id="{45932E4A-5E70-3D9E-768F-4AB698B42270}"/>
              </a:ext>
            </a:extLst>
          </p:cNvPr>
          <p:cNvSpPr txBox="1"/>
          <p:nvPr/>
        </p:nvSpPr>
        <p:spPr>
          <a:xfrm>
            <a:off x="5464983" y="2247678"/>
            <a:ext cx="1222885" cy="400110"/>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algn="ctr" defTabSz="914377"/>
            <a:r>
              <a:rPr lang="en-US">
                <a:solidFill>
                  <a:prstClr val="black"/>
                </a:solidFill>
                <a:latin typeface="Helvetica" panose="020B0604020202020204" pitchFamily="34" charset="0"/>
                <a:ea typeface="Calibri"/>
                <a:cs typeface="Helvetica" panose="020B0604020202020204" pitchFamily="34" charset="0"/>
              </a:rPr>
              <a:t>966 MW</a:t>
            </a:r>
            <a:endParaRPr lang="en-US">
              <a:solidFill>
                <a:prstClr val="black"/>
              </a:solidFill>
              <a:latin typeface="Helvetica" panose="020B0604020202020204" pitchFamily="34" charset="0"/>
              <a:cs typeface="Helvetica" panose="020B0604020202020204" pitchFamily="34" charset="0"/>
            </a:endParaRPr>
          </a:p>
        </p:txBody>
      </p:sp>
      <p:sp>
        <p:nvSpPr>
          <p:cNvPr id="17" name="TextBox 16">
            <a:extLst>
              <a:ext uri="{FF2B5EF4-FFF2-40B4-BE49-F238E27FC236}">
                <a16:creationId xmlns:a16="http://schemas.microsoft.com/office/drawing/2014/main" id="{947EBCDB-8DAD-BEFB-004B-F56B7992D0D1}"/>
              </a:ext>
            </a:extLst>
          </p:cNvPr>
          <p:cNvSpPr txBox="1"/>
          <p:nvPr/>
        </p:nvSpPr>
        <p:spPr>
          <a:xfrm>
            <a:off x="3784001" y="1716558"/>
            <a:ext cx="1350445" cy="400110"/>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algn="ctr" defTabSz="914377"/>
            <a:r>
              <a:rPr lang="en-US">
                <a:solidFill>
                  <a:prstClr val="black"/>
                </a:solidFill>
                <a:latin typeface="Helvetica" panose="020B0604020202020204" pitchFamily="34" charset="0"/>
                <a:ea typeface="Calibri"/>
                <a:cs typeface="Helvetica" panose="020B0604020202020204" pitchFamily="34" charset="0"/>
              </a:rPr>
              <a:t>1,659 MW</a:t>
            </a:r>
            <a:endParaRPr lang="en-US">
              <a:solidFill>
                <a:prstClr val="black"/>
              </a:solidFill>
              <a:latin typeface="Helvetica" panose="020B0604020202020204" pitchFamily="34" charset="0"/>
              <a:cs typeface="Helvetica" panose="020B0604020202020204" pitchFamily="34" charset="0"/>
            </a:endParaRPr>
          </a:p>
        </p:txBody>
      </p:sp>
      <p:sp>
        <p:nvSpPr>
          <p:cNvPr id="18" name="TextBox 17">
            <a:extLst>
              <a:ext uri="{FF2B5EF4-FFF2-40B4-BE49-F238E27FC236}">
                <a16:creationId xmlns:a16="http://schemas.microsoft.com/office/drawing/2014/main" id="{6E830E05-6F62-7895-FF4B-E02FF52C5D0E}"/>
              </a:ext>
            </a:extLst>
          </p:cNvPr>
          <p:cNvSpPr txBox="1"/>
          <p:nvPr/>
        </p:nvSpPr>
        <p:spPr>
          <a:xfrm>
            <a:off x="7069508" y="2782257"/>
            <a:ext cx="1222885" cy="400110"/>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algn="ctr" defTabSz="914377"/>
            <a:r>
              <a:rPr lang="en-US">
                <a:solidFill>
                  <a:prstClr val="black"/>
                </a:solidFill>
                <a:latin typeface="Helvetica" panose="020B0604020202020204" pitchFamily="34" charset="0"/>
                <a:ea typeface="Calibri"/>
                <a:cs typeface="Helvetica" panose="020B0604020202020204" pitchFamily="34" charset="0"/>
              </a:rPr>
              <a:t>806 MW</a:t>
            </a:r>
            <a:endParaRPr lang="en-US">
              <a:solidFill>
                <a:prstClr val="black"/>
              </a:solidFill>
              <a:latin typeface="Helvetica" panose="020B0604020202020204" pitchFamily="34" charset="0"/>
              <a:cs typeface="Helvetica" panose="020B0604020202020204" pitchFamily="34" charset="0"/>
            </a:endParaRPr>
          </a:p>
        </p:txBody>
      </p:sp>
      <p:sp>
        <p:nvSpPr>
          <p:cNvPr id="19" name="TextBox 18">
            <a:extLst>
              <a:ext uri="{FF2B5EF4-FFF2-40B4-BE49-F238E27FC236}">
                <a16:creationId xmlns:a16="http://schemas.microsoft.com/office/drawing/2014/main" id="{0D11064F-4313-4296-0EFF-0C02CCA15D9B}"/>
              </a:ext>
            </a:extLst>
          </p:cNvPr>
          <p:cNvSpPr txBox="1"/>
          <p:nvPr/>
        </p:nvSpPr>
        <p:spPr>
          <a:xfrm>
            <a:off x="2158550" y="1214408"/>
            <a:ext cx="1359148" cy="400110"/>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algn="ctr" defTabSz="914377"/>
            <a:r>
              <a:rPr lang="en-US">
                <a:solidFill>
                  <a:prstClr val="black"/>
                </a:solidFill>
                <a:latin typeface="Helvetica" panose="020B0604020202020204" pitchFamily="34" charset="0"/>
                <a:ea typeface="Calibri"/>
                <a:cs typeface="Helvetica" panose="020B0604020202020204" pitchFamily="34" charset="0"/>
              </a:rPr>
              <a:t>1,905 MW</a:t>
            </a:r>
            <a:endParaRPr lang="en-US">
              <a:solidFill>
                <a:prstClr val="black"/>
              </a:solidFill>
              <a:latin typeface="Helvetica" panose="020B0604020202020204" pitchFamily="34" charset="0"/>
              <a:cs typeface="Helvetica" panose="020B0604020202020204" pitchFamily="34" charset="0"/>
            </a:endParaRPr>
          </a:p>
        </p:txBody>
      </p:sp>
      <p:sp>
        <p:nvSpPr>
          <p:cNvPr id="20" name="TextBox 19">
            <a:extLst>
              <a:ext uri="{FF2B5EF4-FFF2-40B4-BE49-F238E27FC236}">
                <a16:creationId xmlns:a16="http://schemas.microsoft.com/office/drawing/2014/main" id="{27D68A25-46CF-5AEC-5E8A-54D69E2ED89A}"/>
              </a:ext>
            </a:extLst>
          </p:cNvPr>
          <p:cNvSpPr txBox="1"/>
          <p:nvPr/>
        </p:nvSpPr>
        <p:spPr>
          <a:xfrm>
            <a:off x="8679638" y="3298842"/>
            <a:ext cx="1222885" cy="400110"/>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algn="ctr" defTabSz="914377"/>
            <a:r>
              <a:rPr lang="en-US">
                <a:solidFill>
                  <a:prstClr val="black"/>
                </a:solidFill>
                <a:latin typeface="Helvetica" panose="020B0604020202020204" pitchFamily="34" charset="0"/>
                <a:ea typeface="Calibri"/>
                <a:cs typeface="Helvetica" panose="020B0604020202020204" pitchFamily="34" charset="0"/>
              </a:rPr>
              <a:t>750 MW</a:t>
            </a:r>
            <a:endParaRPr lang="en-US">
              <a:solidFill>
                <a:prstClr val="black"/>
              </a:solidFill>
              <a:latin typeface="Helvetica" panose="020B0604020202020204" pitchFamily="34" charset="0"/>
              <a:cs typeface="Helvetica" panose="020B0604020202020204" pitchFamily="34" charset="0"/>
            </a:endParaRPr>
          </a:p>
        </p:txBody>
      </p:sp>
      <p:pic>
        <p:nvPicPr>
          <p:cNvPr id="21" name="Picture 3396">
            <a:extLst>
              <a:ext uri="{FF2B5EF4-FFF2-40B4-BE49-F238E27FC236}">
                <a16:creationId xmlns:a16="http://schemas.microsoft.com/office/drawing/2014/main" id="{9B211C7C-C51F-C8D9-AB2B-092E07B666C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15504" y="5307313"/>
            <a:ext cx="406400" cy="406400"/>
          </a:xfrm>
          <a:prstGeom prst="rect">
            <a:avLst/>
          </a:prstGeom>
        </p:spPr>
      </p:pic>
      <p:pic>
        <p:nvPicPr>
          <p:cNvPr id="22" name="Picture 3397">
            <a:extLst>
              <a:ext uri="{FF2B5EF4-FFF2-40B4-BE49-F238E27FC236}">
                <a16:creationId xmlns:a16="http://schemas.microsoft.com/office/drawing/2014/main" id="{55A2726F-E8DA-F72A-D2FB-3CB206684D8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86754" y="5307313"/>
            <a:ext cx="215900" cy="406400"/>
          </a:xfrm>
          <a:prstGeom prst="rect">
            <a:avLst/>
          </a:prstGeom>
        </p:spPr>
      </p:pic>
      <p:pic>
        <p:nvPicPr>
          <p:cNvPr id="23" name="Picture 3398">
            <a:extLst>
              <a:ext uri="{FF2B5EF4-FFF2-40B4-BE49-F238E27FC236}">
                <a16:creationId xmlns:a16="http://schemas.microsoft.com/office/drawing/2014/main" id="{41CCE8FB-AF33-ECAD-195C-665C3AC11F5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275555" y="5307313"/>
            <a:ext cx="457200" cy="406400"/>
          </a:xfrm>
          <a:prstGeom prst="rect">
            <a:avLst/>
          </a:prstGeom>
        </p:spPr>
      </p:pic>
      <p:pic>
        <p:nvPicPr>
          <p:cNvPr id="24" name="Picture 3399">
            <a:extLst>
              <a:ext uri="{FF2B5EF4-FFF2-40B4-BE49-F238E27FC236}">
                <a16:creationId xmlns:a16="http://schemas.microsoft.com/office/drawing/2014/main" id="{50A67D19-277A-7F1B-5B82-9DDF85CB7A6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962193" y="5275563"/>
            <a:ext cx="330200" cy="469900"/>
          </a:xfrm>
          <a:prstGeom prst="rect">
            <a:avLst/>
          </a:prstGeom>
        </p:spPr>
      </p:pic>
      <p:pic>
        <p:nvPicPr>
          <p:cNvPr id="25" name="Picture 3400">
            <a:extLst>
              <a:ext uri="{FF2B5EF4-FFF2-40B4-BE49-F238E27FC236}">
                <a16:creationId xmlns:a16="http://schemas.microsoft.com/office/drawing/2014/main" id="{75DBB391-79A2-E867-2446-543224638F6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509139" y="5320013"/>
            <a:ext cx="381000" cy="381000"/>
          </a:xfrm>
          <a:prstGeom prst="rect">
            <a:avLst/>
          </a:prstGeom>
        </p:spPr>
      </p:pic>
      <p:sp>
        <p:nvSpPr>
          <p:cNvPr id="26" name="TextBox 25">
            <a:extLst>
              <a:ext uri="{FF2B5EF4-FFF2-40B4-BE49-F238E27FC236}">
                <a16:creationId xmlns:a16="http://schemas.microsoft.com/office/drawing/2014/main" id="{0D11064F-4313-4296-0EFF-0C02CCA15D9B}"/>
              </a:ext>
            </a:extLst>
          </p:cNvPr>
          <p:cNvSpPr txBox="1"/>
          <p:nvPr/>
        </p:nvSpPr>
        <p:spPr>
          <a:xfrm>
            <a:off x="2226682" y="5788832"/>
            <a:ext cx="1222885" cy="348878"/>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algn="ctr" defTabSz="914377"/>
            <a:r>
              <a:rPr lang="en-US" sz="1467">
                <a:solidFill>
                  <a:prstClr val="black"/>
                </a:solidFill>
                <a:latin typeface="Helvetica" panose="020B0604020202020204" pitchFamily="34" charset="0"/>
                <a:ea typeface="Calibri"/>
                <a:cs typeface="Helvetica" panose="020B0604020202020204" pitchFamily="34" charset="0"/>
              </a:rPr>
              <a:t>Thermal</a:t>
            </a:r>
            <a:endParaRPr lang="en-US" sz="1467">
              <a:solidFill>
                <a:prstClr val="black"/>
              </a:solidFill>
              <a:latin typeface="Helvetica" panose="020B0604020202020204" pitchFamily="34" charset="0"/>
              <a:cs typeface="Helvetica" panose="020B0604020202020204" pitchFamily="34" charset="0"/>
            </a:endParaRPr>
          </a:p>
        </p:txBody>
      </p:sp>
      <p:sp>
        <p:nvSpPr>
          <p:cNvPr id="27" name="TextBox 26">
            <a:extLst>
              <a:ext uri="{FF2B5EF4-FFF2-40B4-BE49-F238E27FC236}">
                <a16:creationId xmlns:a16="http://schemas.microsoft.com/office/drawing/2014/main" id="{947EBCDB-8DAD-BEFB-004B-F56B7992D0D1}"/>
              </a:ext>
            </a:extLst>
          </p:cNvPr>
          <p:cNvSpPr txBox="1"/>
          <p:nvPr/>
        </p:nvSpPr>
        <p:spPr>
          <a:xfrm>
            <a:off x="3718560" y="5794494"/>
            <a:ext cx="1481328" cy="348878"/>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algn="ctr" defTabSz="914377"/>
            <a:r>
              <a:rPr lang="en-US" sz="1467">
                <a:solidFill>
                  <a:prstClr val="black"/>
                </a:solidFill>
                <a:latin typeface="Helvetica" panose="020B0604020202020204" pitchFamily="34" charset="0"/>
                <a:ea typeface="Calibri"/>
                <a:cs typeface="Helvetica" panose="020B0604020202020204" pitchFamily="34" charset="0"/>
              </a:rPr>
              <a:t>Wind &amp; Solar</a:t>
            </a:r>
            <a:endParaRPr lang="en-US" sz="1467">
              <a:solidFill>
                <a:prstClr val="black"/>
              </a:solidFill>
              <a:latin typeface="Helvetica" panose="020B0604020202020204" pitchFamily="34" charset="0"/>
              <a:cs typeface="Helvetica" panose="020B0604020202020204" pitchFamily="34" charset="0"/>
            </a:endParaRPr>
          </a:p>
        </p:txBody>
      </p:sp>
      <p:sp>
        <p:nvSpPr>
          <p:cNvPr id="28" name="TextBox 27">
            <a:extLst>
              <a:ext uri="{FF2B5EF4-FFF2-40B4-BE49-F238E27FC236}">
                <a16:creationId xmlns:a16="http://schemas.microsoft.com/office/drawing/2014/main" id="{45932E4A-5E70-3D9E-768F-4AB698B42270}"/>
              </a:ext>
            </a:extLst>
          </p:cNvPr>
          <p:cNvSpPr txBox="1"/>
          <p:nvPr/>
        </p:nvSpPr>
        <p:spPr>
          <a:xfrm>
            <a:off x="5450262" y="5788832"/>
            <a:ext cx="1222885" cy="348878"/>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algn="ctr" defTabSz="914377"/>
            <a:r>
              <a:rPr lang="en-US" sz="1467">
                <a:solidFill>
                  <a:prstClr val="black"/>
                </a:solidFill>
                <a:latin typeface="Helvetica" panose="020B0604020202020204" pitchFamily="34" charset="0"/>
                <a:ea typeface="Calibri"/>
                <a:cs typeface="Helvetica" panose="020B0604020202020204" pitchFamily="34" charset="0"/>
              </a:rPr>
              <a:t>Hydro</a:t>
            </a:r>
            <a:endParaRPr lang="en-US" sz="1467">
              <a:solidFill>
                <a:prstClr val="black"/>
              </a:solidFill>
              <a:latin typeface="Helvetica" panose="020B0604020202020204" pitchFamily="34" charset="0"/>
              <a:cs typeface="Helvetica" panose="020B0604020202020204" pitchFamily="34" charset="0"/>
            </a:endParaRPr>
          </a:p>
        </p:txBody>
      </p:sp>
      <p:sp>
        <p:nvSpPr>
          <p:cNvPr id="29" name="TextBox 28">
            <a:extLst>
              <a:ext uri="{FF2B5EF4-FFF2-40B4-BE49-F238E27FC236}">
                <a16:creationId xmlns:a16="http://schemas.microsoft.com/office/drawing/2014/main" id="{6E830E05-6F62-7895-FF4B-E02FF52C5D0E}"/>
              </a:ext>
            </a:extLst>
          </p:cNvPr>
          <p:cNvSpPr txBox="1"/>
          <p:nvPr/>
        </p:nvSpPr>
        <p:spPr>
          <a:xfrm>
            <a:off x="6923520" y="5788833"/>
            <a:ext cx="1488960" cy="574644"/>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algn="ctr" defTabSz="914377"/>
            <a:r>
              <a:rPr lang="en-US" sz="1467">
                <a:solidFill>
                  <a:prstClr val="black"/>
                </a:solidFill>
                <a:latin typeface="Helvetica" panose="020B0604020202020204" pitchFamily="34" charset="0"/>
                <a:ea typeface="Calibri"/>
                <a:cs typeface="Helvetica" panose="020B0604020202020204" pitchFamily="34" charset="0"/>
              </a:rPr>
              <a:t>Long-term Contracts</a:t>
            </a:r>
            <a:endParaRPr lang="en-US" sz="1467">
              <a:solidFill>
                <a:prstClr val="black"/>
              </a:solidFill>
              <a:latin typeface="Helvetica" panose="020B0604020202020204" pitchFamily="34" charset="0"/>
              <a:cs typeface="Helvetica" panose="020B0604020202020204" pitchFamily="34" charset="0"/>
            </a:endParaRPr>
          </a:p>
        </p:txBody>
      </p:sp>
      <p:sp>
        <p:nvSpPr>
          <p:cNvPr id="30" name="TextBox 29">
            <a:extLst>
              <a:ext uri="{FF2B5EF4-FFF2-40B4-BE49-F238E27FC236}">
                <a16:creationId xmlns:a16="http://schemas.microsoft.com/office/drawing/2014/main" id="{27D68A25-46CF-5AEC-5E8A-54D69E2ED89A}"/>
              </a:ext>
            </a:extLst>
          </p:cNvPr>
          <p:cNvSpPr txBox="1"/>
          <p:nvPr/>
        </p:nvSpPr>
        <p:spPr>
          <a:xfrm>
            <a:off x="8675574" y="5778499"/>
            <a:ext cx="1222885" cy="348878"/>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algn="ctr" defTabSz="914377"/>
            <a:r>
              <a:rPr lang="en-US" sz="1467">
                <a:solidFill>
                  <a:prstClr val="black"/>
                </a:solidFill>
                <a:latin typeface="Helvetica" panose="020B0604020202020204" pitchFamily="34" charset="0"/>
                <a:ea typeface="Calibri"/>
                <a:cs typeface="Helvetica" panose="020B0604020202020204" pitchFamily="34" charset="0"/>
              </a:rPr>
              <a:t>Coal</a:t>
            </a:r>
            <a:endParaRPr lang="en-US" sz="1467">
              <a:solidFill>
                <a:prstClr val="black"/>
              </a:solidFill>
              <a:latin typeface="Helvetica" panose="020B0604020202020204" pitchFamily="34" charset="0"/>
              <a:cs typeface="Helvetica" panose="020B0604020202020204" pitchFamily="34" charset="0"/>
            </a:endParaRPr>
          </a:p>
        </p:txBody>
      </p:sp>
      <p:sp>
        <p:nvSpPr>
          <p:cNvPr id="2" name="Title 1"/>
          <p:cNvSpPr>
            <a:spLocks noGrp="1"/>
          </p:cNvSpPr>
          <p:nvPr>
            <p:ph type="title"/>
          </p:nvPr>
        </p:nvSpPr>
        <p:spPr/>
        <p:txBody>
          <a:bodyPr>
            <a:normAutofit fontScale="90000"/>
          </a:bodyPr>
          <a:lstStyle/>
          <a:p>
            <a:r>
              <a:rPr lang="en-US">
                <a:latin typeface="Arial"/>
                <a:cs typeface="Arial"/>
              </a:rPr>
              <a:t>PSE currently has just over 6,000 MW nameplate of owned and contracted electric generating resources</a:t>
            </a:r>
          </a:p>
        </p:txBody>
      </p:sp>
    </p:spTree>
    <p:extLst>
      <p:ext uri="{BB962C8B-B14F-4D97-AF65-F5344CB8AC3E}">
        <p14:creationId xmlns:p14="http://schemas.microsoft.com/office/powerpoint/2010/main" val="33665974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790814C-DE97-3D3C-BF70-29F1296F0ED0}"/>
              </a:ext>
            </a:extLst>
          </p:cNvPr>
          <p:cNvSpPr txBox="1"/>
          <p:nvPr/>
        </p:nvSpPr>
        <p:spPr>
          <a:xfrm>
            <a:off x="406400" y="327025"/>
            <a:ext cx="1111681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lumMod val="85000"/>
                    <a:lumOff val="15000"/>
                  </a:prstClr>
                </a:solidFill>
                <a:effectLst/>
                <a:uLnTx/>
                <a:uFillTx/>
                <a:latin typeface="Arial"/>
                <a:ea typeface="+mn-lt"/>
                <a:cs typeface="Calibri" panose="020F0502020204030204"/>
              </a:rPr>
              <a:t>Energy demand forecast for 2023 Electric P</a:t>
            </a:r>
            <a:r>
              <a:rPr kumimoji="0" lang="en-US" sz="3200" b="0" i="0" u="none" strike="noStrike" kern="1200" cap="none" spc="0" normalizeH="0" baseline="0" noProof="0" err="1">
                <a:ln>
                  <a:noFill/>
                </a:ln>
                <a:solidFill>
                  <a:prstClr val="black">
                    <a:lumMod val="85000"/>
                    <a:lumOff val="15000"/>
                  </a:prstClr>
                </a:solidFill>
                <a:effectLst/>
                <a:uLnTx/>
                <a:uFillTx/>
                <a:latin typeface="Arial"/>
                <a:ea typeface="+mn-lt"/>
                <a:cs typeface="Calibri" panose="020F0502020204030204"/>
              </a:rPr>
              <a:t>rogress</a:t>
            </a:r>
            <a:r>
              <a:rPr kumimoji="0" lang="en-US" sz="3200" b="0" i="0" u="none" strike="noStrike" kern="1200" cap="none" spc="0" normalizeH="0" baseline="0" noProof="0">
                <a:ln>
                  <a:noFill/>
                </a:ln>
                <a:solidFill>
                  <a:prstClr val="black">
                    <a:lumMod val="85000"/>
                    <a:lumOff val="15000"/>
                  </a:prstClr>
                </a:solidFill>
                <a:effectLst/>
                <a:uLnTx/>
                <a:uFillTx/>
                <a:latin typeface="Arial"/>
                <a:ea typeface="+mn-lt"/>
                <a:cs typeface="Calibri" panose="020F0502020204030204"/>
              </a:rPr>
              <a:t> Report</a:t>
            </a:r>
            <a:endParaRPr kumimoji="0" lang="en-US" sz="3200" b="0" i="0" u="none" strike="noStrike" kern="1200" cap="none" spc="0" normalizeH="0" baseline="0" noProof="0">
              <a:ln>
                <a:noFill/>
              </a:ln>
              <a:solidFill>
                <a:prstClr val="black">
                  <a:lumMod val="85000"/>
                  <a:lumOff val="15000"/>
                </a:prstClr>
              </a:solidFill>
              <a:effectLst/>
              <a:uLnTx/>
              <a:uFillTx/>
              <a:latin typeface="Arial"/>
              <a:ea typeface="+mn-ea"/>
              <a:cs typeface="Arial"/>
            </a:endParaRPr>
          </a:p>
        </p:txBody>
      </p:sp>
      <p:sp>
        <p:nvSpPr>
          <p:cNvPr id="5" name="TextBox 4">
            <a:extLst>
              <a:ext uri="{FF2B5EF4-FFF2-40B4-BE49-F238E27FC236}">
                <a16:creationId xmlns:a16="http://schemas.microsoft.com/office/drawing/2014/main" id="{357B29F3-9299-33EF-3E36-C7DA62415923}"/>
              </a:ext>
            </a:extLst>
          </p:cNvPr>
          <p:cNvSpPr txBox="1"/>
          <p:nvPr/>
        </p:nvSpPr>
        <p:spPr>
          <a:xfrm>
            <a:off x="565150" y="1303338"/>
            <a:ext cx="4695824" cy="36009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prstClr val="black">
                    <a:lumMod val="85000"/>
                    <a:lumOff val="15000"/>
                  </a:prstClr>
                </a:solidFill>
                <a:effectLst/>
                <a:uLnTx/>
                <a:uFillTx/>
                <a:latin typeface="Arial"/>
                <a:ea typeface="+mn-ea"/>
                <a:cs typeface="Arial"/>
              </a:rPr>
              <a:t>Demand lower by -0.4% in 2024 and higher by ~9% 2040.</a:t>
            </a:r>
            <a:endParaRPr kumimoji="0" lang="en-US" sz="1800" b="0" i="0" u="none" strike="noStrike" kern="1200" cap="none" spc="0" normalizeH="0" baseline="0" noProof="0">
              <a:ln>
                <a:noFill/>
              </a:ln>
              <a:solidFill>
                <a:prstClr val="black">
                  <a:lumMod val="85000"/>
                  <a:lumOff val="15000"/>
                </a:prstClr>
              </a:solidFill>
              <a:effectLst/>
              <a:uLnTx/>
              <a:uFillTx/>
              <a:latin typeface="Calibri" panose="020F0502020204030204"/>
              <a:ea typeface="+mn-ea"/>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lumMod val="85000"/>
                  <a:lumOff val="15000"/>
                </a:prstClr>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prstClr val="black">
                    <a:lumMod val="85000"/>
                    <a:lumOff val="15000"/>
                  </a:prstClr>
                </a:solidFill>
                <a:effectLst/>
                <a:uLnTx/>
                <a:uFillTx/>
                <a:latin typeface="Arial"/>
                <a:ea typeface="+mn-ea"/>
                <a:cs typeface="Arial"/>
              </a:rPr>
              <a:t>Positive customer growth, steady use per customer (UPC), and EV growth yield demand growth, before DSR.​  </a:t>
            </a:r>
            <a:endParaRPr kumimoji="0" lang="en-US" sz="1800" b="0" i="0" u="none" strike="noStrike" kern="1200" cap="none" spc="0" normalizeH="0" baseline="0" noProof="0">
              <a:ln>
                <a:noFill/>
              </a:ln>
              <a:solidFill>
                <a:prstClr val="black">
                  <a:lumMod val="85000"/>
                  <a:lumOff val="15000"/>
                </a:prstClr>
              </a:solidFill>
              <a:effectLst/>
              <a:uLnTx/>
              <a:uFillTx/>
              <a:latin typeface="Calibri" panose="020F0502020204030204"/>
              <a:ea typeface="+mn-ea"/>
              <a:cs typeface="Calibri" panose="020F0502020204030204"/>
            </a:endParaRPr>
          </a:p>
          <a:p>
            <a:pPr marL="742950" marR="0" lvl="1"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1600" b="0" i="0" u="none" strike="noStrike" kern="1200" cap="none" spc="0" normalizeH="0" baseline="0" noProof="0">
                <a:ln>
                  <a:noFill/>
                </a:ln>
                <a:solidFill>
                  <a:prstClr val="black">
                    <a:lumMod val="85000"/>
                    <a:lumOff val="15000"/>
                  </a:prstClr>
                </a:solidFill>
                <a:effectLst/>
                <a:uLnTx/>
                <a:uFillTx/>
                <a:latin typeface="Arial"/>
                <a:ea typeface="+mn-ea"/>
                <a:cs typeface="Arial"/>
              </a:rPr>
              <a:t>Applying DSR will result in an “after DSR” forecast with lower growth than “before DSR.”​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lumMod val="85000"/>
                  <a:lumOff val="15000"/>
                </a:prstClr>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prstClr val="black">
                    <a:lumMod val="85000"/>
                    <a:lumOff val="15000"/>
                  </a:prstClr>
                </a:solidFill>
                <a:effectLst/>
                <a:uLnTx/>
                <a:uFillTx/>
                <a:latin typeface="Arial"/>
                <a:ea typeface="+mn-ea"/>
                <a:cs typeface="Arial"/>
              </a:rPr>
              <a:t>Major updates: Normal Degree Days and EV forecast.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lumMod val="85000"/>
                    <a:lumOff val="15000"/>
                  </a:prstClr>
                </a:solidFill>
                <a:effectLst/>
                <a:uLnTx/>
                <a:uFillTx/>
                <a:latin typeface="Arial"/>
                <a:ea typeface="+mn-ea"/>
                <a:cs typeface="Arial"/>
              </a:rPr>
              <a:t>​</a:t>
            </a:r>
          </a:p>
        </p:txBody>
      </p:sp>
      <p:pic>
        <p:nvPicPr>
          <p:cNvPr id="2" name="Picture 2" descr="Chart, line chart&#10;&#10;Description automatically generated">
            <a:extLst>
              <a:ext uri="{FF2B5EF4-FFF2-40B4-BE49-F238E27FC236}">
                <a16:creationId xmlns:a16="http://schemas.microsoft.com/office/drawing/2014/main" id="{DF7B1F32-4786-C4C2-62C2-6ADB266E63FA}"/>
              </a:ext>
            </a:extLst>
          </p:cNvPr>
          <p:cNvPicPr>
            <a:picLocks noChangeAspect="1"/>
          </p:cNvPicPr>
          <p:nvPr/>
        </p:nvPicPr>
        <p:blipFill>
          <a:blip r:embed="rId2"/>
          <a:stretch>
            <a:fillRect/>
          </a:stretch>
        </p:blipFill>
        <p:spPr>
          <a:xfrm>
            <a:off x="5344886" y="1304110"/>
            <a:ext cx="6581321" cy="4536889"/>
          </a:xfrm>
          <a:prstGeom prst="rect">
            <a:avLst/>
          </a:prstGeom>
        </p:spPr>
      </p:pic>
    </p:spTree>
    <p:extLst>
      <p:ext uri="{BB962C8B-B14F-4D97-AF65-F5344CB8AC3E}">
        <p14:creationId xmlns:p14="http://schemas.microsoft.com/office/powerpoint/2010/main" val="3309042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2"/>
          <p:cNvSpPr txBox="1">
            <a:spLocks/>
          </p:cNvSpPr>
          <p:nvPr/>
        </p:nvSpPr>
        <p:spPr bwMode="auto">
          <a:xfrm>
            <a:off x="483476" y="1324861"/>
            <a:ext cx="11348901" cy="4616057"/>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457189" indent="-457189" algn="l" rtl="0" eaLnBrk="1" fontAlgn="base" hangingPunct="1">
              <a:spcBef>
                <a:spcPct val="20000"/>
              </a:spcBef>
              <a:spcAft>
                <a:spcPct val="0"/>
              </a:spcAft>
              <a:buFont typeface="Arial" charset="0"/>
              <a:buChar char="•"/>
              <a:defRPr sz="2000" kern="1200">
                <a:solidFill>
                  <a:srgbClr val="474C55"/>
                </a:solidFill>
                <a:latin typeface="Arial" charset="0"/>
                <a:ea typeface="+mn-ea"/>
                <a:cs typeface="+mn-cs"/>
              </a:defRPr>
            </a:lvl1pPr>
            <a:lvl2pPr marL="990575" indent="-380990" algn="l" rtl="0" eaLnBrk="1" fontAlgn="base" hangingPunct="1">
              <a:spcBef>
                <a:spcPct val="20000"/>
              </a:spcBef>
              <a:spcAft>
                <a:spcPct val="0"/>
              </a:spcAft>
              <a:buFont typeface="Arial" charset="0"/>
              <a:buChar char="•"/>
              <a:defRPr sz="2000" kern="1200">
                <a:solidFill>
                  <a:srgbClr val="474C55"/>
                </a:solidFill>
                <a:latin typeface="Arial" charset="0"/>
                <a:ea typeface="+mn-ea"/>
                <a:cs typeface="+mn-cs"/>
              </a:defRPr>
            </a:lvl2pPr>
            <a:lvl3pPr marL="1523962" indent="-304792" algn="l" rtl="0" eaLnBrk="1" fontAlgn="base" hangingPunct="1">
              <a:spcBef>
                <a:spcPct val="20000"/>
              </a:spcBef>
              <a:spcAft>
                <a:spcPct val="0"/>
              </a:spcAft>
              <a:buFont typeface="Arial" charset="0"/>
              <a:buChar char="•"/>
              <a:defRPr sz="2000" kern="1200">
                <a:solidFill>
                  <a:srgbClr val="474C55"/>
                </a:solidFill>
                <a:latin typeface="Arial" charset="0"/>
                <a:ea typeface="+mn-ea"/>
                <a:cs typeface="+mn-cs"/>
              </a:defRPr>
            </a:lvl3pPr>
            <a:lvl4pPr marL="2133547" indent="-304792" algn="l" rtl="0" eaLnBrk="1" fontAlgn="base" hangingPunct="1">
              <a:spcBef>
                <a:spcPct val="20000"/>
              </a:spcBef>
              <a:spcAft>
                <a:spcPct val="0"/>
              </a:spcAft>
              <a:buFont typeface="Arial" charset="0"/>
              <a:buChar char="•"/>
              <a:defRPr sz="2000" kern="1200">
                <a:solidFill>
                  <a:srgbClr val="474C55"/>
                </a:solidFill>
                <a:latin typeface="Arial" charset="0"/>
                <a:ea typeface="+mn-ea"/>
                <a:cs typeface="+mn-cs"/>
              </a:defRPr>
            </a:lvl4pPr>
            <a:lvl5pPr marL="2743131" indent="-304792" algn="l" rtl="0" eaLnBrk="1" fontAlgn="base" hangingPunct="1">
              <a:spcBef>
                <a:spcPct val="20000"/>
              </a:spcBef>
              <a:spcAft>
                <a:spcPct val="0"/>
              </a:spcAft>
              <a:buFont typeface="Arial" charset="0"/>
              <a:buChar char="•"/>
              <a:defRPr sz="2000" kern="1200">
                <a:solidFill>
                  <a:srgbClr val="474C55"/>
                </a:solidFill>
                <a:latin typeface="Arial"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buNone/>
            </a:pPr>
            <a:r>
              <a:rPr lang="en-US">
                <a:latin typeface="Arial"/>
                <a:cs typeface="Arial"/>
              </a:rPr>
              <a:t>Key Drivers for change in resource mix: </a:t>
            </a:r>
            <a:endParaRPr lang="en-US"/>
          </a:p>
          <a:p>
            <a:pPr marL="487045" indent="-487045" defTabSz="1219170">
              <a:lnSpc>
                <a:spcPct val="90000"/>
              </a:lnSpc>
              <a:spcBef>
                <a:spcPts val="2400"/>
              </a:spcBef>
              <a:buBlip>
                <a:blip r:embed="rId3"/>
              </a:buBlip>
            </a:pPr>
            <a:r>
              <a:rPr lang="en-US">
                <a:solidFill>
                  <a:schemeClr val="tx1"/>
                </a:solidFill>
                <a:latin typeface="Arial"/>
                <a:cs typeface="Arial"/>
              </a:rPr>
              <a:t>Increase in demand forecast results in increased builds</a:t>
            </a:r>
          </a:p>
          <a:p>
            <a:pPr marL="487045" indent="-487045" defTabSz="1219170">
              <a:lnSpc>
                <a:spcPct val="90000"/>
              </a:lnSpc>
              <a:spcBef>
                <a:spcPts val="2400"/>
              </a:spcBef>
              <a:buBlip>
                <a:blip r:embed="rId3"/>
              </a:buBlip>
            </a:pPr>
            <a:r>
              <a:rPr lang="en-US">
                <a:solidFill>
                  <a:schemeClr val="tx1"/>
                </a:solidFill>
                <a:latin typeface="Arial"/>
                <a:cs typeface="Arial"/>
              </a:rPr>
              <a:t>Market reliance shedding results in increased peak need and more builds </a:t>
            </a:r>
          </a:p>
          <a:p>
            <a:pPr marL="487045" indent="-487045" defTabSz="1219170">
              <a:lnSpc>
                <a:spcPct val="90000"/>
              </a:lnSpc>
              <a:spcBef>
                <a:spcPts val="2400"/>
              </a:spcBef>
              <a:buBlip>
                <a:blip r:embed="rId3"/>
              </a:buBlip>
            </a:pPr>
            <a:r>
              <a:rPr lang="en-US">
                <a:solidFill>
                  <a:schemeClr val="tx1"/>
                </a:solidFill>
                <a:latin typeface="Arial"/>
                <a:cs typeface="Arial"/>
              </a:rPr>
              <a:t>Updated resource adequacy modeling resulted in increased ELCC for energy storage </a:t>
            </a:r>
          </a:p>
          <a:p>
            <a:pPr marL="487045" indent="-487045" defTabSz="1219170">
              <a:lnSpc>
                <a:spcPct val="90000"/>
              </a:lnSpc>
              <a:spcBef>
                <a:spcPts val="2400"/>
              </a:spcBef>
              <a:buBlip>
                <a:blip r:embed="rId3"/>
              </a:buBlip>
            </a:pPr>
            <a:r>
              <a:rPr lang="en-US">
                <a:solidFill>
                  <a:schemeClr val="tx1"/>
                </a:solidFill>
                <a:latin typeface="Arial"/>
                <a:cs typeface="Arial"/>
              </a:rPr>
              <a:t>Updated resource costs result in shift toward hybrid resources</a:t>
            </a:r>
          </a:p>
          <a:p>
            <a:pPr marL="487045" indent="-487045" defTabSz="1219170">
              <a:lnSpc>
                <a:spcPct val="90000"/>
              </a:lnSpc>
              <a:spcBef>
                <a:spcPts val="2400"/>
              </a:spcBef>
              <a:buBlip>
                <a:blip r:embed="rId3"/>
              </a:buBlip>
            </a:pPr>
            <a:r>
              <a:rPr lang="en-US">
                <a:solidFill>
                  <a:schemeClr val="tx1"/>
                </a:solidFill>
                <a:latin typeface="Arial"/>
                <a:cs typeface="Arial"/>
              </a:rPr>
              <a:t>Updated Conservation Potential Assessment (CPA) changes value of conservation and results in less conservation.</a:t>
            </a:r>
          </a:p>
        </p:txBody>
      </p:sp>
      <p:sp>
        <p:nvSpPr>
          <p:cNvPr id="8" name="Title 1">
            <a:extLst>
              <a:ext uri="{FF2B5EF4-FFF2-40B4-BE49-F238E27FC236}">
                <a16:creationId xmlns:a16="http://schemas.microsoft.com/office/drawing/2014/main" id="{9FDCE4D5-298E-4CD0-8EB5-33BF62CA9776}"/>
              </a:ext>
            </a:extLst>
          </p:cNvPr>
          <p:cNvSpPr>
            <a:spLocks noGrp="1"/>
          </p:cNvSpPr>
          <p:nvPr>
            <p:ph type="title"/>
          </p:nvPr>
        </p:nvSpPr>
        <p:spPr>
          <a:xfrm>
            <a:off x="609600" y="365125"/>
            <a:ext cx="11371931" cy="760291"/>
          </a:xfrm>
        </p:spPr>
        <p:txBody>
          <a:bodyPr>
            <a:normAutofit/>
          </a:bodyPr>
          <a:lstStyle/>
          <a:p>
            <a:r>
              <a:rPr lang="en-US">
                <a:latin typeface="Arial"/>
                <a:cs typeface="Arial"/>
              </a:rPr>
              <a:t>Changes in the preferred portfolio from 2021 IRP</a:t>
            </a:r>
            <a:endParaRPr lang="en-US"/>
          </a:p>
        </p:txBody>
      </p:sp>
    </p:spTree>
    <p:extLst>
      <p:ext uri="{BB962C8B-B14F-4D97-AF65-F5344CB8AC3E}">
        <p14:creationId xmlns:p14="http://schemas.microsoft.com/office/powerpoint/2010/main" val="490498805"/>
      </p:ext>
    </p:extLst>
  </p:cSld>
  <p:clrMapOvr>
    <a:masterClrMapping/>
  </p:clrMapOvr>
</p:sld>
</file>

<file path=ppt/theme/theme1.xml><?xml version="1.0" encoding="utf-8"?>
<a:theme xmlns:a="http://schemas.openxmlformats.org/drawingml/2006/main" name="Title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SE_PowerPoint_Template_16x9_081921.pptx" id="{67CA79AC-B6D5-44EB-AD98-918FFD7499C4}" vid="{7A304383-FDEF-462E-B7D3-182B87C88F15}"/>
    </a:ext>
  </a:extLst>
</a:theme>
</file>

<file path=ppt/theme/theme10.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5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SE_PowerPoint_Template_16x9_081921.pptx" id="{67CA79AC-B6D5-44EB-AD98-918FFD7499C4}" vid="{21E9918F-C2A7-4BCE-93E3-D00DA5E0CD05}"/>
    </a:ext>
  </a:extLst>
</a:theme>
</file>

<file path=ppt/theme/theme12.xml><?xml version="1.0" encoding="utf-8"?>
<a:theme xmlns:a="http://schemas.openxmlformats.org/drawingml/2006/main" name="8_Custom Design">
  <a:themeElements>
    <a:clrScheme name="Puget Sound Energy">
      <a:dk1>
        <a:sysClr val="windowText" lastClr="000000"/>
      </a:dk1>
      <a:lt1>
        <a:sysClr val="window" lastClr="FFFFFF"/>
      </a:lt1>
      <a:dk2>
        <a:srgbClr val="595959"/>
      </a:dk2>
      <a:lt2>
        <a:srgbClr val="F2F2F2"/>
      </a:lt2>
      <a:accent1>
        <a:srgbClr val="006671"/>
      </a:accent1>
      <a:accent2>
        <a:srgbClr val="58C3B4"/>
      </a:accent2>
      <a:accent3>
        <a:srgbClr val="C3E7E3"/>
      </a:accent3>
      <a:accent4>
        <a:srgbClr val="668B53"/>
      </a:accent4>
      <a:accent5>
        <a:srgbClr val="5B234F"/>
      </a:accent5>
      <a:accent6>
        <a:srgbClr val="E45D48"/>
      </a:accent6>
      <a:hlink>
        <a:srgbClr val="48A1FA"/>
      </a:hlink>
      <a:folHlink>
        <a:srgbClr val="C490A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1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SE_PowerPoint_Template_16x9_081921.pptx" id="{67CA79AC-B6D5-44EB-AD98-918FFD7499C4}" vid="{21E9918F-C2A7-4BCE-93E3-D00DA5E0CD05}"/>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15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SE_PowerPoint_Template_16x9_081921.pptx" id="{67CA79AC-B6D5-44EB-AD98-918FFD7499C4}" vid="{21E9918F-C2A7-4BCE-93E3-D00DA5E0CD05}"/>
    </a:ext>
  </a:extLst>
</a:theme>
</file>

<file path=ppt/theme/theme16.xml><?xml version="1.0" encoding="utf-8"?>
<a:theme xmlns:a="http://schemas.openxmlformats.org/drawingml/2006/main" name="14_Custom Design">
  <a:themeElements>
    <a:clrScheme name="Puget Sound Energy">
      <a:dk1>
        <a:sysClr val="windowText" lastClr="000000"/>
      </a:dk1>
      <a:lt1>
        <a:sysClr val="window" lastClr="FFFFFF"/>
      </a:lt1>
      <a:dk2>
        <a:srgbClr val="595959"/>
      </a:dk2>
      <a:lt2>
        <a:srgbClr val="F2F2F2"/>
      </a:lt2>
      <a:accent1>
        <a:srgbClr val="006671"/>
      </a:accent1>
      <a:accent2>
        <a:srgbClr val="58C3B4"/>
      </a:accent2>
      <a:accent3>
        <a:srgbClr val="C3E7E3"/>
      </a:accent3>
      <a:accent4>
        <a:srgbClr val="668B53"/>
      </a:accent4>
      <a:accent5>
        <a:srgbClr val="5B234F"/>
      </a:accent5>
      <a:accent6>
        <a:srgbClr val="E45D48"/>
      </a:accent6>
      <a:hlink>
        <a:srgbClr val="48A1FA"/>
      </a:hlink>
      <a:folHlink>
        <a:srgbClr val="C490A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1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SE_PowerPoint_Template_16x9_081921.pptx" id="{67CA79AC-B6D5-44EB-AD98-918FFD7499C4}" vid="{21E9918F-C2A7-4BCE-93E3-D00DA5E0CD05}"/>
    </a:ext>
  </a:extLst>
</a:theme>
</file>

<file path=ppt/theme/theme19.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SE_PowerPoint_Template_16x9_081921.pptx" id="{67CA79AC-B6D5-44EB-AD98-918FFD7499C4}" vid="{21E9918F-C2A7-4BCE-93E3-D00DA5E0CD05}"/>
    </a:ext>
  </a:extLst>
</a:theme>
</file>

<file path=ppt/theme/theme2.xml><?xml version="1.0" encoding="utf-8"?>
<a:theme xmlns:a="http://schemas.openxmlformats.org/drawingml/2006/main" name="10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SE_PowerPoint_Template_16x9_081921.pptx" id="{67CA79AC-B6D5-44EB-AD98-918FFD7499C4}" vid="{21E9918F-C2A7-4BCE-93E3-D00DA5E0CD05}"/>
    </a:ext>
  </a:extLst>
</a:theme>
</file>

<file path=ppt/theme/theme20.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SE_PowerPoint_Template_16x9_081921.pptx" id="{67CA79AC-B6D5-44EB-AD98-918FFD7499C4}" vid="{21E9918F-C2A7-4BCE-93E3-D00DA5E0CD05}"/>
    </a:ext>
  </a:extLst>
</a:theme>
</file>

<file path=ppt/theme/theme21.xml><?xml version="1.0" encoding="utf-8"?>
<a:theme xmlns:a="http://schemas.openxmlformats.org/drawingml/2006/main" name="10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SE_PowerPoint_Template_16x9_081921.pptx" id="{67CA79AC-B6D5-44EB-AD98-918FFD7499C4}" vid="{21E9918F-C2A7-4BCE-93E3-D00DA5E0CD05}"/>
    </a:ext>
  </a:extLst>
</a:theme>
</file>

<file path=ppt/theme/theme2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4.xml><?xml version="1.0" encoding="utf-8"?>
<a:theme xmlns:a="http://schemas.openxmlformats.org/drawingml/2006/main" name="1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SE_PowerPoint_Template_16x9_081921.pptx" id="{67CA79AC-B6D5-44EB-AD98-918FFD7499C4}" vid="{21E9918F-C2A7-4BCE-93E3-D00DA5E0CD05}"/>
    </a:ext>
  </a:extLst>
</a:theme>
</file>

<file path=ppt/theme/theme25.xml><?xml version="1.0" encoding="utf-8"?>
<a:theme xmlns:a="http://schemas.openxmlformats.org/drawingml/2006/main" name="2_Theme2">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2" id="{E8D59439-0689-438F-A6DE-935D08957F56}" vid="{5937D873-95C6-4124-9C79-0586FAC26A11}"/>
    </a:ext>
  </a:extLst>
</a:theme>
</file>

<file path=ppt/theme/theme2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SE_PowerPoint_Template_16x9_081921.pptx" id="{67CA79AC-B6D5-44EB-AD98-918FFD7499C4}" vid="{21E9918F-C2A7-4BCE-93E3-D00DA5E0CD05}"/>
    </a:ext>
  </a:extLst>
</a:theme>
</file>

<file path=ppt/theme/theme4.xml><?xml version="1.0" encoding="utf-8"?>
<a:theme xmlns:a="http://schemas.openxmlformats.org/drawingml/2006/main" name="1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SE_PowerPoint_Template_16x9_081921.pptx" id="{67CA79AC-B6D5-44EB-AD98-918FFD7499C4}" vid="{21E9918F-C2A7-4BCE-93E3-D00DA5E0CD05}"/>
    </a:ext>
  </a:extLst>
</a:theme>
</file>

<file path=ppt/theme/theme5.xml><?xml version="1.0" encoding="utf-8"?>
<a:theme xmlns:a="http://schemas.openxmlformats.org/drawingml/2006/main" name="1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SE_PowerPoint_Template_16x9_081921.pptx" id="{67CA79AC-B6D5-44EB-AD98-918FFD7499C4}" vid="{21E9918F-C2A7-4BCE-93E3-D00DA5E0CD05}"/>
    </a:ext>
  </a:extLst>
</a:theme>
</file>

<file path=ppt/theme/theme6.xml><?xml version="1.0" encoding="utf-8"?>
<a:theme xmlns:a="http://schemas.openxmlformats.org/drawingml/2006/main" name="14_Custom Design">
  <a:themeElements>
    <a:clrScheme name="Puget Sound Energy">
      <a:dk1>
        <a:sysClr val="windowText" lastClr="000000"/>
      </a:dk1>
      <a:lt1>
        <a:sysClr val="window" lastClr="FFFFFF"/>
      </a:lt1>
      <a:dk2>
        <a:srgbClr val="595959"/>
      </a:dk2>
      <a:lt2>
        <a:srgbClr val="F2F2F2"/>
      </a:lt2>
      <a:accent1>
        <a:srgbClr val="006671"/>
      </a:accent1>
      <a:accent2>
        <a:srgbClr val="58C3B4"/>
      </a:accent2>
      <a:accent3>
        <a:srgbClr val="C3E7E3"/>
      </a:accent3>
      <a:accent4>
        <a:srgbClr val="668B53"/>
      </a:accent4>
      <a:accent5>
        <a:srgbClr val="5B234F"/>
      </a:accent5>
      <a:accent6>
        <a:srgbClr val="E45D48"/>
      </a:accent6>
      <a:hlink>
        <a:srgbClr val="48A1FA"/>
      </a:hlink>
      <a:folHlink>
        <a:srgbClr val="C490A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7_Custom Design">
  <a:themeElements>
    <a:clrScheme name="Puget Sound Energy">
      <a:dk1>
        <a:sysClr val="windowText" lastClr="000000"/>
      </a:dk1>
      <a:lt1>
        <a:sysClr val="window" lastClr="FFFFFF"/>
      </a:lt1>
      <a:dk2>
        <a:srgbClr val="595959"/>
      </a:dk2>
      <a:lt2>
        <a:srgbClr val="F2F2F2"/>
      </a:lt2>
      <a:accent1>
        <a:srgbClr val="006671"/>
      </a:accent1>
      <a:accent2>
        <a:srgbClr val="58C3B4"/>
      </a:accent2>
      <a:accent3>
        <a:srgbClr val="C3E7E3"/>
      </a:accent3>
      <a:accent4>
        <a:srgbClr val="668B53"/>
      </a:accent4>
      <a:accent5>
        <a:srgbClr val="5B234F"/>
      </a:accent5>
      <a:accent6>
        <a:srgbClr val="E45D48"/>
      </a:accent6>
      <a:hlink>
        <a:srgbClr val="48A1FA"/>
      </a:hlink>
      <a:folHlink>
        <a:srgbClr val="C490A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SE_PowerPoint_Template_16x9_081921.pptx" id="{67CA79AC-B6D5-44EB-AD98-918FFD7499C4}" vid="{21E9918F-C2A7-4BCE-93E3-D00DA5E0CD05}"/>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1">
    <a:dk1>
      <a:sysClr val="windowText" lastClr="000000"/>
    </a:dk1>
    <a:lt1>
      <a:sysClr val="window" lastClr="FFFFFF"/>
    </a:lt1>
    <a:dk2>
      <a:srgbClr val="EEC28D"/>
    </a:dk2>
    <a:lt2>
      <a:srgbClr val="474B55"/>
    </a:lt2>
    <a:accent1>
      <a:srgbClr val="006671"/>
    </a:accent1>
    <a:accent2>
      <a:srgbClr val="58C3B4"/>
    </a:accent2>
    <a:accent3>
      <a:srgbClr val="C3E7E3"/>
    </a:accent3>
    <a:accent4>
      <a:srgbClr val="668B53"/>
    </a:accent4>
    <a:accent5>
      <a:srgbClr val="2C1126"/>
    </a:accent5>
    <a:accent6>
      <a:srgbClr val="E45D48"/>
    </a:accent6>
    <a:hlink>
      <a:srgbClr val="0563C1"/>
    </a:hlink>
    <a:folHlink>
      <a:srgbClr val="954F72"/>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2A6D3C804874C43A3B32C9C349294C6" ma:contentTypeVersion="4" ma:contentTypeDescription="Create a new document." ma:contentTypeScope="" ma:versionID="50f55ad8e588c3af8630e27d9d8cbaae">
  <xsd:schema xmlns:xsd="http://www.w3.org/2001/XMLSchema" xmlns:xs="http://www.w3.org/2001/XMLSchema" xmlns:p="http://schemas.microsoft.com/office/2006/metadata/properties" xmlns:ns2="cc873dea-6f09-4fe9-933a-b90171513557" xmlns:ns3="05c48ce0-4d89-4963-aafd-11232efce197" targetNamespace="http://schemas.microsoft.com/office/2006/metadata/properties" ma:root="true" ma:fieldsID="e449735a24008eb0b0736f379c2b53bb" ns2:_="" ns3:_="">
    <xsd:import namespace="cc873dea-6f09-4fe9-933a-b90171513557"/>
    <xsd:import namespace="05c48ce0-4d89-4963-aafd-11232efce19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873dea-6f09-4fe9-933a-b901715135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5c48ce0-4d89-4963-aafd-11232efce19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9E26A59-9324-4C8D-A18C-485B03914083}">
  <ds:schemaRefs>
    <ds:schemaRef ds:uri="05c48ce0-4d89-4963-aafd-11232efce197"/>
    <ds:schemaRef ds:uri="cc873dea-6f09-4fe9-933a-b9017151355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A8C188E-4DBB-45A5-A0BD-B7A6E99344F6}">
  <ds:schemaRefs>
    <ds:schemaRef ds:uri="http://schemas.microsoft.com/sharepoint/v3/contenttype/forms"/>
  </ds:schemaRefs>
</ds:datastoreItem>
</file>

<file path=customXml/itemProps3.xml><?xml version="1.0" encoding="utf-8"?>
<ds:datastoreItem xmlns:ds="http://schemas.openxmlformats.org/officeDocument/2006/customXml" ds:itemID="{F694D045-E50C-48E4-A414-7FCB54A4A630}">
  <ds:schemaRefs>
    <ds:schemaRef ds:uri="http://purl.org/dc/elements/1.1/"/>
    <ds:schemaRef ds:uri="http://schemas.microsoft.com/office/2006/metadata/properties"/>
    <ds:schemaRef ds:uri="05c48ce0-4d89-4963-aafd-11232efce197"/>
    <ds:schemaRef ds:uri="cc873dea-6f09-4fe9-933a-b90171513557"/>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3400</Words>
  <Application>Microsoft Office PowerPoint</Application>
  <PresentationFormat>Widescreen</PresentationFormat>
  <Paragraphs>581</Paragraphs>
  <Slides>44</Slides>
  <Notes>10</Notes>
  <HiddenSlides>0</HiddenSlides>
  <MMClips>0</MMClips>
  <ScaleCrop>false</ScaleCrop>
  <HeadingPairs>
    <vt:vector size="6" baseType="variant">
      <vt:variant>
        <vt:lpstr>Fonts Used</vt:lpstr>
      </vt:variant>
      <vt:variant>
        <vt:i4>10</vt:i4>
      </vt:variant>
      <vt:variant>
        <vt:lpstr>Theme</vt:lpstr>
      </vt:variant>
      <vt:variant>
        <vt:i4>25</vt:i4>
      </vt:variant>
      <vt:variant>
        <vt:lpstr>Slide Titles</vt:lpstr>
      </vt:variant>
      <vt:variant>
        <vt:i4>44</vt:i4>
      </vt:variant>
    </vt:vector>
  </HeadingPairs>
  <TitlesOfParts>
    <vt:vector size="79" baseType="lpstr">
      <vt:lpstr>ＭＳ Ｐゴシック</vt:lpstr>
      <vt:lpstr>Arial</vt:lpstr>
      <vt:lpstr>Arial,Sans-Serif</vt:lpstr>
      <vt:lpstr>Calibri</vt:lpstr>
      <vt:lpstr>Calibri Light</vt:lpstr>
      <vt:lpstr>Garamond</vt:lpstr>
      <vt:lpstr>Helvetica</vt:lpstr>
      <vt:lpstr>Microsoft Sans Serif</vt:lpstr>
      <vt:lpstr>Times New Roman</vt:lpstr>
      <vt:lpstr>Wingdings</vt:lpstr>
      <vt:lpstr>Title Slide</vt:lpstr>
      <vt:lpstr>10_Custom Design</vt:lpstr>
      <vt:lpstr>3_Custom Design</vt:lpstr>
      <vt:lpstr>11_Custom Design</vt:lpstr>
      <vt:lpstr>13_Custom Design</vt:lpstr>
      <vt:lpstr>14_Custom Design</vt:lpstr>
      <vt:lpstr>7_Custom Design</vt:lpstr>
      <vt:lpstr>6_Custom Design</vt:lpstr>
      <vt:lpstr>Office Theme</vt:lpstr>
      <vt:lpstr>1_Office Theme</vt:lpstr>
      <vt:lpstr>15_Custom Design</vt:lpstr>
      <vt:lpstr>8_Custom Design</vt:lpstr>
      <vt:lpstr>13_Custom Design</vt:lpstr>
      <vt:lpstr>Office Theme</vt:lpstr>
      <vt:lpstr>15_Custom Design</vt:lpstr>
      <vt:lpstr>14_Custom Design</vt:lpstr>
      <vt:lpstr>1_Office Theme</vt:lpstr>
      <vt:lpstr>11_Custom Design</vt:lpstr>
      <vt:lpstr>6_Custom Design</vt:lpstr>
      <vt:lpstr>3_Custom Design</vt:lpstr>
      <vt:lpstr>10_Custom Design</vt:lpstr>
      <vt:lpstr>2_Office Theme</vt:lpstr>
      <vt:lpstr>3_Office Theme</vt:lpstr>
      <vt:lpstr>12_Custom Design</vt:lpstr>
      <vt:lpstr>2_Theme2</vt:lpstr>
      <vt:lpstr>2023 Electric Progress Report</vt:lpstr>
      <vt:lpstr>Highlights</vt:lpstr>
      <vt:lpstr>New challenges and opportunities</vt:lpstr>
      <vt:lpstr>Resource planning foundations</vt:lpstr>
      <vt:lpstr>Public participation snapshot</vt:lpstr>
      <vt:lpstr>How public feedback shaped our work</vt:lpstr>
      <vt:lpstr>PSE currently has just over 6,000 MW nameplate of owned and contracted electric generating resources</vt:lpstr>
      <vt:lpstr>PowerPoint Presentation</vt:lpstr>
      <vt:lpstr>Changes in the preferred portfolio from 2021 IRP</vt:lpstr>
      <vt:lpstr>PowerPoint Presentation</vt:lpstr>
      <vt:lpstr>Electric generating resources need estimated to almost double by 2030</vt:lpstr>
      <vt:lpstr>Meeting the CETA requirement in 2030</vt:lpstr>
      <vt:lpstr>Winter peak driving effective capacity additions</vt:lpstr>
      <vt:lpstr>2030 nameplate vs. peak capacity</vt:lpstr>
      <vt:lpstr>Range of annual emissions for preferred portfolio</vt:lpstr>
      <vt:lpstr>Model updates for progress report</vt:lpstr>
      <vt:lpstr>PowerPoint Presentation</vt:lpstr>
      <vt:lpstr>Customer Benefit Indicators (CBI)</vt:lpstr>
      <vt:lpstr>Portfolio evaluation for customer benefits</vt:lpstr>
      <vt:lpstr>PowerPoint Presentation</vt:lpstr>
      <vt:lpstr>Portfolio Benefit Analysis</vt:lpstr>
      <vt:lpstr>Action plan</vt:lpstr>
      <vt:lpstr>Thank you for attending</vt:lpstr>
      <vt:lpstr>Appendix</vt:lpstr>
      <vt:lpstr>PowerPoint Presentation</vt:lpstr>
      <vt:lpstr>This is the first step for incorporating climate change into planning</vt:lpstr>
      <vt:lpstr>Climate change models for the region have been developed and used by the Northwest Power and Conservation Council</vt:lpstr>
      <vt:lpstr>Electric peak hour temperature in winter increases </vt:lpstr>
      <vt:lpstr>Electric peak hour temperature in summer increases</vt:lpstr>
      <vt:lpstr>To explore the data, we calculated annual heating degree days from the climate model temperatures</vt:lpstr>
      <vt:lpstr>We calculated annual cooling degree days from the climate model temperatures</vt:lpstr>
      <vt:lpstr>For energy modeling, we used a 30-year normal HDD, centered on the year of interest, rolling forward over time</vt:lpstr>
      <vt:lpstr>For energy modeling, we used a 30-year normal CDD, centered on the year of interest, rolling forward over time</vt:lpstr>
      <vt:lpstr>Electric peak hour temperature in winter increases </vt:lpstr>
      <vt:lpstr>Electric peak hour temperature in summer increases</vt:lpstr>
      <vt:lpstr>Summary of how climate model data are used in the IRP</vt:lpstr>
      <vt:lpstr>Climate change in the resource adequacy model</vt:lpstr>
      <vt:lpstr>Climate change hydro data</vt:lpstr>
      <vt:lpstr>PowerPoint Presentation</vt:lpstr>
      <vt:lpstr>PowerPoint Presentation</vt:lpstr>
      <vt:lpstr>PowerPoint Presentation</vt:lpstr>
      <vt:lpstr>PowerPoint Presentation</vt:lpstr>
      <vt:lpstr>Portfolio CBI Metrics</vt:lpstr>
      <vt:lpstr>PowerPoint Presentation</vt:lpstr>
    </vt:vector>
  </TitlesOfParts>
  <Company>PUGET SOUND ENERGY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Electric Progress Report</dc:title>
  <dc:creator>Hossner, Elizabeth</dc:creator>
  <cp:lastModifiedBy>Mathis, Meredith</cp:lastModifiedBy>
  <cp:revision>41</cp:revision>
  <dcterms:created xsi:type="dcterms:W3CDTF">2023-04-04T18:21:59Z</dcterms:created>
  <dcterms:modified xsi:type="dcterms:W3CDTF">2023-06-20T22:01:54Z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0x010100D2A6D3C804874C43A3B32C9C349294C6</vt:lpwstr>
  </property>
</Properties>
</file>