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4"/>
    <p:sldMasterId id="2147483672" r:id="rId5"/>
    <p:sldMasterId id="2147483679" r:id="rId6"/>
    <p:sldMasterId id="2147483696" r:id="rId7"/>
    <p:sldMasterId id="2147483703" r:id="rId8"/>
    <p:sldMasterId id="2147483716" r:id="rId9"/>
    <p:sldMasterId id="2147483762" r:id="rId10"/>
    <p:sldMasterId id="2147483769" r:id="rId11"/>
    <p:sldMasterId id="2147483778" r:id="rId12"/>
    <p:sldMasterId id="2147483785" r:id="rId13"/>
    <p:sldMasterId id="2147483798" r:id="rId14"/>
  </p:sldMasterIdLst>
  <p:notesMasterIdLst>
    <p:notesMasterId r:id="rId47"/>
  </p:notesMasterIdLst>
  <p:sldIdLst>
    <p:sldId id="257" r:id="rId15"/>
    <p:sldId id="268" r:id="rId16"/>
    <p:sldId id="259" r:id="rId17"/>
    <p:sldId id="260" r:id="rId18"/>
    <p:sldId id="263" r:id="rId19"/>
    <p:sldId id="277" r:id="rId20"/>
    <p:sldId id="288" r:id="rId21"/>
    <p:sldId id="319" r:id="rId22"/>
    <p:sldId id="272" r:id="rId23"/>
    <p:sldId id="322" r:id="rId24"/>
    <p:sldId id="280" r:id="rId25"/>
    <p:sldId id="285" r:id="rId26"/>
    <p:sldId id="265" r:id="rId27"/>
    <p:sldId id="313" r:id="rId28"/>
    <p:sldId id="314" r:id="rId29"/>
    <p:sldId id="303" r:id="rId30"/>
    <p:sldId id="310" r:id="rId31"/>
    <p:sldId id="301" r:id="rId32"/>
    <p:sldId id="311" r:id="rId33"/>
    <p:sldId id="302" r:id="rId34"/>
    <p:sldId id="261" r:id="rId35"/>
    <p:sldId id="324" r:id="rId36"/>
    <p:sldId id="325" r:id="rId37"/>
    <p:sldId id="312" r:id="rId38"/>
    <p:sldId id="304" r:id="rId39"/>
    <p:sldId id="305" r:id="rId40"/>
    <p:sldId id="306" r:id="rId41"/>
    <p:sldId id="307" r:id="rId42"/>
    <p:sldId id="300" r:id="rId43"/>
    <p:sldId id="286" r:id="rId44"/>
    <p:sldId id="316" r:id="rId45"/>
    <p:sldId id="31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083602-80A1-B21A-864C-0EF231D35417}" name="Singh, Gurvinder" initials="SG" userId="S::gurvinder.singh@pse.com::cc9d0891-a2e6-493d-944a-058ad62b9a6c" providerId="AD"/>
  <p188:author id="{99C5C035-54B8-8EAE-51DB-D7A32DB24FAC}" name="Gerlitz, Wendy M" initials="GM" userId="S::wendy.gerlitz@pse.com::40fd40f7-3e45-4846-a247-58f20b60aecd" providerId="AD"/>
  <p188:author id="{ED587B50-AD24-5B84-551A-56C439A23E35}" name="Durbin, Kara" initials="DK" userId="S::kara.durbin@pse.com::ca49a473-a285-4150-8079-4ca5c47b92df" providerId="AD"/>
  <p188:author id="{0AD3ED78-83F0-E38A-CFCC-7C8AF9F2025C}" name="Elizabeth Hossner" initials="EH" userId="Elizabeth Hossner" providerId="None"/>
  <p188:author id="{1DB93590-26DC-BDFD-8076-6B6043E59DE9}" name="Mathis, Meredith" initials="MM" userId="S::meredith.mathis@pse.com::ac5c97c4-4647-44fc-b865-8929da56e40e" providerId="AD"/>
  <p188:author id="{5108DB95-CBB8-C89E-D1B6-1F57509861B6}" name="Coulson, Jennifer" initials="CJ" userId="S::jennifer.coulson@pse.com::c3ad73e5-0f4f-4b28-a743-a6add2fd6c26" providerId="AD"/>
  <p188:author id="{9BAB34AA-3205-0EE5-F0C4-5F23E9353646}" name="Hossner, Elizabeth" initials="HE" userId="S::elizabeth.hossner@pse.com::cc985d0a-235e-4ebc-910c-775c7f3defdb" providerId="AD"/>
  <p188:author id="{BFA993BA-B455-A063-9FBD-2A84D9ADFA90}" name="Jacobs, Allison" initials="JA" userId="S::allison.jacobs@pse.com::f6e75b20-4682-4525-a05e-2e45d9420f55" providerId="AD"/>
  <p188:author id="{3810D9E6-3883-584A-5FD9-1D45F7557776}" name="Outlaw, Ray B" initials="OB" userId="S::ray.outlaw@pse.com::6387314f-bdb3-4945-84c3-ec7da80cafff" providerId="AD"/>
  <p188:author id="{9F2464FD-2BDD-ECD3-CB32-21336BCC5C2F}" name="Vu, Cindy - Tamazari" initials="VT" userId="S::cindy.vu@pse.com::7b47344b-731c-44ec-b07c-b44071c71a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Elizabeth Hossner" initials="EH" lastIdx="3" clrIdx="0">
    <p:extLst>
      <p:ext uri="{19B8F6BF-5375-455C-9EA6-DF929625EA0E}">
        <p15:presenceInfo xmlns:p15="http://schemas.microsoft.com/office/powerpoint/2012/main" userId="Elizabeth Hoss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71"/>
    <a:srgbClr val="5B234F"/>
    <a:srgbClr val="DDB4E0"/>
    <a:srgbClr val="474B55"/>
    <a:srgbClr val="58C3B4"/>
    <a:srgbClr val="668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6443C-099C-405A-9458-BD96C2304926}" v="22" dt="2023-06-20T21:07:17.325"/>
    <p1510:client id="{07B1F4EE-FA8D-FE88-71C8-98B1DDBCA5C1}" v="3" dt="2023-06-12T02:06:02.223"/>
    <p1510:client id="{102FB865-2468-5D0A-A944-54971E1D7375}" v="261" dt="2023-06-12T19:23:17.908"/>
    <p1510:client id="{1098DAA0-EEBD-1561-E2D2-39BD7A3311BD}" v="1" dt="2023-06-20T18:10:26.138"/>
    <p1510:client id="{128349E9-EE18-49B0-85C9-14EAC7E185E6}" v="2" dt="2023-06-08T16:38:25.735"/>
    <p1510:client id="{150C6D7B-32FF-45E3-A3C3-A600BE99C885}" v="1" dt="2023-05-10T20:09:24.552"/>
    <p1510:client id="{1889DD6D-B3D8-57E9-694B-8299A0D8AE45}" v="1" dt="2023-06-20T17:45:07.824"/>
    <p1510:client id="{19A52285-DADF-4F19-6456-75EAEEB9B662}" v="1" dt="2023-06-20T19:22:02.581"/>
    <p1510:client id="{1A9654A6-F167-2ECA-8E21-6957941EA44A}" v="41" dt="2023-06-13T20:55:43.839"/>
    <p1510:client id="{1F0095AE-4918-B150-D8FC-385ADD51CEE7}" v="1" dt="2023-06-20T18:44:32.381"/>
    <p1510:client id="{1FB1FFA5-18B1-9156-BE79-83E8F0828FDB}" v="343" dt="2023-06-19T21:20:21.595"/>
    <p1510:client id="{27A8BEFD-8234-4C59-A457-91B909806F91}" v="24" dt="2023-06-12T20:40:35.880"/>
    <p1510:client id="{28442D54-F6ED-3CA7-5FEC-74E200978C94}" v="45" dt="2023-06-20T21:20:21.849"/>
    <p1510:client id="{3E2BE55D-B088-8750-845A-DD0155874987}" v="1" dt="2023-06-12T20:39:19.005"/>
    <p1510:client id="{43857E29-F5C3-4E54-94C9-5A32E5AAFF2A}" v="2" dt="2023-06-14T17:46:43.135"/>
    <p1510:client id="{446E21B9-DF5D-08D1-F635-83E91BBFDBFC}" v="44" dt="2023-06-12T15:08:54.653"/>
    <p1510:client id="{4A6082CB-C6A5-41AD-9734-2E8ED1F398B8}" v="30" dt="2023-06-20T21:58:58.887"/>
    <p1510:client id="{502B2BB1-D596-0C0A-CAEC-82350C5F4FD7}" v="6" dt="2023-06-19T18:57:24.801"/>
    <p1510:client id="{510D6621-CFDC-E8A2-F597-450927E66CB2}" v="21" dt="2023-05-22T17:56:06.206"/>
    <p1510:client id="{53E7F7CD-6418-62B8-1EFC-559E6EC0B240}" v="6" dt="2023-06-13T21:45:50.966"/>
    <p1510:client id="{53F90477-E2B4-6366-A1D7-7B3274DA9F9B}" v="2" dt="2023-06-13T21:01:11.820"/>
    <p1510:client id="{550B30AF-4013-2B71-3FF6-68FFEAC5C616}" v="9" dt="2023-06-12T19:37:43.469"/>
    <p1510:client id="{598370E2-C5F6-C45E-2BFA-BA77C21D4C48}" v="214" dt="2023-05-22T19:48:12.976"/>
    <p1510:client id="{5BECC69C-B36E-117D-1BC2-D37CE58D6882}" v="223" dt="2023-06-09T15:17:13.213"/>
    <p1510:client id="{639651A5-5102-454E-8AF3-45BC83545B8B}" v="7" dt="2023-06-14T15:53:28.422"/>
    <p1510:client id="{65727608-6A26-431A-81C8-C26AB59C37C2}" v="7" dt="2023-06-20T20:01:52.260"/>
    <p1510:client id="{6F16E07E-451B-4870-A38D-C51F340D7B5B}" v="1" dt="2023-06-20T22:00:05.680"/>
    <p1510:client id="{74B60BF6-F869-E945-9A50-F9777418E51E}" v="14" dt="2023-06-12T19:45:24.178"/>
    <p1510:client id="{7AD69F73-32A6-407F-9AA4-5F792C0ADB16}" v="3" dt="2023-06-20T21:53:41.391"/>
    <p1510:client id="{81823A77-E223-4A18-0F64-D4C69F646A77}" v="11" dt="2023-05-31T20:24:32.559"/>
    <p1510:client id="{87F5E652-AAF5-EA7F-44F7-2DE8165170FC}" v="19" dt="2023-06-20T20:23:47.871"/>
    <p1510:client id="{89BE2F18-4F5E-4228-8B06-C17C3EEFE0A4}" v="1" dt="2023-06-13T21:41:18.931"/>
    <p1510:client id="{8D1F8845-56F1-AB07-1A69-DCC433457885}" v="2" dt="2023-06-20T17:08:06.219"/>
    <p1510:client id="{90CA14C9-978E-4F1F-F841-7AE1B796B45E}" v="2" dt="2023-06-01T19:03:01.387"/>
    <p1510:client id="{962D3274-3243-4A16-B617-44E8FE26FF7E}" v="6" dt="2023-06-20T20:09:46.341"/>
    <p1510:client id="{9F96DC1B-3D2D-4A88-ACDC-59D787971FA7}" v="2" dt="2023-06-20T21:20:49.208"/>
    <p1510:client id="{9FA6BB24-E2F7-9DD5-5F07-028348483FDF}" v="1" dt="2023-06-20T18:05:53.457"/>
    <p1510:client id="{A26D8185-B8AC-542F-54A0-C7E2169D09DB}" v="10" dt="2023-06-19T16:27:51.924"/>
    <p1510:client id="{A352EC75-7E44-BC8E-F991-B8379AE5DA54}" v="4" dt="2023-06-20T18:55:50.541"/>
    <p1510:client id="{A48D07E1-1422-45D9-80CE-23BDD44FB9C4}" v="2" dt="2023-06-09T15:15:43.274"/>
    <p1510:client id="{A64412FA-8497-06B5-098F-4425DA406266}" v="423" dt="2023-06-09T22:02:55.622"/>
    <p1510:client id="{A8FF0339-B3CF-4E0A-9894-73B3902C208B}" v="13" dt="2023-06-20T19:14:15.283"/>
    <p1510:client id="{AAC75E6B-069A-4F5D-8CFC-D1054C75CF45}" v="76" dt="2023-06-20T20:46:19.093"/>
    <p1510:client id="{B13A6080-3396-48D5-9D1C-A71029B3795E}" v="5" dt="2023-06-05T16:44:09.965"/>
    <p1510:client id="{B1F45B91-5DEE-EE59-AC5F-6D623C06417F}" v="1" dt="2023-06-20T19:12:45.261"/>
    <p1510:client id="{B240F082-2280-4937-B676-B484B2B35988}" v="591" dt="2023-06-14T00:09:24.654"/>
    <p1510:client id="{B27B061D-0F99-41B0-580C-84BDD0969BF0}" v="11" dt="2023-06-20T17:42:39.383"/>
    <p1510:client id="{BADF952B-566E-467A-AC16-3E9E8CB7D5F7}" v="1" dt="2023-06-20T21:51:18.985"/>
    <p1510:client id="{BDDF4C63-5B37-C1FB-30D1-F4324425C6F5}" v="6" dt="2023-06-14T02:51:05.663"/>
    <p1510:client id="{BFAB81E6-5495-81AC-FACC-4472238C006A}" v="23" dt="2023-06-19T23:07:08.826"/>
    <p1510:client id="{C18C63BF-CA7D-4325-8CF9-5CA8A78198AA}" v="1" dt="2023-06-20T21:11:27.721"/>
    <p1510:client id="{C2E55A64-8100-96AE-8405-80832F3B5E31}" v="17" dt="2023-06-20T16:32:28.506"/>
    <p1510:client id="{C3568D64-5D8E-B35F-B0F2-7264676BAD6B}" v="1" dt="2023-06-12T15:31:48.894"/>
    <p1510:client id="{C5534E97-0CA8-4BBC-8CA4-9D986DB464C8}" v="16" dt="2023-06-20T19:08:24.914"/>
    <p1510:client id="{C87CE0A6-D89E-3AA9-9156-3298CB77B3FF}" v="2" dt="2023-06-10T18:45:30.758"/>
    <p1510:client id="{CB761C33-2AB3-4BC3-BD9C-14AA67838EAD}" v="2" dt="2023-06-02T17:33:07.257"/>
    <p1510:client id="{CE0FF21E-DE3D-6D9D-1D31-47D8E457FAD3}" v="2" dt="2023-05-22T17:05:39.994"/>
    <p1510:client id="{CF86B6B9-505E-4B8B-BE01-BB398B4E9A79}" v="3" dt="2023-06-12T19:01:45.924"/>
    <p1510:client id="{D27F8D65-9368-C230-391B-A5A45B1B5EDA}" v="3" dt="2023-06-20T20:09:00.635"/>
    <p1510:client id="{D284D50A-2E32-8A1B-04BA-4AE90AB3FE3E}" v="13" dt="2023-06-13T22:23:31.433"/>
    <p1510:client id="{DBE36D19-0C6C-62B1-E789-77A3C9574B5E}" v="1" dt="2023-06-20T16:07:36.154"/>
    <p1510:client id="{DEB66252-D288-9C38-1537-D9CD2C69FCEC}" v="155" dt="2023-06-12T19:03:12.963"/>
    <p1510:client id="{E012583A-4688-7F5C-5FFD-BE5E4BBCE371}" v="94" dt="2023-06-12T20:30:37.920"/>
    <p1510:client id="{E414CCEE-7705-1D05-B0C3-5C0F9970D7EF}" v="6" dt="2023-06-19T15:59:26.154"/>
    <p1510:client id="{EAB172AE-950E-F94D-0DB6-F21E43E5EBB4}" v="12" dt="2023-05-31T15:51:24.237"/>
    <p1510:client id="{EECF62BC-BE0A-868C-3EFE-1D0C1DD009A0}" v="12" dt="2023-06-14T16:25:31.561"/>
    <p1510:client id="{F6941C87-9FD7-6E36-0C36-94A704FEFFAB}" v="3" dt="2023-06-01T20:55:15.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s, Meredith" userId="S::meredith.mathis@pse.com::ac5c97c4-4647-44fc-b865-8929da56e40e" providerId="AD" clId="Web-{128349E9-EE18-49B0-85C9-14EAC7E185E6}"/>
    <pc:docChg chg="">
      <pc:chgData name="Mathis, Meredith" userId="S::meredith.mathis@pse.com::ac5c97c4-4647-44fc-b865-8929da56e40e" providerId="AD" clId="Web-{128349E9-EE18-49B0-85C9-14EAC7E185E6}" dt="2023-06-08T16:38:25.735" v="1"/>
      <pc:docMkLst>
        <pc:docMk/>
      </pc:docMkLst>
      <pc:sldChg chg="delCm">
        <pc:chgData name="Mathis, Meredith" userId="S::meredith.mathis@pse.com::ac5c97c4-4647-44fc-b865-8929da56e40e" providerId="AD" clId="Web-{128349E9-EE18-49B0-85C9-14EAC7E185E6}" dt="2023-06-08T16:38:21.344" v="0"/>
        <pc:sldMkLst>
          <pc:docMk/>
          <pc:sldMk cId="3359616642" sldId="27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128349E9-EE18-49B0-85C9-14EAC7E185E6}" dt="2023-06-08T16:38:21.344" v="0"/>
              <pc2:cmMkLst xmlns:pc2="http://schemas.microsoft.com/office/powerpoint/2019/9/main/command">
                <pc:docMk/>
                <pc:sldMk cId="3359616642" sldId="270"/>
                <pc2:cmMk id="{6334547E-A84E-72F2-94EB-BB8AA937601F}"/>
              </pc2:cmMkLst>
            </pc226:cmChg>
          </p:ext>
        </pc:extLst>
      </pc:sldChg>
      <pc:sldChg chg="delCm">
        <pc:chgData name="Mathis, Meredith" userId="S::meredith.mathis@pse.com::ac5c97c4-4647-44fc-b865-8929da56e40e" providerId="AD" clId="Web-{128349E9-EE18-49B0-85C9-14EAC7E185E6}" dt="2023-06-08T16:38:25.735" v="1"/>
        <pc:sldMkLst>
          <pc:docMk/>
          <pc:sldMk cId="3180364821" sldId="27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128349E9-EE18-49B0-85C9-14EAC7E185E6}" dt="2023-06-08T16:38:25.735" v="1"/>
              <pc2:cmMkLst xmlns:pc2="http://schemas.microsoft.com/office/powerpoint/2019/9/main/command">
                <pc:docMk/>
                <pc:sldMk cId="3180364821" sldId="272"/>
                <pc2:cmMk id="{85E52176-D675-0CCC-3EA4-279E48BC8571}"/>
              </pc2:cmMkLst>
            </pc226:cmChg>
          </p:ext>
        </pc:extLst>
      </pc:sldChg>
    </pc:docChg>
  </pc:docChgLst>
  <pc:docChgLst>
    <pc:chgData name="Coulson, Jennifer" userId="S::jennifer.coulson@pse.com::c3ad73e5-0f4f-4b28-a743-a6add2fd6c26" providerId="AD" clId="Web-{CE0FF21E-DE3D-6D9D-1D31-47D8E457FAD3}"/>
    <pc:docChg chg="modSld">
      <pc:chgData name="Coulson, Jennifer" userId="S::jennifer.coulson@pse.com::c3ad73e5-0f4f-4b28-a743-a6add2fd6c26" providerId="AD" clId="Web-{CE0FF21E-DE3D-6D9D-1D31-47D8E457FAD3}" dt="2023-05-22T17:06:18.276" v="13" actId="20577"/>
      <pc:docMkLst>
        <pc:docMk/>
      </pc:docMkLst>
      <pc:sldChg chg="modSp">
        <pc:chgData name="Coulson, Jennifer" userId="S::jennifer.coulson@pse.com::c3ad73e5-0f4f-4b28-a743-a6add2fd6c26" providerId="AD" clId="Web-{CE0FF21E-DE3D-6D9D-1D31-47D8E457FAD3}" dt="2023-05-22T17:06:18.276" v="13" actId="20577"/>
        <pc:sldMkLst>
          <pc:docMk/>
          <pc:sldMk cId="2281336477" sldId="262"/>
        </pc:sldMkLst>
        <pc:spChg chg="mod">
          <ac:chgData name="Coulson, Jennifer" userId="S::jennifer.coulson@pse.com::c3ad73e5-0f4f-4b28-a743-a6add2fd6c26" providerId="AD" clId="Web-{CE0FF21E-DE3D-6D9D-1D31-47D8E457FAD3}" dt="2023-05-22T17:05:39.994" v="1" actId="20577"/>
          <ac:spMkLst>
            <pc:docMk/>
            <pc:sldMk cId="2281336477" sldId="262"/>
            <ac:spMk id="5" creationId="{00000000-0000-0000-0000-000000000000}"/>
          </ac:spMkLst>
        </pc:spChg>
        <pc:graphicFrameChg chg="modGraphic">
          <ac:chgData name="Coulson, Jennifer" userId="S::jennifer.coulson@pse.com::c3ad73e5-0f4f-4b28-a743-a6add2fd6c26" providerId="AD" clId="Web-{CE0FF21E-DE3D-6D9D-1D31-47D8E457FAD3}" dt="2023-05-22T17:06:18.276" v="13" actId="20577"/>
          <ac:graphicFrameMkLst>
            <pc:docMk/>
            <pc:sldMk cId="2281336477" sldId="262"/>
            <ac:graphicFrameMk id="6" creationId="{00000000-0000-0000-0000-000000000000}"/>
          </ac:graphicFrameMkLst>
        </pc:graphicFrameChg>
      </pc:sldChg>
    </pc:docChg>
  </pc:docChgLst>
  <pc:docChgLst>
    <pc:chgData name="Coulson, Jennifer" userId="S::jennifer.coulson@pse.com::c3ad73e5-0f4f-4b28-a743-a6add2fd6c26" providerId="AD" clId="Web-{E012583A-4688-7F5C-5FFD-BE5E4BBCE371}"/>
    <pc:docChg chg="addSld delSld modSld sldOrd">
      <pc:chgData name="Coulson, Jennifer" userId="S::jennifer.coulson@pse.com::c3ad73e5-0f4f-4b28-a743-a6add2fd6c26" providerId="AD" clId="Web-{E012583A-4688-7F5C-5FFD-BE5E4BBCE371}" dt="2023-06-12T20:30:37.920" v="84"/>
      <pc:docMkLst>
        <pc:docMk/>
      </pc:docMkLst>
      <pc:sldChg chg="addSp delSp modSp modNotes">
        <pc:chgData name="Coulson, Jennifer" userId="S::jennifer.coulson@pse.com::c3ad73e5-0f4f-4b28-a743-a6add2fd6c26" providerId="AD" clId="Web-{E012583A-4688-7F5C-5FFD-BE5E4BBCE371}" dt="2023-06-12T20:23:53.356" v="39" actId="20577"/>
        <pc:sldMkLst>
          <pc:docMk/>
          <pc:sldMk cId="4110742640" sldId="259"/>
        </pc:sldMkLst>
        <pc:spChg chg="del mod">
          <ac:chgData name="Coulson, Jennifer" userId="S::jennifer.coulson@pse.com::c3ad73e5-0f4f-4b28-a743-a6add2fd6c26" providerId="AD" clId="Web-{E012583A-4688-7F5C-5FFD-BE5E4BBCE371}" dt="2023-06-12T20:21:01.724" v="4"/>
          <ac:spMkLst>
            <pc:docMk/>
            <pc:sldMk cId="4110742640" sldId="259"/>
            <ac:spMk id="2" creationId="{00000000-0000-0000-0000-000000000000}"/>
          </ac:spMkLst>
        </pc:spChg>
        <pc:spChg chg="mod">
          <ac:chgData name="Coulson, Jennifer" userId="S::jennifer.coulson@pse.com::c3ad73e5-0f4f-4b28-a743-a6add2fd6c26" providerId="AD" clId="Web-{E012583A-4688-7F5C-5FFD-BE5E4BBCE371}" dt="2023-06-12T20:23:53.356" v="39" actId="20577"/>
          <ac:spMkLst>
            <pc:docMk/>
            <pc:sldMk cId="4110742640" sldId="259"/>
            <ac:spMk id="3" creationId="{00000000-0000-0000-0000-000000000000}"/>
          </ac:spMkLst>
        </pc:spChg>
        <pc:spChg chg="add del mod">
          <ac:chgData name="Coulson, Jennifer" userId="S::jennifer.coulson@pse.com::c3ad73e5-0f4f-4b28-a743-a6add2fd6c26" providerId="AD" clId="Web-{E012583A-4688-7F5C-5FFD-BE5E4BBCE371}" dt="2023-06-12T20:21:05.990" v="5"/>
          <ac:spMkLst>
            <pc:docMk/>
            <pc:sldMk cId="4110742640" sldId="259"/>
            <ac:spMk id="8" creationId="{1D75DF62-F9A9-430D-097D-E7EF5F14901C}"/>
          </ac:spMkLst>
        </pc:spChg>
        <pc:spChg chg="add mod">
          <ac:chgData name="Coulson, Jennifer" userId="S::jennifer.coulson@pse.com::c3ad73e5-0f4f-4b28-a743-a6add2fd6c26" providerId="AD" clId="Web-{E012583A-4688-7F5C-5FFD-BE5E4BBCE371}" dt="2023-06-12T20:22:15.946" v="25" actId="20577"/>
          <ac:spMkLst>
            <pc:docMk/>
            <pc:sldMk cId="4110742640" sldId="259"/>
            <ac:spMk id="9" creationId="{EF65E3DA-D90A-6B77-CDE6-83F59AD1028F}"/>
          </ac:spMkLst>
        </pc:spChg>
        <pc:spChg chg="mod">
          <ac:chgData name="Coulson, Jennifer" userId="S::jennifer.coulson@pse.com::c3ad73e5-0f4f-4b28-a743-a6add2fd6c26" providerId="AD" clId="Web-{E012583A-4688-7F5C-5FFD-BE5E4BBCE371}" dt="2023-06-12T20:23:09.542" v="29"/>
          <ac:spMkLst>
            <pc:docMk/>
            <pc:sldMk cId="4110742640" sldId="259"/>
            <ac:spMk id="10" creationId="{58517308-95E1-108E-E868-E7DB5CD1884A}"/>
          </ac:spMkLst>
        </pc:spChg>
        <pc:spChg chg="mod">
          <ac:chgData name="Coulson, Jennifer" userId="S::jennifer.coulson@pse.com::c3ad73e5-0f4f-4b28-a743-a6add2fd6c26" providerId="AD" clId="Web-{E012583A-4688-7F5C-5FFD-BE5E4BBCE371}" dt="2023-06-12T20:23:05.667" v="27" actId="20577"/>
          <ac:spMkLst>
            <pc:docMk/>
            <pc:sldMk cId="4110742640" sldId="259"/>
            <ac:spMk id="11" creationId="{199CCE0F-A445-9FE3-7226-6309AA044F6A}"/>
          </ac:spMkLst>
        </pc:spChg>
        <pc:picChg chg="mod">
          <ac:chgData name="Coulson, Jennifer" userId="S::jennifer.coulson@pse.com::c3ad73e5-0f4f-4b28-a743-a6add2fd6c26" providerId="AD" clId="Web-{E012583A-4688-7F5C-5FFD-BE5E4BBCE371}" dt="2023-06-12T20:21:18.928" v="10" actId="1076"/>
          <ac:picMkLst>
            <pc:docMk/>
            <pc:sldMk cId="4110742640" sldId="259"/>
            <ac:picMk id="6" creationId="{CA001710-A7D4-9C74-F97F-DE95F221B6DE}"/>
          </ac:picMkLst>
        </pc:picChg>
        <pc:picChg chg="mod">
          <ac:chgData name="Coulson, Jennifer" userId="S::jennifer.coulson@pse.com::c3ad73e5-0f4f-4b28-a743-a6add2fd6c26" providerId="AD" clId="Web-{E012583A-4688-7F5C-5FFD-BE5E4BBCE371}" dt="2023-06-12T20:21:34.053" v="12" actId="1076"/>
          <ac:picMkLst>
            <pc:docMk/>
            <pc:sldMk cId="4110742640" sldId="259"/>
            <ac:picMk id="7" creationId="{8A78366B-426C-7A56-0535-23AE7BC856C9}"/>
          </ac:picMkLst>
        </pc:picChg>
      </pc:sldChg>
      <pc:sldChg chg="modSp">
        <pc:chgData name="Coulson, Jennifer" userId="S::jennifer.coulson@pse.com::c3ad73e5-0f4f-4b28-a743-a6add2fd6c26" providerId="AD" clId="Web-{E012583A-4688-7F5C-5FFD-BE5E4BBCE371}" dt="2023-06-12T20:25:10.687" v="54" actId="1076"/>
        <pc:sldMkLst>
          <pc:docMk/>
          <pc:sldMk cId="1645180981" sldId="277"/>
        </pc:sldMkLst>
        <pc:spChg chg="mod">
          <ac:chgData name="Coulson, Jennifer" userId="S::jennifer.coulson@pse.com::c3ad73e5-0f4f-4b28-a743-a6add2fd6c26" providerId="AD" clId="Web-{E012583A-4688-7F5C-5FFD-BE5E4BBCE371}" dt="2023-06-12T20:25:10.687" v="54" actId="1076"/>
          <ac:spMkLst>
            <pc:docMk/>
            <pc:sldMk cId="1645180981" sldId="277"/>
            <ac:spMk id="2" creationId="{00000000-0000-0000-0000-000000000000}"/>
          </ac:spMkLst>
        </pc:spChg>
        <pc:picChg chg="mod ord">
          <ac:chgData name="Coulson, Jennifer" userId="S::jennifer.coulson@pse.com::c3ad73e5-0f4f-4b28-a743-a6add2fd6c26" providerId="AD" clId="Web-{E012583A-4688-7F5C-5FFD-BE5E4BBCE371}" dt="2023-06-12T20:25:06.109" v="53" actId="1076"/>
          <ac:picMkLst>
            <pc:docMk/>
            <pc:sldMk cId="1645180981" sldId="277"/>
            <ac:picMk id="3" creationId="{B9465874-2B5E-7A61-6414-FEAE4CEF3923}"/>
          </ac:picMkLst>
        </pc:picChg>
      </pc:sldChg>
      <pc:sldChg chg="modSp">
        <pc:chgData name="Coulson, Jennifer" userId="S::jennifer.coulson@pse.com::c3ad73e5-0f4f-4b28-a743-a6add2fd6c26" providerId="AD" clId="Web-{E012583A-4688-7F5C-5FFD-BE5E4BBCE371}" dt="2023-06-12T20:30:01.949" v="81" actId="20577"/>
        <pc:sldMkLst>
          <pc:docMk/>
          <pc:sldMk cId="696714507" sldId="304"/>
        </pc:sldMkLst>
        <pc:spChg chg="mod">
          <ac:chgData name="Coulson, Jennifer" userId="S::jennifer.coulson@pse.com::c3ad73e5-0f4f-4b28-a743-a6add2fd6c26" providerId="AD" clId="Web-{E012583A-4688-7F5C-5FFD-BE5E4BBCE371}" dt="2023-06-12T20:30:01.949" v="81" actId="20577"/>
          <ac:spMkLst>
            <pc:docMk/>
            <pc:sldMk cId="696714507" sldId="304"/>
            <ac:spMk id="3" creationId="{E95DEA05-AA1D-C987-E781-E2BDDEF3A1CD}"/>
          </ac:spMkLst>
        </pc:spChg>
      </pc:sldChg>
      <pc:sldChg chg="modSp">
        <pc:chgData name="Coulson, Jennifer" userId="S::jennifer.coulson@pse.com::c3ad73e5-0f4f-4b28-a743-a6add2fd6c26" providerId="AD" clId="Web-{E012583A-4688-7F5C-5FFD-BE5E4BBCE371}" dt="2023-06-12T20:30:19.731" v="83" actId="20577"/>
        <pc:sldMkLst>
          <pc:docMk/>
          <pc:sldMk cId="1053963403" sldId="305"/>
        </pc:sldMkLst>
        <pc:spChg chg="mod">
          <ac:chgData name="Coulson, Jennifer" userId="S::jennifer.coulson@pse.com::c3ad73e5-0f4f-4b28-a743-a6add2fd6c26" providerId="AD" clId="Web-{E012583A-4688-7F5C-5FFD-BE5E4BBCE371}" dt="2023-06-12T20:30:19.731" v="83" actId="20577"/>
          <ac:spMkLst>
            <pc:docMk/>
            <pc:sldMk cId="1053963403" sldId="305"/>
            <ac:spMk id="3" creationId="{B56912C4-27A8-5D45-BE1C-0D64E2BA8CA4}"/>
          </ac:spMkLst>
        </pc:spChg>
      </pc:sldChg>
      <pc:sldChg chg="modCm">
        <pc:chgData name="Coulson, Jennifer" userId="S::jennifer.coulson@pse.com::c3ad73e5-0f4f-4b28-a743-a6add2fd6c26" providerId="AD" clId="Web-{E012583A-4688-7F5C-5FFD-BE5E4BBCE371}" dt="2023-06-12T20:30:37.920" v="84"/>
        <pc:sldMkLst>
          <pc:docMk/>
          <pc:sldMk cId="3709772479" sldId="310"/>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E012583A-4688-7F5C-5FFD-BE5E4BBCE371}" dt="2023-06-12T20:30:37.920" v="84"/>
              <pc2:cmMkLst xmlns:pc2="http://schemas.microsoft.com/office/powerpoint/2019/9/main/command">
                <pc:docMk/>
                <pc:sldMk cId="3709772479" sldId="310"/>
                <pc2:cmMk id="{EFA7C406-8C67-43C8-9DBE-C5B4291D0F5D}"/>
              </pc2:cmMkLst>
            </pc226:cmChg>
          </p:ext>
        </pc:extLst>
      </pc:sldChg>
      <pc:sldChg chg="modSp del">
        <pc:chgData name="Coulson, Jennifer" userId="S::jennifer.coulson@pse.com::c3ad73e5-0f4f-4b28-a743-a6add2fd6c26" providerId="AD" clId="Web-{E012583A-4688-7F5C-5FFD-BE5E4BBCE371}" dt="2023-06-12T20:25:54.814" v="60"/>
        <pc:sldMkLst>
          <pc:docMk/>
          <pc:sldMk cId="2865608978" sldId="318"/>
        </pc:sldMkLst>
        <pc:spChg chg="mod">
          <ac:chgData name="Coulson, Jennifer" userId="S::jennifer.coulson@pse.com::c3ad73e5-0f4f-4b28-a743-a6add2fd6c26" providerId="AD" clId="Web-{E012583A-4688-7F5C-5FFD-BE5E4BBCE371}" dt="2023-06-12T20:25:42.657" v="56" actId="20577"/>
          <ac:spMkLst>
            <pc:docMk/>
            <pc:sldMk cId="2865608978" sldId="318"/>
            <ac:spMk id="5" creationId="{00000000-0000-0000-0000-000000000000}"/>
          </ac:spMkLst>
        </pc:spChg>
      </pc:sldChg>
      <pc:sldChg chg="addSp delSp modSp modCm modNotes">
        <pc:chgData name="Coulson, Jennifer" userId="S::jennifer.coulson@pse.com::c3ad73e5-0f4f-4b28-a743-a6add2fd6c26" providerId="AD" clId="Web-{E012583A-4688-7F5C-5FFD-BE5E4BBCE371}" dt="2023-06-12T20:29:03.166" v="77"/>
        <pc:sldMkLst>
          <pc:docMk/>
          <pc:sldMk cId="1108782703" sldId="319"/>
        </pc:sldMkLst>
        <pc:picChg chg="add mod">
          <ac:chgData name="Coulson, Jennifer" userId="S::jennifer.coulson@pse.com::c3ad73e5-0f4f-4b28-a743-a6add2fd6c26" providerId="AD" clId="Web-{E012583A-4688-7F5C-5FFD-BE5E4BBCE371}" dt="2023-06-12T20:27:25.474" v="67" actId="1076"/>
          <ac:picMkLst>
            <pc:docMk/>
            <pc:sldMk cId="1108782703" sldId="319"/>
            <ac:picMk id="3" creationId="{4CAAE306-9121-2F80-8ED8-DF7312B19B45}"/>
          </ac:picMkLst>
        </pc:picChg>
        <pc:picChg chg="add mod">
          <ac:chgData name="Coulson, Jennifer" userId="S::jennifer.coulson@pse.com::c3ad73e5-0f4f-4b28-a743-a6add2fd6c26" providerId="AD" clId="Web-{E012583A-4688-7F5C-5FFD-BE5E4BBCE371}" dt="2023-06-12T20:28:16.929" v="72"/>
          <ac:picMkLst>
            <pc:docMk/>
            <pc:sldMk cId="1108782703" sldId="319"/>
            <ac:picMk id="4" creationId="{A4286153-78F0-7A2C-7DE7-312B2A331FC5}"/>
          </ac:picMkLst>
        </pc:picChg>
        <pc:picChg chg="add mod">
          <ac:chgData name="Coulson, Jennifer" userId="S::jennifer.coulson@pse.com::c3ad73e5-0f4f-4b28-a743-a6add2fd6c26" providerId="AD" clId="Web-{E012583A-4688-7F5C-5FFD-BE5E4BBCE371}" dt="2023-06-12T20:28:07.913" v="71" actId="1076"/>
          <ac:picMkLst>
            <pc:docMk/>
            <pc:sldMk cId="1108782703" sldId="319"/>
            <ac:picMk id="5" creationId="{66E65B30-A2D0-BDCD-50F5-72A137481666}"/>
          </ac:picMkLst>
        </pc:picChg>
        <pc:picChg chg="add del mod">
          <ac:chgData name="Coulson, Jennifer" userId="S::jennifer.coulson@pse.com::c3ad73e5-0f4f-4b28-a743-a6add2fd6c26" providerId="AD" clId="Web-{E012583A-4688-7F5C-5FFD-BE5E4BBCE371}" dt="2023-06-12T20:29:03.166" v="77"/>
          <ac:picMkLst>
            <pc:docMk/>
            <pc:sldMk cId="1108782703" sldId="319"/>
            <ac:picMk id="6" creationId="{A85E2C88-A144-40A9-1216-7827B568AE6A}"/>
          </ac:picMkLst>
        </pc:picChg>
        <pc:picChg chg="add del mod">
          <ac:chgData name="Coulson, Jennifer" userId="S::jennifer.coulson@pse.com::c3ad73e5-0f4f-4b28-a743-a6add2fd6c26" providerId="AD" clId="Web-{E012583A-4688-7F5C-5FFD-BE5E4BBCE371}" dt="2023-06-12T20:29:02.087" v="76"/>
          <ac:picMkLst>
            <pc:docMk/>
            <pc:sldMk cId="1108782703" sldId="319"/>
            <ac:picMk id="7" creationId="{145D3AD8-2B8F-FB90-17A2-8A6F403585F3}"/>
          </ac:picMkLst>
        </pc:pic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E012583A-4688-7F5C-5FFD-BE5E4BBCE371}" dt="2023-06-12T20:25:50.939" v="58"/>
              <pc2:cmMkLst xmlns:pc2="http://schemas.microsoft.com/office/powerpoint/2019/9/main/command">
                <pc:docMk/>
                <pc:sldMk cId="1108782703" sldId="319"/>
                <pc2:cmMk id="{7C03348A-9A08-45FE-A96B-867026A90411}"/>
              </pc2:cmMkLst>
            </pc226:cmChg>
          </p:ext>
        </pc:extLst>
      </pc:sldChg>
      <pc:sldChg chg="modSp new ord">
        <pc:chgData name="Coulson, Jennifer" userId="S::jennifer.coulson@pse.com::c3ad73e5-0f4f-4b28-a743-a6add2fd6c26" providerId="AD" clId="Web-{E012583A-4688-7F5C-5FFD-BE5E4BBCE371}" dt="2023-06-12T20:24:20.248" v="43" actId="20577"/>
        <pc:sldMkLst>
          <pc:docMk/>
          <pc:sldMk cId="1446195885" sldId="320"/>
        </pc:sldMkLst>
        <pc:spChg chg="mod">
          <ac:chgData name="Coulson, Jennifer" userId="S::jennifer.coulson@pse.com::c3ad73e5-0f4f-4b28-a743-a6add2fd6c26" providerId="AD" clId="Web-{E012583A-4688-7F5C-5FFD-BE5E4BBCE371}" dt="2023-06-12T20:24:20.248" v="43" actId="20577"/>
          <ac:spMkLst>
            <pc:docMk/>
            <pc:sldMk cId="1446195885" sldId="320"/>
            <ac:spMk id="2" creationId="{531C8D09-7E6C-1695-7347-9F038BE6DEF0}"/>
          </ac:spMkLst>
        </pc:spChg>
      </pc:sldChg>
    </pc:docChg>
  </pc:docChgLst>
  <pc:docChgLst>
    <pc:chgData name="Hossner, Elizabeth" userId="S::elizabeth.hossner@pse.com::cc985d0a-235e-4ebc-910c-775c7f3defdb" providerId="AD" clId="Web-{07B1F4EE-FA8D-FE88-71C8-98B1DDBCA5C1}"/>
    <pc:docChg chg="mod modSld">
      <pc:chgData name="Hossner, Elizabeth" userId="S::elizabeth.hossner@pse.com::cc985d0a-235e-4ebc-910c-775c7f3defdb" providerId="AD" clId="Web-{07B1F4EE-FA8D-FE88-71C8-98B1DDBCA5C1}" dt="2023-06-12T02:06:02.223" v="2"/>
      <pc:docMkLst>
        <pc:docMk/>
      </pc:docMkLst>
      <pc:sldChg chg="delSp modCm">
        <pc:chgData name="Hossner, Elizabeth" userId="S::elizabeth.hossner@pse.com::cc985d0a-235e-4ebc-910c-775c7f3defdb" providerId="AD" clId="Web-{07B1F4EE-FA8D-FE88-71C8-98B1DDBCA5C1}" dt="2023-06-12T02:06:02.223" v="2"/>
        <pc:sldMkLst>
          <pc:docMk/>
          <pc:sldMk cId="1334570227" sldId="287"/>
        </pc:sldMkLst>
        <pc:spChg chg="del">
          <ac:chgData name="Hossner, Elizabeth" userId="S::elizabeth.hossner@pse.com::cc985d0a-235e-4ebc-910c-775c7f3defdb" providerId="AD" clId="Web-{07B1F4EE-FA8D-FE88-71C8-98B1DDBCA5C1}" dt="2023-06-12T02:06:02.223" v="2"/>
          <ac:spMkLst>
            <pc:docMk/>
            <pc:sldMk cId="1334570227" sldId="287"/>
            <ac:spMk id="4" creationId="{00000000-0000-0000-0000-000000000000}"/>
          </ac:spMkLst>
        </pc:spChg>
        <pc:extLst>
          <p:ext xmlns:p="http://schemas.openxmlformats.org/presentationml/2006/main" uri="{D6D511B9-2390-475A-947B-AFAB55BFBCF1}">
            <pc226:cmChg xmlns:pc226="http://schemas.microsoft.com/office/powerpoint/2022/06/main/command" chg="">
              <pc226:chgData name="Hossner, Elizabeth" userId="S::elizabeth.hossner@pse.com::cc985d0a-235e-4ebc-910c-775c7f3defdb" providerId="AD" clId="Web-{07B1F4EE-FA8D-FE88-71C8-98B1DDBCA5C1}" dt="2023-06-12T02:05:57.692" v="1"/>
              <pc2:cmMkLst xmlns:pc2="http://schemas.microsoft.com/office/powerpoint/2019/9/main/command">
                <pc:docMk/>
                <pc:sldMk cId="1334570227" sldId="287"/>
                <pc2:cmMk id="{79633095-FDC7-4D7E-A535-7266F903E4D4}"/>
              </pc2:cmMkLst>
              <pc226:cmRplyChg chg="add">
                <pc226:chgData name="Hossner, Elizabeth" userId="S::elizabeth.hossner@pse.com::cc985d0a-235e-4ebc-910c-775c7f3defdb" providerId="AD" clId="Web-{07B1F4EE-FA8D-FE88-71C8-98B1DDBCA5C1}" dt="2023-06-12T02:05:57.692" v="1"/>
                <pc2:cmRplyMkLst xmlns:pc2="http://schemas.microsoft.com/office/powerpoint/2019/9/main/command">
                  <pc:docMk/>
                  <pc:sldMk cId="1334570227" sldId="287"/>
                  <pc2:cmMk id="{79633095-FDC7-4D7E-A535-7266F903E4D4}"/>
                  <pc2:cmRplyMk id="{CE059F7B-697C-4FF1-94F4-B039BC1F1AE8}"/>
                </pc2:cmRplyMkLst>
              </pc226:cmRplyChg>
            </pc226:cmChg>
          </p:ext>
        </pc:extLst>
      </pc:sldChg>
    </pc:docChg>
  </pc:docChgLst>
  <pc:docChgLst>
    <pc:chgData name="Coulson, Jennifer" userId="S::jennifer.coulson@pse.com::c3ad73e5-0f4f-4b28-a743-a6add2fd6c26" providerId="AD" clId="Web-{1889DD6D-B3D8-57E9-694B-8299A0D8AE45}"/>
    <pc:docChg chg="">
      <pc:chgData name="Coulson, Jennifer" userId="S::jennifer.coulson@pse.com::c3ad73e5-0f4f-4b28-a743-a6add2fd6c26" providerId="AD" clId="Web-{1889DD6D-B3D8-57E9-694B-8299A0D8AE45}" dt="2023-06-20T17:45:07.824" v="0"/>
      <pc:docMkLst>
        <pc:docMk/>
      </pc:docMkLst>
      <pc:sldChg chg="modCm">
        <pc:chgData name="Coulson, Jennifer" userId="S::jennifer.coulson@pse.com::c3ad73e5-0f4f-4b28-a743-a6add2fd6c26" providerId="AD" clId="Web-{1889DD6D-B3D8-57E9-694B-8299A0D8AE45}" dt="2023-06-20T17:45:07.824" v="0"/>
        <pc:sldMkLst>
          <pc:docMk/>
          <pc:sldMk cId="3180364821" sldId="272"/>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1889DD6D-B3D8-57E9-694B-8299A0D8AE45}" dt="2023-06-20T17:45:07.824" v="0"/>
              <pc2:cmMkLst xmlns:pc2="http://schemas.microsoft.com/office/powerpoint/2019/9/main/command">
                <pc:docMk/>
                <pc:sldMk cId="3180364821" sldId="272"/>
                <pc2:cmMk id="{1D21D27D-AEAE-495C-A1C2-8F83E6F027A9}"/>
              </pc2:cmMkLst>
            </pc226:cmChg>
          </p:ext>
        </pc:extLst>
      </pc:sldChg>
    </pc:docChg>
  </pc:docChgLst>
  <pc:docChgLst>
    <pc:chgData name="Coulson, Jennifer" userId="S::jennifer.coulson@pse.com::c3ad73e5-0f4f-4b28-a743-a6add2fd6c26" providerId="AD" clId="Web-{BDDF4C63-5B37-C1FB-30D1-F4324425C6F5}"/>
    <pc:docChg chg="modSld">
      <pc:chgData name="Coulson, Jennifer" userId="S::jennifer.coulson@pse.com::c3ad73e5-0f4f-4b28-a743-a6add2fd6c26" providerId="AD" clId="Web-{BDDF4C63-5B37-C1FB-30D1-F4324425C6F5}" dt="2023-06-14T02:51:02.319" v="22"/>
      <pc:docMkLst>
        <pc:docMk/>
      </pc:docMkLst>
      <pc:sldChg chg="addCm modCm">
        <pc:chgData name="Coulson, Jennifer" userId="S::jennifer.coulson@pse.com::c3ad73e5-0f4f-4b28-a743-a6add2fd6c26" providerId="AD" clId="Web-{BDDF4C63-5B37-C1FB-30D1-F4324425C6F5}" dt="2023-06-14T02:50:03.287" v="3"/>
        <pc:sldMkLst>
          <pc:docMk/>
          <pc:sldMk cId="237034998" sldId="265"/>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BDDF4C63-5B37-C1FB-30D1-F4324425C6F5}" dt="2023-06-14T02:50:00.990" v="2"/>
              <pc2:cmMkLst xmlns:pc2="http://schemas.microsoft.com/office/powerpoint/2019/9/main/command">
                <pc:docMk/>
                <pc:sldMk cId="237034998" sldId="265"/>
                <pc2:cmMk id="{8CE33445-640A-43DD-B4F9-5BD25844631C}"/>
              </pc2:cmMkLst>
            </pc226:cmChg>
            <pc226:cmChg xmlns:pc226="http://schemas.microsoft.com/office/powerpoint/2022/06/main/command" chg="mod">
              <pc226:chgData name="Coulson, Jennifer" userId="S::jennifer.coulson@pse.com::c3ad73e5-0f4f-4b28-a743-a6add2fd6c26" providerId="AD" clId="Web-{BDDF4C63-5B37-C1FB-30D1-F4324425C6F5}" dt="2023-06-14T02:50:03.287" v="3"/>
              <pc2:cmMkLst xmlns:pc2="http://schemas.microsoft.com/office/powerpoint/2019/9/main/command">
                <pc:docMk/>
                <pc:sldMk cId="237034998" sldId="265"/>
                <pc2:cmMk id="{140F1BF1-8ACB-4B11-9114-842EEEF61C9F}"/>
              </pc2:cmMkLst>
            </pc226:cmChg>
          </p:ext>
        </pc:extLst>
      </pc:sldChg>
      <pc:sldChg chg="delCm modCm">
        <pc:chgData name="Coulson, Jennifer" userId="S::jennifer.coulson@pse.com::c3ad73e5-0f4f-4b28-a743-a6add2fd6c26" providerId="AD" clId="Web-{BDDF4C63-5B37-C1FB-30D1-F4324425C6F5}" dt="2023-06-14T02:49:40.942" v="1"/>
        <pc:sldMkLst>
          <pc:docMk/>
          <pc:sldMk cId="1652509574" sldId="285"/>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DDF4C63-5B37-C1FB-30D1-F4324425C6F5}" dt="2023-06-14T02:49:40.942" v="1"/>
              <pc2:cmMkLst xmlns:pc2="http://schemas.microsoft.com/office/powerpoint/2019/9/main/command">
                <pc:docMk/>
                <pc:sldMk cId="1652509574" sldId="285"/>
                <pc2:cmMk id="{A40BD753-12AD-4EC6-9FBD-3A7760AA95D4}"/>
              </pc2:cmMkLst>
            </pc226:cmChg>
            <pc226:cmChg xmlns:pc226="http://schemas.microsoft.com/office/powerpoint/2022/06/main/command" chg="del">
              <pc226:chgData name="Coulson, Jennifer" userId="S::jennifer.coulson@pse.com::c3ad73e5-0f4f-4b28-a743-a6add2fd6c26" providerId="AD" clId="Web-{BDDF4C63-5B37-C1FB-30D1-F4324425C6F5}" dt="2023-06-14T02:49:35.052" v="0"/>
              <pc2:cmMkLst xmlns:pc2="http://schemas.microsoft.com/office/powerpoint/2019/9/main/command">
                <pc:docMk/>
                <pc:sldMk cId="1652509574" sldId="285"/>
                <pc2:cmMk id="{40B51777-F4B7-4DD4-996E-8EB554FADFFE}"/>
              </pc2:cmMkLst>
            </pc226:cmChg>
          </p:ext>
        </pc:extLst>
      </pc:sldChg>
      <pc:sldChg chg="modSp modCm">
        <pc:chgData name="Coulson, Jennifer" userId="S::jennifer.coulson@pse.com::c3ad73e5-0f4f-4b28-a743-a6add2fd6c26" providerId="AD" clId="Web-{BDDF4C63-5B37-C1FB-30D1-F4324425C6F5}" dt="2023-06-14T02:51:02.319" v="22"/>
        <pc:sldMkLst>
          <pc:docMk/>
          <pc:sldMk cId="1723382754" sldId="286"/>
        </pc:sldMkLst>
        <pc:spChg chg="mod">
          <ac:chgData name="Coulson, Jennifer" userId="S::jennifer.coulson@pse.com::c3ad73e5-0f4f-4b28-a743-a6add2fd6c26" providerId="AD" clId="Web-{BDDF4C63-5B37-C1FB-30D1-F4324425C6F5}" dt="2023-06-14T02:50:59.632" v="21" actId="20577"/>
          <ac:spMkLst>
            <pc:docMk/>
            <pc:sldMk cId="1723382754" sldId="286"/>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DDF4C63-5B37-C1FB-30D1-F4324425C6F5}" dt="2023-06-14T02:51:02.319" v="22"/>
              <pc2:cmMkLst xmlns:pc2="http://schemas.microsoft.com/office/powerpoint/2019/9/main/command">
                <pc:docMk/>
                <pc:sldMk cId="1723382754" sldId="286"/>
                <pc2:cmMk id="{5C026857-7D97-4CCE-910F-3CFCD057AFC3}"/>
              </pc2:cmMkLst>
            </pc226:cmChg>
          </p:ext>
        </pc:extLst>
      </pc:sldChg>
    </pc:docChg>
  </pc:docChgLst>
  <pc:docChgLst>
    <pc:chgData name="Coulson, Jennifer" userId="S::jennifer.coulson@pse.com::c3ad73e5-0f4f-4b28-a743-a6add2fd6c26" providerId="AD" clId="Web-{F6941C87-9FD7-6E36-0C36-94A704FEFFAB}"/>
    <pc:docChg chg="modSld">
      <pc:chgData name="Coulson, Jennifer" userId="S::jennifer.coulson@pse.com::c3ad73e5-0f4f-4b28-a743-a6add2fd6c26" providerId="AD" clId="Web-{F6941C87-9FD7-6E36-0C36-94A704FEFFAB}" dt="2023-06-01T20:55:15.241" v="2" actId="1076"/>
      <pc:docMkLst>
        <pc:docMk/>
      </pc:docMkLst>
      <pc:sldChg chg="modSp">
        <pc:chgData name="Coulson, Jennifer" userId="S::jennifer.coulson@pse.com::c3ad73e5-0f4f-4b28-a743-a6add2fd6c26" providerId="AD" clId="Web-{F6941C87-9FD7-6E36-0C36-94A704FEFFAB}" dt="2023-06-01T20:55:15.241" v="2" actId="1076"/>
        <pc:sldMkLst>
          <pc:docMk/>
          <pc:sldMk cId="1999304500" sldId="267"/>
        </pc:sldMkLst>
        <pc:picChg chg="mod">
          <ac:chgData name="Coulson, Jennifer" userId="S::jennifer.coulson@pse.com::c3ad73e5-0f4f-4b28-a743-a6add2fd6c26" providerId="AD" clId="Web-{F6941C87-9FD7-6E36-0C36-94A704FEFFAB}" dt="2023-06-01T20:55:15.241" v="2" actId="1076"/>
          <ac:picMkLst>
            <pc:docMk/>
            <pc:sldMk cId="1999304500" sldId="267"/>
            <ac:picMk id="4" creationId="{13F74519-926B-8590-C122-0A4520461A52}"/>
          </ac:picMkLst>
        </pc:picChg>
      </pc:sldChg>
    </pc:docChg>
  </pc:docChgLst>
  <pc:docChgLst>
    <pc:chgData name="Mathis, Meredith" userId="S::meredith.mathis@pse.com::ac5c97c4-4647-44fc-b865-8929da56e40e" providerId="AD" clId="Web-{4A6082CB-C6A5-41AD-9734-2E8ED1F398B8}"/>
    <pc:docChg chg="">
      <pc:chgData name="Mathis, Meredith" userId="S::meredith.mathis@pse.com::ac5c97c4-4647-44fc-b865-8929da56e40e" providerId="AD" clId="Web-{4A6082CB-C6A5-41AD-9734-2E8ED1F398B8}" dt="2023-06-20T21:58:58.887" v="29"/>
      <pc:docMkLst>
        <pc:docMk/>
      </pc:docMkLst>
      <pc:sldChg chg="delCm">
        <pc:chgData name="Mathis, Meredith" userId="S::meredith.mathis@pse.com::ac5c97c4-4647-44fc-b865-8929da56e40e" providerId="AD" clId="Web-{4A6082CB-C6A5-41AD-9734-2E8ED1F398B8}" dt="2023-06-20T21:57:42.775" v="0"/>
        <pc:sldMkLst>
          <pc:docMk/>
          <pc:sldMk cId="1441467911" sldId="25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7:42.775" v="0"/>
              <pc2:cmMkLst xmlns:pc2="http://schemas.microsoft.com/office/powerpoint/2019/9/main/command">
                <pc:docMk/>
                <pc:sldMk cId="1441467911" sldId="257"/>
                <pc2:cmMk id="{061996EB-E18B-4D97-A872-A3B418AB8171}"/>
              </pc2:cmMkLst>
            </pc226:cmChg>
          </p:ext>
        </pc:extLst>
      </pc:sldChg>
      <pc:sldChg chg="delCm">
        <pc:chgData name="Mathis, Meredith" userId="S::meredith.mathis@pse.com::ac5c97c4-4647-44fc-b865-8929da56e40e" providerId="AD" clId="Web-{4A6082CB-C6A5-41AD-9734-2E8ED1F398B8}" dt="2023-06-20T21:57:50.885" v="2"/>
        <pc:sldMkLst>
          <pc:docMk/>
          <pc:sldMk cId="4110742640" sldId="259"/>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7:50.885" v="2"/>
              <pc2:cmMkLst xmlns:pc2="http://schemas.microsoft.com/office/powerpoint/2019/9/main/command">
                <pc:docMk/>
                <pc:sldMk cId="4110742640" sldId="259"/>
                <pc2:cmMk id="{308C2FCA-CBE1-42C0-96FE-3C7BF29A5289}"/>
              </pc2:cmMkLst>
            </pc226:cmChg>
          </p:ext>
        </pc:extLst>
      </pc:sldChg>
      <pc:sldChg chg="delCm">
        <pc:chgData name="Mathis, Meredith" userId="S::meredith.mathis@pse.com::ac5c97c4-4647-44fc-b865-8929da56e40e" providerId="AD" clId="Web-{4A6082CB-C6A5-41AD-9734-2E8ED1F398B8}" dt="2023-06-20T21:58:36.136" v="21"/>
        <pc:sldMkLst>
          <pc:docMk/>
          <pc:sldMk cId="1547614590" sldId="261"/>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36.136" v="21"/>
              <pc2:cmMkLst xmlns:pc2="http://schemas.microsoft.com/office/powerpoint/2019/9/main/command">
                <pc:docMk/>
                <pc:sldMk cId="1547614590" sldId="261"/>
                <pc2:cmMk id="{998486B6-E191-4958-B1D1-AC850B2D5FAB}"/>
              </pc2:cmMkLst>
            </pc226:cmChg>
          </p:ext>
        </pc:extLst>
      </pc:sldChg>
      <pc:sldChg chg="delCm">
        <pc:chgData name="Mathis, Meredith" userId="S::meredith.mathis@pse.com::ac5c97c4-4647-44fc-b865-8929da56e40e" providerId="AD" clId="Web-{4A6082CB-C6A5-41AD-9734-2E8ED1F398B8}" dt="2023-06-20T21:57:56.088" v="5"/>
        <pc:sldMkLst>
          <pc:docMk/>
          <pc:sldMk cId="2297400928" sldId="263"/>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7:56.088" v="5"/>
              <pc2:cmMkLst xmlns:pc2="http://schemas.microsoft.com/office/powerpoint/2019/9/main/command">
                <pc:docMk/>
                <pc:sldMk cId="2297400928" sldId="263"/>
                <pc2:cmMk id="{FF674067-270A-43C5-966C-4F54A4DFDBE4}"/>
              </pc2:cmMkLst>
            </pc226:cmChg>
            <pc226:cmChg xmlns:pc226="http://schemas.microsoft.com/office/powerpoint/2022/06/main/command" chg="del">
              <pc226:chgData name="Mathis, Meredith" userId="S::meredith.mathis@pse.com::ac5c97c4-4647-44fc-b865-8929da56e40e" providerId="AD" clId="Web-{4A6082CB-C6A5-41AD-9734-2E8ED1F398B8}" dt="2023-06-20T21:57:54.760" v="3"/>
              <pc2:cmMkLst xmlns:pc2="http://schemas.microsoft.com/office/powerpoint/2019/9/main/command">
                <pc:docMk/>
                <pc:sldMk cId="2297400928" sldId="263"/>
                <pc2:cmMk id="{B25001AA-C5E8-4A4B-B09C-6E4768A2A8C7}"/>
              </pc2:cmMkLst>
            </pc226:cmChg>
            <pc226:cmChg xmlns:pc226="http://schemas.microsoft.com/office/powerpoint/2022/06/main/command" chg="del">
              <pc226:chgData name="Mathis, Meredith" userId="S::meredith.mathis@pse.com::ac5c97c4-4647-44fc-b865-8929da56e40e" providerId="AD" clId="Web-{4A6082CB-C6A5-41AD-9734-2E8ED1F398B8}" dt="2023-06-20T21:57:55.323" v="4"/>
              <pc2:cmMkLst xmlns:pc2="http://schemas.microsoft.com/office/powerpoint/2019/9/main/command">
                <pc:docMk/>
                <pc:sldMk cId="2297400928" sldId="263"/>
                <pc2:cmMk id="{138C39F6-A283-479D-AEA1-A55F06D0FEA8}"/>
              </pc2:cmMkLst>
            </pc226:cmChg>
          </p:ext>
        </pc:extLst>
      </pc:sldChg>
      <pc:sldChg chg="delCm">
        <pc:chgData name="Mathis, Meredith" userId="S::meredith.mathis@pse.com::ac5c97c4-4647-44fc-b865-8929da56e40e" providerId="AD" clId="Web-{4A6082CB-C6A5-41AD-9734-2E8ED1F398B8}" dt="2023-06-20T21:58:19.120" v="16"/>
        <pc:sldMkLst>
          <pc:docMk/>
          <pc:sldMk cId="237034998" sldId="26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18.136" v="14"/>
              <pc2:cmMkLst xmlns:pc2="http://schemas.microsoft.com/office/powerpoint/2019/9/main/command">
                <pc:docMk/>
                <pc:sldMk cId="237034998" sldId="265"/>
                <pc2:cmMk id="{43D38218-5DFF-47EB-91CD-72AD654181FA}"/>
              </pc2:cmMkLst>
            </pc226:cmChg>
            <pc226:cmChg xmlns:pc226="http://schemas.microsoft.com/office/powerpoint/2022/06/main/command" chg="del">
              <pc226:chgData name="Mathis, Meredith" userId="S::meredith.mathis@pse.com::ac5c97c4-4647-44fc-b865-8929da56e40e" providerId="AD" clId="Web-{4A6082CB-C6A5-41AD-9734-2E8ED1F398B8}" dt="2023-06-20T21:58:19.120" v="16"/>
              <pc2:cmMkLst xmlns:pc2="http://schemas.microsoft.com/office/powerpoint/2019/9/main/command">
                <pc:docMk/>
                <pc:sldMk cId="237034998" sldId="265"/>
                <pc2:cmMk id="{8CE33445-640A-43DD-B4F9-5BD25844631C}"/>
              </pc2:cmMkLst>
            </pc226:cmChg>
            <pc226:cmChg xmlns:pc226="http://schemas.microsoft.com/office/powerpoint/2022/06/main/command" chg="del">
              <pc226:chgData name="Mathis, Meredith" userId="S::meredith.mathis@pse.com::ac5c97c4-4647-44fc-b865-8929da56e40e" providerId="AD" clId="Web-{4A6082CB-C6A5-41AD-9734-2E8ED1F398B8}" dt="2023-06-20T21:58:18.651" v="15"/>
              <pc2:cmMkLst xmlns:pc2="http://schemas.microsoft.com/office/powerpoint/2019/9/main/command">
                <pc:docMk/>
                <pc:sldMk cId="237034998" sldId="265"/>
                <pc2:cmMk id="{140F1BF1-8ACB-4B11-9114-842EEEF61C9F}"/>
              </pc2:cmMkLst>
            </pc226:cmChg>
          </p:ext>
        </pc:extLst>
      </pc:sldChg>
      <pc:sldChg chg="delCm">
        <pc:chgData name="Mathis, Meredith" userId="S::meredith.mathis@pse.com::ac5c97c4-4647-44fc-b865-8929da56e40e" providerId="AD" clId="Web-{4A6082CB-C6A5-41AD-9734-2E8ED1F398B8}" dt="2023-06-20T21:57:46.853" v="1"/>
        <pc:sldMkLst>
          <pc:docMk/>
          <pc:sldMk cId="1373315711" sldId="26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7:46.853" v="1"/>
              <pc2:cmMkLst xmlns:pc2="http://schemas.microsoft.com/office/powerpoint/2019/9/main/command">
                <pc:docMk/>
                <pc:sldMk cId="1373315711" sldId="268"/>
                <pc2:cmMk id="{23F943C4-BB38-44C0-8CFC-F641A5093872}"/>
              </pc2:cmMkLst>
            </pc226:cmChg>
          </p:ext>
        </pc:extLst>
      </pc:sldChg>
      <pc:sldChg chg="delCm">
        <pc:chgData name="Mathis, Meredith" userId="S::meredith.mathis@pse.com::ac5c97c4-4647-44fc-b865-8929da56e40e" providerId="AD" clId="Web-{4A6082CB-C6A5-41AD-9734-2E8ED1F398B8}" dt="2023-06-20T21:58:05.901" v="10"/>
        <pc:sldMkLst>
          <pc:docMk/>
          <pc:sldMk cId="3180364821" sldId="27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05.901" v="10"/>
              <pc2:cmMkLst xmlns:pc2="http://schemas.microsoft.com/office/powerpoint/2019/9/main/command">
                <pc:docMk/>
                <pc:sldMk cId="3180364821" sldId="272"/>
                <pc2:cmMk id="{1D21D27D-AEAE-495C-A1C2-8F83E6F027A9}"/>
              </pc2:cmMkLst>
            </pc226:cmChg>
          </p:ext>
        </pc:extLst>
      </pc:sldChg>
      <pc:sldChg chg="delCm">
        <pc:chgData name="Mathis, Meredith" userId="S::meredith.mathis@pse.com::ac5c97c4-4647-44fc-b865-8929da56e40e" providerId="AD" clId="Web-{4A6082CB-C6A5-41AD-9734-2E8ED1F398B8}" dt="2023-06-20T21:57:58.979" v="7"/>
        <pc:sldMkLst>
          <pc:docMk/>
          <pc:sldMk cId="1645180981" sldId="27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7:58.979" v="7"/>
              <pc2:cmMkLst xmlns:pc2="http://schemas.microsoft.com/office/powerpoint/2019/9/main/command">
                <pc:docMk/>
                <pc:sldMk cId="1645180981" sldId="277"/>
                <pc2:cmMk id="{374D8923-3127-4D89-A81C-969DDA70ED6E}"/>
              </pc2:cmMkLst>
            </pc226:cmChg>
            <pc226:cmChg xmlns:pc226="http://schemas.microsoft.com/office/powerpoint/2022/06/main/command" chg="del">
              <pc226:chgData name="Mathis, Meredith" userId="S::meredith.mathis@pse.com::ac5c97c4-4647-44fc-b865-8929da56e40e" providerId="AD" clId="Web-{4A6082CB-C6A5-41AD-9734-2E8ED1F398B8}" dt="2023-06-20T21:57:58.323" v="6"/>
              <pc2:cmMkLst xmlns:pc2="http://schemas.microsoft.com/office/powerpoint/2019/9/main/command">
                <pc:docMk/>
                <pc:sldMk cId="1645180981" sldId="277"/>
                <pc2:cmMk id="{B25001AA-C5E8-4A4B-B09C-6E4768A2A8C7}"/>
              </pc2:cmMkLst>
            </pc226:cmChg>
          </p:ext>
        </pc:extLst>
      </pc:sldChg>
      <pc:sldChg chg="delCm">
        <pc:chgData name="Mathis, Meredith" userId="S::meredith.mathis@pse.com::ac5c97c4-4647-44fc-b865-8929da56e40e" providerId="AD" clId="Web-{4A6082CB-C6A5-41AD-9734-2E8ED1F398B8}" dt="2023-06-20T21:58:11.182" v="12"/>
        <pc:sldMkLst>
          <pc:docMk/>
          <pc:sldMk cId="1803814026" sldId="28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11.182" v="12"/>
              <pc2:cmMkLst xmlns:pc2="http://schemas.microsoft.com/office/powerpoint/2019/9/main/command">
                <pc:docMk/>
                <pc:sldMk cId="1803814026" sldId="280"/>
                <pc2:cmMk id="{FB34155C-D119-4FBD-958B-85703D1E9CA2}"/>
              </pc2:cmMkLst>
            </pc226:cmChg>
          </p:ext>
        </pc:extLst>
      </pc:sldChg>
      <pc:sldChg chg="delCm">
        <pc:chgData name="Mathis, Meredith" userId="S::meredith.mathis@pse.com::ac5c97c4-4647-44fc-b865-8929da56e40e" providerId="AD" clId="Web-{4A6082CB-C6A5-41AD-9734-2E8ED1F398B8}" dt="2023-06-20T21:58:13.558" v="13"/>
        <pc:sldMkLst>
          <pc:docMk/>
          <pc:sldMk cId="1652509574" sldId="28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13.558" v="13"/>
              <pc2:cmMkLst xmlns:pc2="http://schemas.microsoft.com/office/powerpoint/2019/9/main/command">
                <pc:docMk/>
                <pc:sldMk cId="1652509574" sldId="285"/>
                <pc2:cmMk id="{A40BD753-12AD-4EC6-9FBD-3A7760AA95D4}"/>
              </pc2:cmMkLst>
            </pc226:cmChg>
          </p:ext>
        </pc:extLst>
      </pc:sldChg>
      <pc:sldChg chg="delCm">
        <pc:chgData name="Mathis, Meredith" userId="S::meredith.mathis@pse.com::ac5c97c4-4647-44fc-b865-8929da56e40e" providerId="AD" clId="Web-{4A6082CB-C6A5-41AD-9734-2E8ED1F398B8}" dt="2023-06-20T21:58:58.887" v="29"/>
        <pc:sldMkLst>
          <pc:docMk/>
          <pc:sldMk cId="1723382754" sldId="286"/>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58.887" v="29"/>
              <pc2:cmMkLst xmlns:pc2="http://schemas.microsoft.com/office/powerpoint/2019/9/main/command">
                <pc:docMk/>
                <pc:sldMk cId="1723382754" sldId="286"/>
                <pc2:cmMk id="{5C026857-7D97-4CCE-910F-3CFCD057AFC3}"/>
              </pc2:cmMkLst>
            </pc226:cmChg>
            <pc226:cmChg xmlns:pc226="http://schemas.microsoft.com/office/powerpoint/2022/06/main/command" chg="del">
              <pc226:chgData name="Mathis, Meredith" userId="S::meredith.mathis@pse.com::ac5c97c4-4647-44fc-b865-8929da56e40e" providerId="AD" clId="Web-{4A6082CB-C6A5-41AD-9734-2E8ED1F398B8}" dt="2023-06-20T21:58:58.387" v="28"/>
              <pc2:cmMkLst xmlns:pc2="http://schemas.microsoft.com/office/powerpoint/2019/9/main/command">
                <pc:docMk/>
                <pc:sldMk cId="1723382754" sldId="286"/>
                <pc2:cmMk id="{967E3265-AF6B-4C9F-990A-A006F0B3C940}"/>
              </pc2:cmMkLst>
            </pc226:cmChg>
          </p:ext>
        </pc:extLst>
      </pc:sldChg>
      <pc:sldChg chg="delCm">
        <pc:chgData name="Mathis, Meredith" userId="S::meredith.mathis@pse.com::ac5c97c4-4647-44fc-b865-8929da56e40e" providerId="AD" clId="Web-{4A6082CB-C6A5-41AD-9734-2E8ED1F398B8}" dt="2023-06-20T21:58:00.916" v="8"/>
        <pc:sldMkLst>
          <pc:docMk/>
          <pc:sldMk cId="3429595970" sldId="28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00.916" v="8"/>
              <pc2:cmMkLst xmlns:pc2="http://schemas.microsoft.com/office/powerpoint/2019/9/main/command">
                <pc:docMk/>
                <pc:sldMk cId="3429595970" sldId="288"/>
                <pc2:cmMk id="{319C7479-93A0-4DEF-8CB7-E6D9DC562565}"/>
              </pc2:cmMkLst>
            </pc226:cmChg>
          </p:ext>
        </pc:extLst>
      </pc:sldChg>
      <pc:sldChg chg="delCm">
        <pc:chgData name="Mathis, Meredith" userId="S::meredith.mathis@pse.com::ac5c97c4-4647-44fc-b865-8929da56e40e" providerId="AD" clId="Web-{4A6082CB-C6A5-41AD-9734-2E8ED1F398B8}" dt="2023-06-20T21:58:34.246" v="20"/>
        <pc:sldMkLst>
          <pc:docMk/>
          <pc:sldMk cId="3380887154" sldId="30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34.246" v="20"/>
              <pc2:cmMkLst xmlns:pc2="http://schemas.microsoft.com/office/powerpoint/2019/9/main/command">
                <pc:docMk/>
                <pc:sldMk cId="3380887154" sldId="302"/>
                <pc2:cmMk id="{98352105-5347-42EB-91D1-7E508490B011}"/>
              </pc2:cmMkLst>
            </pc226:cmChg>
          </p:ext>
        </pc:extLst>
      </pc:sldChg>
      <pc:sldChg chg="delCm">
        <pc:chgData name="Mathis, Meredith" userId="S::meredith.mathis@pse.com::ac5c97c4-4647-44fc-b865-8929da56e40e" providerId="AD" clId="Web-{4A6082CB-C6A5-41AD-9734-2E8ED1F398B8}" dt="2023-06-20T21:58:24.714" v="17"/>
        <pc:sldMkLst>
          <pc:docMk/>
          <pc:sldMk cId="877622554" sldId="303"/>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24.714" v="17"/>
              <pc2:cmMkLst xmlns:pc2="http://schemas.microsoft.com/office/powerpoint/2019/9/main/command">
                <pc:docMk/>
                <pc:sldMk cId="877622554" sldId="303"/>
                <pc2:cmMk id="{2EBCA7F0-FD1B-4180-9B80-7AC4EFE106FE}"/>
              </pc2:cmMkLst>
            </pc226:cmChg>
          </p:ext>
        </pc:extLst>
      </pc:sldChg>
      <pc:sldChg chg="delCm">
        <pc:chgData name="Mathis, Meredith" userId="S::meredith.mathis@pse.com::ac5c97c4-4647-44fc-b865-8929da56e40e" providerId="AD" clId="Web-{4A6082CB-C6A5-41AD-9734-2E8ED1F398B8}" dt="2023-06-20T21:58:46.418" v="24"/>
        <pc:sldMkLst>
          <pc:docMk/>
          <pc:sldMk cId="696714507" sldId="30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46.418" v="24"/>
              <pc2:cmMkLst xmlns:pc2="http://schemas.microsoft.com/office/powerpoint/2019/9/main/command">
                <pc:docMk/>
                <pc:sldMk cId="696714507" sldId="304"/>
                <pc2:cmMk id="{F2696F63-0A65-45D5-BA39-9F15DE66D924}"/>
              </pc2:cmMkLst>
            </pc226:cmChg>
          </p:ext>
        </pc:extLst>
      </pc:sldChg>
      <pc:sldChg chg="delCm">
        <pc:chgData name="Mathis, Meredith" userId="S::meredith.mathis@pse.com::ac5c97c4-4647-44fc-b865-8929da56e40e" providerId="AD" clId="Web-{4A6082CB-C6A5-41AD-9734-2E8ED1F398B8}" dt="2023-06-20T21:58:48.887" v="25"/>
        <pc:sldMkLst>
          <pc:docMk/>
          <pc:sldMk cId="1053963403" sldId="30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48.887" v="25"/>
              <pc2:cmMkLst xmlns:pc2="http://schemas.microsoft.com/office/powerpoint/2019/9/main/command">
                <pc:docMk/>
                <pc:sldMk cId="1053963403" sldId="305"/>
                <pc2:cmMk id="{2F874B00-F83D-4F6D-9A39-834E3B1863FD}"/>
              </pc2:cmMkLst>
            </pc226:cmChg>
          </p:ext>
        </pc:extLst>
      </pc:sldChg>
      <pc:sldChg chg="delCm">
        <pc:chgData name="Mathis, Meredith" userId="S::meredith.mathis@pse.com::ac5c97c4-4647-44fc-b865-8929da56e40e" providerId="AD" clId="Web-{4A6082CB-C6A5-41AD-9734-2E8ED1F398B8}" dt="2023-06-20T21:58:51.246" v="26"/>
        <pc:sldMkLst>
          <pc:docMk/>
          <pc:sldMk cId="857628625" sldId="306"/>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51.246" v="26"/>
              <pc2:cmMkLst xmlns:pc2="http://schemas.microsoft.com/office/powerpoint/2019/9/main/command">
                <pc:docMk/>
                <pc:sldMk cId="857628625" sldId="306"/>
                <pc2:cmMk id="{187B4595-0FA4-4AB3-AA34-279D292DD55D}"/>
              </pc2:cmMkLst>
            </pc226:cmChg>
          </p:ext>
        </pc:extLst>
      </pc:sldChg>
      <pc:sldChg chg="delCm">
        <pc:chgData name="Mathis, Meredith" userId="S::meredith.mathis@pse.com::ac5c97c4-4647-44fc-b865-8929da56e40e" providerId="AD" clId="Web-{4A6082CB-C6A5-41AD-9734-2E8ED1F398B8}" dt="2023-06-20T21:58:54.278" v="27"/>
        <pc:sldMkLst>
          <pc:docMk/>
          <pc:sldMk cId="1639157891" sldId="30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54.278" v="27"/>
              <pc2:cmMkLst xmlns:pc2="http://schemas.microsoft.com/office/powerpoint/2019/9/main/command">
                <pc:docMk/>
                <pc:sldMk cId="1639157891" sldId="307"/>
                <pc2:cmMk id="{EB320C74-A2B5-4578-891B-0169ABA32284}"/>
              </pc2:cmMkLst>
            </pc226:cmChg>
          </p:ext>
        </pc:extLst>
      </pc:sldChg>
      <pc:sldChg chg="delCm">
        <pc:chgData name="Mathis, Meredith" userId="S::meredith.mathis@pse.com::ac5c97c4-4647-44fc-b865-8929da56e40e" providerId="AD" clId="Web-{4A6082CB-C6A5-41AD-9734-2E8ED1F398B8}" dt="2023-06-20T21:58:27.214" v="18"/>
        <pc:sldMkLst>
          <pc:docMk/>
          <pc:sldMk cId="3709772479" sldId="31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27.214" v="18"/>
              <pc2:cmMkLst xmlns:pc2="http://schemas.microsoft.com/office/powerpoint/2019/9/main/command">
                <pc:docMk/>
                <pc:sldMk cId="3709772479" sldId="310"/>
                <pc2:cmMk id="{EFA7C406-8C67-43C8-9DBE-C5B4291D0F5D}"/>
              </pc2:cmMkLst>
            </pc226:cmChg>
          </p:ext>
        </pc:extLst>
      </pc:sldChg>
      <pc:sldChg chg="delCm">
        <pc:chgData name="Mathis, Meredith" userId="S::meredith.mathis@pse.com::ac5c97c4-4647-44fc-b865-8929da56e40e" providerId="AD" clId="Web-{4A6082CB-C6A5-41AD-9734-2E8ED1F398B8}" dt="2023-06-20T21:58:31.918" v="19"/>
        <pc:sldMkLst>
          <pc:docMk/>
          <pc:sldMk cId="2145236923" sldId="311"/>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31.918" v="19"/>
              <pc2:cmMkLst xmlns:pc2="http://schemas.microsoft.com/office/powerpoint/2019/9/main/command">
                <pc:docMk/>
                <pc:sldMk cId="2145236923" sldId="311"/>
                <pc2:cmMk id="{2E2D95D9-2713-4FF8-B26F-BE9394E1D67A}"/>
              </pc2:cmMkLst>
            </pc226:cmChg>
          </p:ext>
        </pc:extLst>
      </pc:sldChg>
      <pc:sldChg chg="delCm">
        <pc:chgData name="Mathis, Meredith" userId="S::meredith.mathis@pse.com::ac5c97c4-4647-44fc-b865-8929da56e40e" providerId="AD" clId="Web-{4A6082CB-C6A5-41AD-9734-2E8ED1F398B8}" dt="2023-06-20T21:58:43.981" v="23"/>
        <pc:sldMkLst>
          <pc:docMk/>
          <pc:sldMk cId="352275433" sldId="31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43.981" v="23"/>
              <pc2:cmMkLst xmlns:pc2="http://schemas.microsoft.com/office/powerpoint/2019/9/main/command">
                <pc:docMk/>
                <pc:sldMk cId="352275433" sldId="312"/>
                <pc2:cmMk id="{215DAD89-2DF3-4EA3-B44B-70EE3D3FFE2C}"/>
              </pc2:cmMkLst>
            </pc226:cmChg>
          </p:ext>
        </pc:extLst>
      </pc:sldChg>
      <pc:sldChg chg="delCm">
        <pc:chgData name="Mathis, Meredith" userId="S::meredith.mathis@pse.com::ac5c97c4-4647-44fc-b865-8929da56e40e" providerId="AD" clId="Web-{4A6082CB-C6A5-41AD-9734-2E8ED1F398B8}" dt="2023-06-20T21:58:03.682" v="9"/>
        <pc:sldMkLst>
          <pc:docMk/>
          <pc:sldMk cId="1108782703" sldId="319"/>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03.682" v="9"/>
              <pc2:cmMkLst xmlns:pc2="http://schemas.microsoft.com/office/powerpoint/2019/9/main/command">
                <pc:docMk/>
                <pc:sldMk cId="1108782703" sldId="319"/>
                <pc2:cmMk id="{7C03348A-9A08-45FE-A96B-867026A90411}"/>
              </pc2:cmMkLst>
            </pc226:cmChg>
          </p:ext>
        </pc:extLst>
      </pc:sldChg>
      <pc:sldChg chg="delCm">
        <pc:chgData name="Mathis, Meredith" userId="S::meredith.mathis@pse.com::ac5c97c4-4647-44fc-b865-8929da56e40e" providerId="AD" clId="Web-{4A6082CB-C6A5-41AD-9734-2E8ED1F398B8}" dt="2023-06-20T21:58:08.761" v="11"/>
        <pc:sldMkLst>
          <pc:docMk/>
          <pc:sldMk cId="2519211989" sldId="32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08.761" v="11"/>
              <pc2:cmMkLst xmlns:pc2="http://schemas.microsoft.com/office/powerpoint/2019/9/main/command">
                <pc:docMk/>
                <pc:sldMk cId="2519211989" sldId="322"/>
                <pc2:cmMk id="{A2CDBF83-E18D-44C3-A97C-8A73BAC3363F}"/>
              </pc2:cmMkLst>
            </pc226:cmChg>
          </p:ext>
        </pc:extLst>
      </pc:sldChg>
      <pc:sldChg chg="delCm">
        <pc:chgData name="Mathis, Meredith" userId="S::meredith.mathis@pse.com::ac5c97c4-4647-44fc-b865-8929da56e40e" providerId="AD" clId="Web-{4A6082CB-C6A5-41AD-9734-2E8ED1F398B8}" dt="2023-06-20T21:58:39.293" v="22"/>
        <pc:sldMkLst>
          <pc:docMk/>
          <pc:sldMk cId="1021267481" sldId="32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A6082CB-C6A5-41AD-9734-2E8ED1F398B8}" dt="2023-06-20T21:58:39.293" v="22"/>
              <pc2:cmMkLst xmlns:pc2="http://schemas.microsoft.com/office/powerpoint/2019/9/main/command">
                <pc:docMk/>
                <pc:sldMk cId="1021267481" sldId="324"/>
                <pc2:cmMk id="{061996EB-E18B-4D97-A872-A3B418AB8171}"/>
              </pc2:cmMkLst>
            </pc226:cmChg>
          </p:ext>
        </pc:extLst>
      </pc:sldChg>
    </pc:docChg>
  </pc:docChgLst>
  <pc:docChgLst>
    <pc:chgData name="Mathis, Meredith" userId="S::meredith.mathis@pse.com::ac5c97c4-4647-44fc-b865-8929da56e40e" providerId="AD" clId="Web-{C5534E97-0CA8-4BBC-8CA4-9D986DB464C8}"/>
    <pc:docChg chg="modSld">
      <pc:chgData name="Mathis, Meredith" userId="S::meredith.mathis@pse.com::ac5c97c4-4647-44fc-b865-8929da56e40e" providerId="AD" clId="Web-{C5534E97-0CA8-4BBC-8CA4-9D986DB464C8}" dt="2023-06-20T19:08:21.977" v="11" actId="20577"/>
      <pc:docMkLst>
        <pc:docMk/>
      </pc:docMkLst>
      <pc:sldChg chg="modSp">
        <pc:chgData name="Mathis, Meredith" userId="S::meredith.mathis@pse.com::ac5c97c4-4647-44fc-b865-8929da56e40e" providerId="AD" clId="Web-{C5534E97-0CA8-4BBC-8CA4-9D986DB464C8}" dt="2023-06-20T19:07:28.116" v="1" actId="20577"/>
        <pc:sldMkLst>
          <pc:docMk/>
          <pc:sldMk cId="4110742640" sldId="259"/>
        </pc:sldMkLst>
        <pc:spChg chg="mod">
          <ac:chgData name="Mathis, Meredith" userId="S::meredith.mathis@pse.com::ac5c97c4-4647-44fc-b865-8929da56e40e" providerId="AD" clId="Web-{C5534E97-0CA8-4BBC-8CA4-9D986DB464C8}" dt="2023-06-20T19:07:28.116" v="1" actId="20577"/>
          <ac:spMkLst>
            <pc:docMk/>
            <pc:sldMk cId="4110742640" sldId="259"/>
            <ac:spMk id="3" creationId="{00000000-0000-0000-0000-000000000000}"/>
          </ac:spMkLst>
        </pc:spChg>
      </pc:sldChg>
      <pc:sldChg chg="modSp">
        <pc:chgData name="Mathis, Meredith" userId="S::meredith.mathis@pse.com::ac5c97c4-4647-44fc-b865-8929da56e40e" providerId="AD" clId="Web-{C5534E97-0CA8-4BBC-8CA4-9D986DB464C8}" dt="2023-06-20T19:07:35.335" v="2" actId="20577"/>
        <pc:sldMkLst>
          <pc:docMk/>
          <pc:sldMk cId="1645180981" sldId="277"/>
        </pc:sldMkLst>
        <pc:spChg chg="mod">
          <ac:chgData name="Mathis, Meredith" userId="S::meredith.mathis@pse.com::ac5c97c4-4647-44fc-b865-8929da56e40e" providerId="AD" clId="Web-{C5534E97-0CA8-4BBC-8CA4-9D986DB464C8}" dt="2023-06-20T19:07:35.335" v="2" actId="20577"/>
          <ac:spMkLst>
            <pc:docMk/>
            <pc:sldMk cId="1645180981" sldId="277"/>
            <ac:spMk id="2" creationId="{00000000-0000-0000-0000-000000000000}"/>
          </ac:spMkLst>
        </pc:spChg>
      </pc:sldChg>
      <pc:sldChg chg="modSp">
        <pc:chgData name="Mathis, Meredith" userId="S::meredith.mathis@pse.com::ac5c97c4-4647-44fc-b865-8929da56e40e" providerId="AD" clId="Web-{C5534E97-0CA8-4BBC-8CA4-9D986DB464C8}" dt="2023-06-20T19:08:21.977" v="11" actId="20577"/>
        <pc:sldMkLst>
          <pc:docMk/>
          <pc:sldMk cId="352275433" sldId="312"/>
        </pc:sldMkLst>
        <pc:spChg chg="mod">
          <ac:chgData name="Mathis, Meredith" userId="S::meredith.mathis@pse.com::ac5c97c4-4647-44fc-b865-8929da56e40e" providerId="AD" clId="Web-{C5534E97-0CA8-4BBC-8CA4-9D986DB464C8}" dt="2023-06-20T19:08:21.977" v="11" actId="20577"/>
          <ac:spMkLst>
            <pc:docMk/>
            <pc:sldMk cId="352275433" sldId="312"/>
            <ac:spMk id="2" creationId="{10E73A35-EA27-3F19-1241-0C49002A0F95}"/>
          </ac:spMkLst>
        </pc:spChg>
      </pc:sldChg>
      <pc:sldChg chg="modSp">
        <pc:chgData name="Mathis, Meredith" userId="S::meredith.mathis@pse.com::ac5c97c4-4647-44fc-b865-8929da56e40e" providerId="AD" clId="Web-{C5534E97-0CA8-4BBC-8CA4-9D986DB464C8}" dt="2023-06-20T19:07:50.195" v="6" actId="20577"/>
        <pc:sldMkLst>
          <pc:docMk/>
          <pc:sldMk cId="2519211989" sldId="322"/>
        </pc:sldMkLst>
        <pc:spChg chg="mod">
          <ac:chgData name="Mathis, Meredith" userId="S::meredith.mathis@pse.com::ac5c97c4-4647-44fc-b865-8929da56e40e" providerId="AD" clId="Web-{C5534E97-0CA8-4BBC-8CA4-9D986DB464C8}" dt="2023-06-20T19:07:50.195" v="6" actId="20577"/>
          <ac:spMkLst>
            <pc:docMk/>
            <pc:sldMk cId="2519211989" sldId="322"/>
            <ac:spMk id="2" creationId="{6331DA74-A919-1D8F-887C-EFB7B06709DE}"/>
          </ac:spMkLst>
        </pc:spChg>
      </pc:sldChg>
    </pc:docChg>
  </pc:docChgLst>
  <pc:docChgLst>
    <pc:chgData name="Coulson, Jennifer" userId="S::jennifer.coulson@pse.com::c3ad73e5-0f4f-4b28-a743-a6add2fd6c26" providerId="AD" clId="Web-{510D6621-CFDC-E8A2-F597-450927E66CB2}"/>
    <pc:docChg chg="mod addSld modSld">
      <pc:chgData name="Coulson, Jennifer" userId="S::jennifer.coulson@pse.com::c3ad73e5-0f4f-4b28-a743-a6add2fd6c26" providerId="AD" clId="Web-{510D6621-CFDC-E8A2-F597-450927E66CB2}" dt="2023-05-22T17:56:06.206" v="19"/>
      <pc:docMkLst>
        <pc:docMk/>
      </pc:docMkLst>
      <pc:sldChg chg="modSp addCm">
        <pc:chgData name="Coulson, Jennifer" userId="S::jennifer.coulson@pse.com::c3ad73e5-0f4f-4b28-a743-a6add2fd6c26" providerId="AD" clId="Web-{510D6621-CFDC-E8A2-F597-450927E66CB2}" dt="2023-05-22T17:54:40.985" v="17"/>
        <pc:sldMkLst>
          <pc:docMk/>
          <pc:sldMk cId="1547614590" sldId="261"/>
        </pc:sldMkLst>
        <pc:graphicFrameChg chg="mod">
          <ac:chgData name="Coulson, Jennifer" userId="S::jennifer.coulson@pse.com::c3ad73e5-0f4f-4b28-a743-a6add2fd6c26" providerId="AD" clId="Web-{510D6621-CFDC-E8A2-F597-450927E66CB2}" dt="2023-05-22T17:54:13.734" v="16" actId="1076"/>
          <ac:graphicFrameMkLst>
            <pc:docMk/>
            <pc:sldMk cId="1547614590" sldId="261"/>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10D6621-CFDC-E8A2-F597-450927E66CB2}" dt="2023-05-22T17:54:40.985" v="17"/>
              <pc2:cmMkLst xmlns:pc2="http://schemas.microsoft.com/office/powerpoint/2019/9/main/command">
                <pc:docMk/>
                <pc:sldMk cId="1547614590" sldId="261"/>
                <pc2:cmMk id="{DB527A89-CD6A-460A-93A4-3EA00BA9538A}"/>
              </pc2:cmMkLst>
            </pc226:cmChg>
          </p:ext>
        </pc:extLst>
      </pc:sldChg>
      <pc:sldChg chg="addCm modCm">
        <pc:chgData name="Coulson, Jennifer" userId="S::jennifer.coulson@pse.com::c3ad73e5-0f4f-4b28-a743-a6add2fd6c26" providerId="AD" clId="Web-{510D6621-CFDC-E8A2-F597-450927E66CB2}" dt="2023-05-22T17:56:06.206" v="19"/>
        <pc:sldMkLst>
          <pc:docMk/>
          <pc:sldMk cId="3317406882" sldId="264"/>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10D6621-CFDC-E8A2-F597-450927E66CB2}" dt="2023-05-22T17:56:06.206" v="19"/>
              <pc2:cmMkLst xmlns:pc2="http://schemas.microsoft.com/office/powerpoint/2019/9/main/command">
                <pc:docMk/>
                <pc:sldMk cId="3317406882" sldId="264"/>
                <pc2:cmMk id="{93EF0928-0F55-43A7-970E-DDA733586434}"/>
              </pc2:cmMkLst>
              <pc226:cmRplyChg chg="add">
                <pc226:chgData name="Coulson, Jennifer" userId="S::jennifer.coulson@pse.com::c3ad73e5-0f4f-4b28-a743-a6add2fd6c26" providerId="AD" clId="Web-{510D6621-CFDC-E8A2-F597-450927E66CB2}" dt="2023-05-22T17:56:06.206" v="19"/>
                <pc2:cmRplyMkLst xmlns:pc2="http://schemas.microsoft.com/office/powerpoint/2019/9/main/command">
                  <pc:docMk/>
                  <pc:sldMk cId="3317406882" sldId="264"/>
                  <pc2:cmMk id="{93EF0928-0F55-43A7-970E-DDA733586434}"/>
                  <pc2:cmRplyMk id="{F032165C-04DF-4F2F-A036-C34F845CA4D1}"/>
                </pc2:cmRplyMkLst>
              </pc226:cmRplyChg>
              <pc226:cmRplyChg chg="add">
                <pc226:chgData name="Coulson, Jennifer" userId="S::jennifer.coulson@pse.com::c3ad73e5-0f4f-4b28-a743-a6add2fd6c26" providerId="AD" clId="Web-{510D6621-CFDC-E8A2-F597-450927E66CB2}" dt="2023-05-22T17:55:28.939" v="18"/>
                <pc2:cmRplyMkLst xmlns:pc2="http://schemas.microsoft.com/office/powerpoint/2019/9/main/command">
                  <pc:docMk/>
                  <pc:sldMk cId="3317406882" sldId="264"/>
                  <pc2:cmMk id="{93EF0928-0F55-43A7-970E-DDA733586434}"/>
                  <pc2:cmRplyMk id="{F8CD31BF-D898-43C4-A643-9E68564AA749}"/>
                </pc2:cmRplyMkLst>
              </pc226:cmRplyChg>
            </pc226:cmChg>
          </p:ext>
        </pc:extLst>
      </pc:sldChg>
      <pc:sldChg chg="modSp new">
        <pc:chgData name="Coulson, Jennifer" userId="S::jennifer.coulson@pse.com::c3ad73e5-0f4f-4b28-a743-a6add2fd6c26" providerId="AD" clId="Web-{510D6621-CFDC-E8A2-F597-450927E66CB2}" dt="2023-05-22T17:53:34.076" v="15" actId="20577"/>
        <pc:sldMkLst>
          <pc:docMk/>
          <pc:sldMk cId="237034998" sldId="265"/>
        </pc:sldMkLst>
        <pc:spChg chg="mod">
          <ac:chgData name="Coulson, Jennifer" userId="S::jennifer.coulson@pse.com::c3ad73e5-0f4f-4b28-a743-a6add2fd6c26" providerId="AD" clId="Web-{510D6621-CFDC-E8A2-F597-450927E66CB2}" dt="2023-05-22T17:53:24.982" v="8" actId="20577"/>
          <ac:spMkLst>
            <pc:docMk/>
            <pc:sldMk cId="237034998" sldId="265"/>
            <ac:spMk id="2" creationId="{ECCD5BA7-0EED-AC46-183D-01FCCCA1B6E0}"/>
          </ac:spMkLst>
        </pc:spChg>
        <pc:spChg chg="mod">
          <ac:chgData name="Coulson, Jennifer" userId="S::jennifer.coulson@pse.com::c3ad73e5-0f4f-4b28-a743-a6add2fd6c26" providerId="AD" clId="Web-{510D6621-CFDC-E8A2-F597-450927E66CB2}" dt="2023-05-22T17:53:34.076" v="15" actId="20577"/>
          <ac:spMkLst>
            <pc:docMk/>
            <pc:sldMk cId="237034998" sldId="265"/>
            <ac:spMk id="3" creationId="{2259117D-D6D3-AED1-DFF8-22682DFC3F1E}"/>
          </ac:spMkLst>
        </pc:spChg>
      </pc:sldChg>
    </pc:docChg>
  </pc:docChgLst>
  <pc:docChgLst>
    <pc:chgData name="Vu, Cindy - Tamazari" userId="S::cindy.vu@pse.com::7b47344b-731c-44ec-b07c-b44071c71a67" providerId="AD" clId="Web-{639651A5-5102-454E-8AF3-45BC83545B8B}"/>
    <pc:docChg chg="modSld">
      <pc:chgData name="Vu, Cindy - Tamazari" userId="S::cindy.vu@pse.com::7b47344b-731c-44ec-b07c-b44071c71a67" providerId="AD" clId="Web-{639651A5-5102-454E-8AF3-45BC83545B8B}" dt="2023-06-14T15:53:25.875" v="5" actId="20577"/>
      <pc:docMkLst>
        <pc:docMk/>
      </pc:docMkLst>
      <pc:sldChg chg="modSp">
        <pc:chgData name="Vu, Cindy - Tamazari" userId="S::cindy.vu@pse.com::7b47344b-731c-44ec-b07c-b44071c71a67" providerId="AD" clId="Web-{639651A5-5102-454E-8AF3-45BC83545B8B}" dt="2023-06-14T15:53:25.875" v="5" actId="20577"/>
        <pc:sldMkLst>
          <pc:docMk/>
          <pc:sldMk cId="1441467911" sldId="257"/>
        </pc:sldMkLst>
        <pc:spChg chg="mod">
          <ac:chgData name="Vu, Cindy - Tamazari" userId="S::cindy.vu@pse.com::7b47344b-731c-44ec-b07c-b44071c71a67" providerId="AD" clId="Web-{639651A5-5102-454E-8AF3-45BC83545B8B}" dt="2023-06-14T15:53:25.875" v="5" actId="20577"/>
          <ac:spMkLst>
            <pc:docMk/>
            <pc:sldMk cId="1441467911" sldId="257"/>
            <ac:spMk id="4" creationId="{A5373B1D-270B-E6A4-D0C9-30A1D1C348E6}"/>
          </ac:spMkLst>
        </pc:spChg>
      </pc:sldChg>
    </pc:docChg>
  </pc:docChgLst>
  <pc:docChgLst>
    <pc:chgData name="Mathis, Meredith" userId="S::meredith.mathis@pse.com::ac5c97c4-4647-44fc-b865-8929da56e40e" providerId="AD" clId="Web-{C18C63BF-CA7D-4325-8CF9-5CA8A78198AA}"/>
    <pc:docChg chg="">
      <pc:chgData name="Mathis, Meredith" userId="S::meredith.mathis@pse.com::ac5c97c4-4647-44fc-b865-8929da56e40e" providerId="AD" clId="Web-{C18C63BF-CA7D-4325-8CF9-5CA8A78198AA}" dt="2023-06-20T21:11:27.721" v="0"/>
      <pc:docMkLst>
        <pc:docMk/>
      </pc:docMkLst>
      <pc:sldChg chg="modCm">
        <pc:chgData name="Mathis, Meredith" userId="S::meredith.mathis@pse.com::ac5c97c4-4647-44fc-b865-8929da56e40e" providerId="AD" clId="Web-{C18C63BF-CA7D-4325-8CF9-5CA8A78198AA}" dt="2023-06-20T21:11:27.721" v="0"/>
        <pc:sldMkLst>
          <pc:docMk/>
          <pc:sldMk cId="2297400928" sldId="263"/>
        </pc:sldMkLst>
        <pc:extLst>
          <p:ext xmlns:p="http://schemas.openxmlformats.org/presentationml/2006/main" uri="{D6D511B9-2390-475A-947B-AFAB55BFBCF1}">
            <pc226:cmChg xmlns:pc226="http://schemas.microsoft.com/office/powerpoint/2022/06/main/command" chg="">
              <pc226:chgData name="Mathis, Meredith" userId="S::meredith.mathis@pse.com::ac5c97c4-4647-44fc-b865-8929da56e40e" providerId="AD" clId="Web-{C18C63BF-CA7D-4325-8CF9-5CA8A78198AA}" dt="2023-06-20T21:11:27.721" v="0"/>
              <pc2:cmMkLst xmlns:pc2="http://schemas.microsoft.com/office/powerpoint/2019/9/main/command">
                <pc:docMk/>
                <pc:sldMk cId="2297400928" sldId="263"/>
                <pc2:cmMk id="{EA021FE6-CF06-4597-8C95-80A8BC6E4E18}"/>
              </pc2:cmMkLst>
              <pc226:cmRplyChg chg="add">
                <pc226:chgData name="Mathis, Meredith" userId="S::meredith.mathis@pse.com::ac5c97c4-4647-44fc-b865-8929da56e40e" providerId="AD" clId="Web-{C18C63BF-CA7D-4325-8CF9-5CA8A78198AA}" dt="2023-06-20T21:11:27.721" v="0"/>
                <pc2:cmRplyMkLst xmlns:pc2="http://schemas.microsoft.com/office/powerpoint/2019/9/main/command">
                  <pc:docMk/>
                  <pc:sldMk cId="2297400928" sldId="263"/>
                  <pc2:cmMk id="{EA021FE6-CF06-4597-8C95-80A8BC6E4E18}"/>
                  <pc2:cmRplyMk id="{73044627-0F73-445A-91A7-494540C94B98}"/>
                </pc2:cmRplyMkLst>
              </pc226:cmRplyChg>
            </pc226:cmChg>
          </p:ext>
        </pc:extLst>
      </pc:sldChg>
    </pc:docChg>
  </pc:docChgLst>
  <pc:docChgLst>
    <pc:chgData name="Mathis, Meredith" userId="S::meredith.mathis@pse.com::ac5c97c4-4647-44fc-b865-8929da56e40e" providerId="AD" clId="Web-{AAC75E6B-069A-4F5D-8CFC-D1054C75CF45}"/>
    <pc:docChg chg="modSld">
      <pc:chgData name="Mathis, Meredith" userId="S::meredith.mathis@pse.com::ac5c97c4-4647-44fc-b865-8929da56e40e" providerId="AD" clId="Web-{AAC75E6B-069A-4F5D-8CFC-D1054C75CF45}" dt="2023-06-20T20:46:19.093" v="80" actId="20577"/>
      <pc:docMkLst>
        <pc:docMk/>
      </pc:docMkLst>
      <pc:sldChg chg="modSp">
        <pc:chgData name="Mathis, Meredith" userId="S::meredith.mathis@pse.com::ac5c97c4-4647-44fc-b865-8929da56e40e" providerId="AD" clId="Web-{AAC75E6B-069A-4F5D-8CFC-D1054C75CF45}" dt="2023-06-20T20:41:34.302" v="2" actId="20577"/>
        <pc:sldMkLst>
          <pc:docMk/>
          <pc:sldMk cId="1441467911" sldId="257"/>
        </pc:sldMkLst>
        <pc:spChg chg="mod">
          <ac:chgData name="Mathis, Meredith" userId="S::meredith.mathis@pse.com::ac5c97c4-4647-44fc-b865-8929da56e40e" providerId="AD" clId="Web-{AAC75E6B-069A-4F5D-8CFC-D1054C75CF45}" dt="2023-06-20T20:41:26.896" v="1" actId="20577"/>
          <ac:spMkLst>
            <pc:docMk/>
            <pc:sldMk cId="1441467911" sldId="257"/>
            <ac:spMk id="4" creationId="{A5373B1D-270B-E6A4-D0C9-30A1D1C348E6}"/>
          </ac:spMkLst>
        </pc:spChg>
        <pc:spChg chg="mod">
          <ac:chgData name="Mathis, Meredith" userId="S::meredith.mathis@pse.com::ac5c97c4-4647-44fc-b865-8929da56e40e" providerId="AD" clId="Web-{AAC75E6B-069A-4F5D-8CFC-D1054C75CF45}" dt="2023-06-20T20:41:34.302" v="2" actId="20577"/>
          <ac:spMkLst>
            <pc:docMk/>
            <pc:sldMk cId="1441467911" sldId="257"/>
            <ac:spMk id="17" creationId="{3B6C4C13-8B06-48F2-8C74-07A6FEE70B5B}"/>
          </ac:spMkLst>
        </pc:spChg>
      </pc:sldChg>
      <pc:sldChg chg="modSp">
        <pc:chgData name="Mathis, Meredith" userId="S::meredith.mathis@pse.com::ac5c97c4-4647-44fc-b865-8929da56e40e" providerId="AD" clId="Web-{AAC75E6B-069A-4F5D-8CFC-D1054C75CF45}" dt="2023-06-20T20:42:30.351" v="7" actId="20577"/>
        <pc:sldMkLst>
          <pc:docMk/>
          <pc:sldMk cId="575667223" sldId="260"/>
        </pc:sldMkLst>
        <pc:graphicFrameChg chg="modGraphic">
          <ac:chgData name="Mathis, Meredith" userId="S::meredith.mathis@pse.com::ac5c97c4-4647-44fc-b865-8929da56e40e" providerId="AD" clId="Web-{AAC75E6B-069A-4F5D-8CFC-D1054C75CF45}" dt="2023-06-20T20:42:30.351" v="7" actId="20577"/>
          <ac:graphicFrameMkLst>
            <pc:docMk/>
            <pc:sldMk cId="575667223" sldId="260"/>
            <ac:graphicFrameMk id="8" creationId="{00000000-0000-0000-0000-000000000000}"/>
          </ac:graphicFrameMkLst>
        </pc:graphicFrameChg>
      </pc:sldChg>
      <pc:sldChg chg="modSp">
        <pc:chgData name="Mathis, Meredith" userId="S::meredith.mathis@pse.com::ac5c97c4-4647-44fc-b865-8929da56e40e" providerId="AD" clId="Web-{AAC75E6B-069A-4F5D-8CFC-D1054C75CF45}" dt="2023-06-20T20:42:51.680" v="35"/>
        <pc:sldMkLst>
          <pc:docMk/>
          <pc:sldMk cId="2297400928" sldId="263"/>
        </pc:sldMkLst>
        <pc:graphicFrameChg chg="mod modGraphic">
          <ac:chgData name="Mathis, Meredith" userId="S::meredith.mathis@pse.com::ac5c97c4-4647-44fc-b865-8929da56e40e" providerId="AD" clId="Web-{AAC75E6B-069A-4F5D-8CFC-D1054C75CF45}" dt="2023-06-20T20:42:51.680" v="35"/>
          <ac:graphicFrameMkLst>
            <pc:docMk/>
            <pc:sldMk cId="2297400928" sldId="263"/>
            <ac:graphicFrameMk id="4" creationId="{00000000-0000-0000-0000-000000000000}"/>
          </ac:graphicFrameMkLst>
        </pc:graphicFrameChg>
      </pc:sldChg>
      <pc:sldChg chg="modSp">
        <pc:chgData name="Mathis, Meredith" userId="S::meredith.mathis@pse.com::ac5c97c4-4647-44fc-b865-8929da56e40e" providerId="AD" clId="Web-{AAC75E6B-069A-4F5D-8CFC-D1054C75CF45}" dt="2023-06-20T20:44:34.340" v="44" actId="20577"/>
        <pc:sldMkLst>
          <pc:docMk/>
          <pc:sldMk cId="237034998" sldId="265"/>
        </pc:sldMkLst>
        <pc:spChg chg="mod">
          <ac:chgData name="Mathis, Meredith" userId="S::meredith.mathis@pse.com::ac5c97c4-4647-44fc-b865-8929da56e40e" providerId="AD" clId="Web-{AAC75E6B-069A-4F5D-8CFC-D1054C75CF45}" dt="2023-06-20T20:44:34.340" v="44" actId="20577"/>
          <ac:spMkLst>
            <pc:docMk/>
            <pc:sldMk cId="237034998" sldId="265"/>
            <ac:spMk id="2" creationId="{ECCD5BA7-0EED-AC46-183D-01FCCCA1B6E0}"/>
          </ac:spMkLst>
        </pc:spChg>
      </pc:sldChg>
      <pc:sldChg chg="modSp">
        <pc:chgData name="Mathis, Meredith" userId="S::meredith.mathis@pse.com::ac5c97c4-4647-44fc-b865-8929da56e40e" providerId="AD" clId="Web-{AAC75E6B-069A-4F5D-8CFC-D1054C75CF45}" dt="2023-06-20T20:41:54.475" v="3" actId="20577"/>
        <pc:sldMkLst>
          <pc:docMk/>
          <pc:sldMk cId="1373315711" sldId="268"/>
        </pc:sldMkLst>
        <pc:spChg chg="mod">
          <ac:chgData name="Mathis, Meredith" userId="S::meredith.mathis@pse.com::ac5c97c4-4647-44fc-b865-8929da56e40e" providerId="AD" clId="Web-{AAC75E6B-069A-4F5D-8CFC-D1054C75CF45}" dt="2023-06-20T20:41:54.475" v="3" actId="20577"/>
          <ac:spMkLst>
            <pc:docMk/>
            <pc:sldMk cId="1373315711" sldId="268"/>
            <ac:spMk id="3" creationId="{84F692AB-FB8D-EE2E-9CB2-3346E46BC9AE}"/>
          </ac:spMkLst>
        </pc:spChg>
      </pc:sldChg>
      <pc:sldChg chg="modSp modCm">
        <pc:chgData name="Mathis, Meredith" userId="S::meredith.mathis@pse.com::ac5c97c4-4647-44fc-b865-8929da56e40e" providerId="AD" clId="Web-{AAC75E6B-069A-4F5D-8CFC-D1054C75CF45}" dt="2023-06-20T20:43:47.572" v="41" actId="20577"/>
        <pc:sldMkLst>
          <pc:docMk/>
          <pc:sldMk cId="3180364821" sldId="272"/>
        </pc:sldMkLst>
        <pc:spChg chg="mod">
          <ac:chgData name="Mathis, Meredith" userId="S::meredith.mathis@pse.com::ac5c97c4-4647-44fc-b865-8929da56e40e" providerId="AD" clId="Web-{AAC75E6B-069A-4F5D-8CFC-D1054C75CF45}" dt="2023-06-20T20:43:47.572" v="41" actId="20577"/>
          <ac:spMkLst>
            <pc:docMk/>
            <pc:sldMk cId="3180364821" sldId="272"/>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AAC75E6B-069A-4F5D-8CFC-D1054C75CF45}" dt="2023-06-20T20:43:36.666" v="40" actId="20577"/>
              <pc2:cmMkLst xmlns:pc2="http://schemas.microsoft.com/office/powerpoint/2019/9/main/command">
                <pc:docMk/>
                <pc:sldMk cId="3180364821" sldId="272"/>
                <pc2:cmMk id="{1D21D27D-AEAE-495C-A1C2-8F83E6F027A9}"/>
              </pc2:cmMkLst>
            </pc226:cmChg>
          </p:ext>
        </pc:extLst>
      </pc:sldChg>
      <pc:sldChg chg="modSp modCm">
        <pc:chgData name="Mathis, Meredith" userId="S::meredith.mathis@pse.com::ac5c97c4-4647-44fc-b865-8929da56e40e" providerId="AD" clId="Web-{AAC75E6B-069A-4F5D-8CFC-D1054C75CF45}" dt="2023-06-20T20:44:13.917" v="43" actId="20577"/>
        <pc:sldMkLst>
          <pc:docMk/>
          <pc:sldMk cId="1803814026" sldId="280"/>
        </pc:sldMkLst>
        <pc:spChg chg="mod">
          <ac:chgData name="Mathis, Meredith" userId="S::meredith.mathis@pse.com::ac5c97c4-4647-44fc-b865-8929da56e40e" providerId="AD" clId="Web-{AAC75E6B-069A-4F5D-8CFC-D1054C75CF45}" dt="2023-06-20T20:44:13.917" v="43" actId="20577"/>
          <ac:spMkLst>
            <pc:docMk/>
            <pc:sldMk cId="1803814026" sldId="280"/>
            <ac:spMk id="3" creationId="{D11888AD-4D79-81B4-FD82-DF139C94D9C6}"/>
          </ac:spMkLst>
        </pc:spChg>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AAC75E6B-069A-4F5D-8CFC-D1054C75CF45}" dt="2023-06-20T20:44:07.542" v="42" actId="20577"/>
              <pc2:cmMkLst xmlns:pc2="http://schemas.microsoft.com/office/powerpoint/2019/9/main/command">
                <pc:docMk/>
                <pc:sldMk cId="1803814026" sldId="280"/>
                <pc2:cmMk id="{FB34155C-D119-4FBD-958B-85703D1E9CA2}"/>
              </pc2:cmMkLst>
            </pc226:cmChg>
          </p:ext>
        </pc:extLst>
      </pc:sldChg>
      <pc:sldChg chg="modSp">
        <pc:chgData name="Mathis, Meredith" userId="S::meredith.mathis@pse.com::ac5c97c4-4647-44fc-b865-8929da56e40e" providerId="AD" clId="Web-{AAC75E6B-069A-4F5D-8CFC-D1054C75CF45}" dt="2023-06-20T20:45:04.950" v="78"/>
        <pc:sldMkLst>
          <pc:docMk/>
          <pc:sldMk cId="3709772479" sldId="310"/>
        </pc:sldMkLst>
        <pc:graphicFrameChg chg="mod modGraphic">
          <ac:chgData name="Mathis, Meredith" userId="S::meredith.mathis@pse.com::ac5c97c4-4647-44fc-b865-8929da56e40e" providerId="AD" clId="Web-{AAC75E6B-069A-4F5D-8CFC-D1054C75CF45}" dt="2023-06-20T20:45:04.950" v="78"/>
          <ac:graphicFrameMkLst>
            <pc:docMk/>
            <pc:sldMk cId="3709772479" sldId="310"/>
            <ac:graphicFrameMk id="5" creationId="{E2ED40B9-A69F-5BAB-F962-98558576963F}"/>
          </ac:graphicFrameMkLst>
        </pc:graphicFrameChg>
      </pc:sldChg>
      <pc:sldChg chg="modSp">
        <pc:chgData name="Mathis, Meredith" userId="S::meredith.mathis@pse.com::ac5c97c4-4647-44fc-b865-8929da56e40e" providerId="AD" clId="Web-{AAC75E6B-069A-4F5D-8CFC-D1054C75CF45}" dt="2023-06-20T20:46:19.093" v="80" actId="20577"/>
        <pc:sldMkLst>
          <pc:docMk/>
          <pc:sldMk cId="3414734032" sldId="313"/>
        </pc:sldMkLst>
        <pc:spChg chg="mod">
          <ac:chgData name="Mathis, Meredith" userId="S::meredith.mathis@pse.com::ac5c97c4-4647-44fc-b865-8929da56e40e" providerId="AD" clId="Web-{AAC75E6B-069A-4F5D-8CFC-D1054C75CF45}" dt="2023-06-20T20:46:19.093" v="80" actId="20577"/>
          <ac:spMkLst>
            <pc:docMk/>
            <pc:sldMk cId="3414734032" sldId="313"/>
            <ac:spMk id="2" creationId="{00000000-0000-0000-0000-000000000000}"/>
          </ac:spMkLst>
        </pc:spChg>
      </pc:sldChg>
    </pc:docChg>
  </pc:docChgLst>
  <pc:docChgLst>
    <pc:chgData name="Coulson, Jennifer" userId="S::jennifer.coulson@pse.com::c3ad73e5-0f4f-4b28-a743-a6add2fd6c26" providerId="AD" clId="Web-{150C6D7B-32FF-45E3-A3C3-A600BE99C885}"/>
    <pc:docChg chg="modSld">
      <pc:chgData name="Coulson, Jennifer" userId="S::jennifer.coulson@pse.com::c3ad73e5-0f4f-4b28-a743-a6add2fd6c26" providerId="AD" clId="Web-{150C6D7B-32FF-45E3-A3C3-A600BE99C885}" dt="2023-05-10T20:09:24.552" v="0" actId="1076"/>
      <pc:docMkLst>
        <pc:docMk/>
      </pc:docMkLst>
      <pc:sldChg chg="modSp">
        <pc:chgData name="Coulson, Jennifer" userId="S::jennifer.coulson@pse.com::c3ad73e5-0f4f-4b28-a743-a6add2fd6c26" providerId="AD" clId="Web-{150C6D7B-32FF-45E3-A3C3-A600BE99C885}" dt="2023-05-10T20:09:24.552" v="0" actId="1076"/>
        <pc:sldMkLst>
          <pc:docMk/>
          <pc:sldMk cId="2311098802" sldId="258"/>
        </pc:sldMkLst>
        <pc:spChg chg="mod">
          <ac:chgData name="Coulson, Jennifer" userId="S::jennifer.coulson@pse.com::c3ad73e5-0f4f-4b28-a743-a6add2fd6c26" providerId="AD" clId="Web-{150C6D7B-32FF-45E3-A3C3-A600BE99C885}" dt="2023-05-10T20:09:24.552" v="0" actId="1076"/>
          <ac:spMkLst>
            <pc:docMk/>
            <pc:sldMk cId="2311098802" sldId="258"/>
            <ac:spMk id="23" creationId="{00000000-0000-0000-0000-000000000000}"/>
          </ac:spMkLst>
        </pc:spChg>
      </pc:sldChg>
    </pc:docChg>
  </pc:docChgLst>
  <pc:docChgLst>
    <pc:chgData name="Mathis, Meredith" userId="S::meredith.mathis@pse.com::ac5c97c4-4647-44fc-b865-8929da56e40e" providerId="AD" clId="Web-{CF86B6B9-505E-4B8B-BE01-BB398B4E9A79}"/>
    <pc:docChg chg="modSld">
      <pc:chgData name="Mathis, Meredith" userId="S::meredith.mathis@pse.com::ac5c97c4-4647-44fc-b865-8929da56e40e" providerId="AD" clId="Web-{CF86B6B9-505E-4B8B-BE01-BB398B4E9A79}" dt="2023-06-12T19:01:45.924" v="2"/>
      <pc:docMkLst>
        <pc:docMk/>
      </pc:docMkLst>
      <pc:sldChg chg="modSp">
        <pc:chgData name="Mathis, Meredith" userId="S::meredith.mathis@pse.com::ac5c97c4-4647-44fc-b865-8929da56e40e" providerId="AD" clId="Web-{CF86B6B9-505E-4B8B-BE01-BB398B4E9A79}" dt="2023-06-12T19:01:45.924" v="2"/>
        <pc:sldMkLst>
          <pc:docMk/>
          <pc:sldMk cId="575667223" sldId="260"/>
        </pc:sldMkLst>
        <pc:graphicFrameChg chg="modGraphic">
          <ac:chgData name="Mathis, Meredith" userId="S::meredith.mathis@pse.com::ac5c97c4-4647-44fc-b865-8929da56e40e" providerId="AD" clId="Web-{CF86B6B9-505E-4B8B-BE01-BB398B4E9A79}" dt="2023-06-12T19:01:45.924" v="2"/>
          <ac:graphicFrameMkLst>
            <pc:docMk/>
            <pc:sldMk cId="575667223" sldId="260"/>
            <ac:graphicFrameMk id="8" creationId="{00000000-0000-0000-0000-000000000000}"/>
          </ac:graphicFrameMkLst>
        </pc:graphicFrameChg>
      </pc:sldChg>
      <pc:sldChg chg="modCm">
        <pc:chgData name="Mathis, Meredith" userId="S::meredith.mathis@pse.com::ac5c97c4-4647-44fc-b865-8929da56e40e" providerId="AD" clId="Web-{CF86B6B9-505E-4B8B-BE01-BB398B4E9A79}" dt="2023-06-12T18:58:05.464" v="0"/>
        <pc:sldMkLst>
          <pc:docMk/>
          <pc:sldMk cId="877622554" sldId="303"/>
        </pc:sldMkLst>
        <pc:extLst>
          <p:ext xmlns:p="http://schemas.openxmlformats.org/presentationml/2006/main" uri="{D6D511B9-2390-475A-947B-AFAB55BFBCF1}">
            <pc226:cmChg xmlns:pc226="http://schemas.microsoft.com/office/powerpoint/2022/06/main/command" chg="">
              <pc226:chgData name="Mathis, Meredith" userId="S::meredith.mathis@pse.com::ac5c97c4-4647-44fc-b865-8929da56e40e" providerId="AD" clId="Web-{CF86B6B9-505E-4B8B-BE01-BB398B4E9A79}" dt="2023-06-12T18:58:05.464" v="0"/>
              <pc2:cmMkLst xmlns:pc2="http://schemas.microsoft.com/office/powerpoint/2019/9/main/command">
                <pc:docMk/>
                <pc:sldMk cId="877622554" sldId="303"/>
                <pc2:cmMk id="{2EBCA7F0-FD1B-4180-9B80-7AC4EFE106FE}"/>
              </pc2:cmMkLst>
              <pc226:cmRplyChg chg="add">
                <pc226:chgData name="Mathis, Meredith" userId="S::meredith.mathis@pse.com::ac5c97c4-4647-44fc-b865-8929da56e40e" providerId="AD" clId="Web-{CF86B6B9-505E-4B8B-BE01-BB398B4E9A79}" dt="2023-06-12T18:58:05.464" v="0"/>
                <pc2:cmRplyMkLst xmlns:pc2="http://schemas.microsoft.com/office/powerpoint/2019/9/main/command">
                  <pc:docMk/>
                  <pc:sldMk cId="877622554" sldId="303"/>
                  <pc2:cmMk id="{2EBCA7F0-FD1B-4180-9B80-7AC4EFE106FE}"/>
                  <pc2:cmRplyMk id="{B556FFC0-F4D4-4A6B-854D-CB067F42FCBA}"/>
                </pc2:cmRplyMkLst>
              </pc226:cmRplyChg>
            </pc226:cmChg>
          </p:ext>
        </pc:extLst>
      </pc:sldChg>
    </pc:docChg>
  </pc:docChgLst>
  <pc:docChgLst>
    <pc:chgData name="Coulson, Jennifer" userId="S::jennifer.coulson@pse.com::c3ad73e5-0f4f-4b28-a743-a6add2fd6c26" providerId="AD" clId="Web-{1A9654A6-F167-2ECA-8E21-6957941EA44A}"/>
    <pc:docChg chg="modSld">
      <pc:chgData name="Coulson, Jennifer" userId="S::jennifer.coulson@pse.com::c3ad73e5-0f4f-4b28-a743-a6add2fd6c26" providerId="AD" clId="Web-{1A9654A6-F167-2ECA-8E21-6957941EA44A}" dt="2023-06-13T20:55:43.839" v="38"/>
      <pc:docMkLst>
        <pc:docMk/>
      </pc:docMkLst>
      <pc:sldChg chg="modSp">
        <pc:chgData name="Coulson, Jennifer" userId="S::jennifer.coulson@pse.com::c3ad73e5-0f4f-4b28-a743-a6add2fd6c26" providerId="AD" clId="Web-{1A9654A6-F167-2ECA-8E21-6957941EA44A}" dt="2023-06-13T20:50:22.955" v="19" actId="1076"/>
        <pc:sldMkLst>
          <pc:docMk/>
          <pc:sldMk cId="1645180981" sldId="277"/>
        </pc:sldMkLst>
        <pc:spChg chg="mod">
          <ac:chgData name="Coulson, Jennifer" userId="S::jennifer.coulson@pse.com::c3ad73e5-0f4f-4b28-a743-a6add2fd6c26" providerId="AD" clId="Web-{1A9654A6-F167-2ECA-8E21-6957941EA44A}" dt="2023-06-13T20:50:22.955" v="19" actId="1076"/>
          <ac:spMkLst>
            <pc:docMk/>
            <pc:sldMk cId="1645180981" sldId="277"/>
            <ac:spMk id="2" creationId="{00000000-0000-0000-0000-000000000000}"/>
          </ac:spMkLst>
        </pc:spChg>
        <pc:picChg chg="mod">
          <ac:chgData name="Coulson, Jennifer" userId="S::jennifer.coulson@pse.com::c3ad73e5-0f4f-4b28-a743-a6add2fd6c26" providerId="AD" clId="Web-{1A9654A6-F167-2ECA-8E21-6957941EA44A}" dt="2023-06-13T20:50:17.955" v="18" actId="1076"/>
          <ac:picMkLst>
            <pc:docMk/>
            <pc:sldMk cId="1645180981" sldId="277"/>
            <ac:picMk id="3" creationId="{B9465874-2B5E-7A61-6414-FEAE4CEF3923}"/>
          </ac:picMkLst>
        </pc:picChg>
      </pc:sldChg>
      <pc:sldChg chg="addSp modSp modCm">
        <pc:chgData name="Coulson, Jennifer" userId="S::jennifer.coulson@pse.com::c3ad73e5-0f4f-4b28-a743-a6add2fd6c26" providerId="AD" clId="Web-{1A9654A6-F167-2ECA-8E21-6957941EA44A}" dt="2023-06-13T20:55:43.839" v="38"/>
        <pc:sldMkLst>
          <pc:docMk/>
          <pc:sldMk cId="352275433" sldId="312"/>
        </pc:sldMkLst>
        <pc:picChg chg="add mod">
          <ac:chgData name="Coulson, Jennifer" userId="S::jennifer.coulson@pse.com::c3ad73e5-0f4f-4b28-a743-a6add2fd6c26" providerId="AD" clId="Web-{1A9654A6-F167-2ECA-8E21-6957941EA44A}" dt="2023-06-13T20:52:11.505" v="23" actId="1076"/>
          <ac:picMkLst>
            <pc:docMk/>
            <pc:sldMk cId="352275433" sldId="312"/>
            <ac:picMk id="4" creationId="{BD178877-E84F-EDF9-2ECC-380718248678}"/>
          </ac:picMkLst>
        </pc:picChg>
        <pc:picChg chg="add mod">
          <ac:chgData name="Coulson, Jennifer" userId="S::jennifer.coulson@pse.com::c3ad73e5-0f4f-4b28-a743-a6add2fd6c26" providerId="AD" clId="Web-{1A9654A6-F167-2ECA-8E21-6957941EA44A}" dt="2023-06-13T20:53:29.085" v="27" actId="1076"/>
          <ac:picMkLst>
            <pc:docMk/>
            <pc:sldMk cId="352275433" sldId="312"/>
            <ac:picMk id="5" creationId="{A401DB7A-3EE7-F186-922C-14ACA6CD1D3C}"/>
          </ac:picMkLst>
        </pc:picChg>
        <pc:picChg chg="add mod">
          <ac:chgData name="Coulson, Jennifer" userId="S::jennifer.coulson@pse.com::c3ad73e5-0f4f-4b28-a743-a6add2fd6c26" providerId="AD" clId="Web-{1A9654A6-F167-2ECA-8E21-6957941EA44A}" dt="2023-06-13T20:55:10.619" v="30" actId="14100"/>
          <ac:picMkLst>
            <pc:docMk/>
            <pc:sldMk cId="352275433" sldId="312"/>
            <ac:picMk id="6" creationId="{74076ED2-BAEC-1ADD-DB8B-5CF21E947F66}"/>
          </ac:picMkLst>
        </pc:picChg>
        <pc:picChg chg="add mod">
          <ac:chgData name="Coulson, Jennifer" userId="S::jennifer.coulson@pse.com::c3ad73e5-0f4f-4b28-a743-a6add2fd6c26" providerId="AD" clId="Web-{1A9654A6-F167-2ECA-8E21-6957941EA44A}" dt="2023-06-13T20:55:33.792" v="37" actId="1076"/>
          <ac:picMkLst>
            <pc:docMk/>
            <pc:sldMk cId="352275433" sldId="312"/>
            <ac:picMk id="8" creationId="{45B664C8-5DFB-1628-8F12-346671464F8F}"/>
          </ac:picMkLst>
        </pc:pic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1A9654A6-F167-2ECA-8E21-6957941EA44A}" dt="2023-06-13T20:55:43.839" v="38"/>
              <pc2:cmMkLst xmlns:pc2="http://schemas.microsoft.com/office/powerpoint/2019/9/main/command">
                <pc:docMk/>
                <pc:sldMk cId="352275433" sldId="312"/>
                <pc2:cmMk id="{215DAD89-2DF3-4EA3-B44B-70EE3D3FFE2C}"/>
              </pc2:cmMkLst>
            </pc226:cmChg>
          </p:ext>
        </pc:extLst>
      </pc:sldChg>
      <pc:sldChg chg="addSp delSp modSp">
        <pc:chgData name="Coulson, Jennifer" userId="S::jennifer.coulson@pse.com::c3ad73e5-0f4f-4b28-a743-a6add2fd6c26" providerId="AD" clId="Web-{1A9654A6-F167-2ECA-8E21-6957941EA44A}" dt="2023-06-13T20:49:54.423" v="17" actId="1076"/>
        <pc:sldMkLst>
          <pc:docMk/>
          <pc:sldMk cId="1446195885" sldId="320"/>
        </pc:sldMkLst>
        <pc:spChg chg="mod">
          <ac:chgData name="Coulson, Jennifer" userId="S::jennifer.coulson@pse.com::c3ad73e5-0f4f-4b28-a743-a6add2fd6c26" providerId="AD" clId="Web-{1A9654A6-F167-2ECA-8E21-6957941EA44A}" dt="2023-06-13T20:49:54.423" v="17" actId="1076"/>
          <ac:spMkLst>
            <pc:docMk/>
            <pc:sldMk cId="1446195885" sldId="320"/>
            <ac:spMk id="2" creationId="{531C8D09-7E6C-1695-7347-9F038BE6DEF0}"/>
          </ac:spMkLst>
        </pc:spChg>
        <pc:spChg chg="del">
          <ac:chgData name="Coulson, Jennifer" userId="S::jennifer.coulson@pse.com::c3ad73e5-0f4f-4b28-a743-a6add2fd6c26" providerId="AD" clId="Web-{1A9654A6-F167-2ECA-8E21-6957941EA44A}" dt="2023-06-13T20:49:16.062" v="0"/>
          <ac:spMkLst>
            <pc:docMk/>
            <pc:sldMk cId="1446195885" sldId="320"/>
            <ac:spMk id="3" creationId="{B8ADE37C-0FF8-E63F-AE89-54B78941D5DA}"/>
          </ac:spMkLst>
        </pc:spChg>
        <pc:picChg chg="add mod ord">
          <ac:chgData name="Coulson, Jennifer" userId="S::jennifer.coulson@pse.com::c3ad73e5-0f4f-4b28-a743-a6add2fd6c26" providerId="AD" clId="Web-{1A9654A6-F167-2ECA-8E21-6957941EA44A}" dt="2023-06-13T20:49:50.391" v="16" actId="1076"/>
          <ac:picMkLst>
            <pc:docMk/>
            <pc:sldMk cId="1446195885" sldId="320"/>
            <ac:picMk id="4" creationId="{A4FB9BFE-D352-FBF4-E34B-E9DC0D9116FB}"/>
          </ac:picMkLst>
        </pc:picChg>
      </pc:sldChg>
    </pc:docChg>
  </pc:docChgLst>
  <pc:docChgLst>
    <pc:chgData name="Coulson, Jennifer" userId="S::jennifer.coulson@pse.com::c3ad73e5-0f4f-4b28-a743-a6add2fd6c26" providerId="AD" clId="Web-{D27F8D65-9368-C230-391B-A5A45B1B5EDA}"/>
    <pc:docChg chg="sldOrd">
      <pc:chgData name="Coulson, Jennifer" userId="S::jennifer.coulson@pse.com::c3ad73e5-0f4f-4b28-a743-a6add2fd6c26" providerId="AD" clId="Web-{D27F8D65-9368-C230-391B-A5A45B1B5EDA}" dt="2023-06-20T20:09:00.635" v="2"/>
      <pc:docMkLst>
        <pc:docMk/>
      </pc:docMkLst>
      <pc:sldChg chg="modCm">
        <pc:chgData name="Coulson, Jennifer" userId="S::jennifer.coulson@pse.com::c3ad73e5-0f4f-4b28-a743-a6add2fd6c26" providerId="AD" clId="Web-{D27F8D65-9368-C230-391B-A5A45B1B5EDA}" dt="2023-06-20T20:09:00.635" v="2"/>
        <pc:sldMkLst>
          <pc:docMk/>
          <pc:sldMk cId="1441467911" sldId="257"/>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D27F8D65-9368-C230-391B-A5A45B1B5EDA}" dt="2023-06-20T20:09:00.635" v="2"/>
              <pc2:cmMkLst xmlns:pc2="http://schemas.microsoft.com/office/powerpoint/2019/9/main/command">
                <pc:docMk/>
                <pc:sldMk cId="1441467911" sldId="257"/>
                <pc2:cmMk id="{B5CF10C6-43A3-4494-80B9-6ABAB73A5A2D}"/>
              </pc2:cmMkLst>
              <pc226:cmRplyChg chg="add">
                <pc226:chgData name="Coulson, Jennifer" userId="S::jennifer.coulson@pse.com::c3ad73e5-0f4f-4b28-a743-a6add2fd6c26" providerId="AD" clId="Web-{D27F8D65-9368-C230-391B-A5A45B1B5EDA}" dt="2023-06-20T20:09:00.635" v="2"/>
                <pc2:cmRplyMkLst xmlns:pc2="http://schemas.microsoft.com/office/powerpoint/2019/9/main/command">
                  <pc:docMk/>
                  <pc:sldMk cId="1441467911" sldId="257"/>
                  <pc2:cmMk id="{B5CF10C6-43A3-4494-80B9-6ABAB73A5A2D}"/>
                  <pc2:cmRplyMk id="{6D08EDE3-C337-4CBA-9080-11892F258B38}"/>
                </pc2:cmRplyMkLst>
              </pc226:cmRplyChg>
            </pc226:cmChg>
          </p:ext>
        </pc:extLst>
      </pc:sldChg>
      <pc:sldChg chg="ord">
        <pc:chgData name="Coulson, Jennifer" userId="S::jennifer.coulson@pse.com::c3ad73e5-0f4f-4b28-a743-a6add2fd6c26" providerId="AD" clId="Web-{D27F8D65-9368-C230-391B-A5A45B1B5EDA}" dt="2023-06-20T20:08:23.978" v="1"/>
        <pc:sldMkLst>
          <pc:docMk/>
          <pc:sldMk cId="3414734032" sldId="313"/>
        </pc:sldMkLst>
      </pc:sldChg>
      <pc:sldChg chg="ord">
        <pc:chgData name="Coulson, Jennifer" userId="S::jennifer.coulson@pse.com::c3ad73e5-0f4f-4b28-a743-a6add2fd6c26" providerId="AD" clId="Web-{D27F8D65-9368-C230-391B-A5A45B1B5EDA}" dt="2023-06-20T20:08:23.962" v="0"/>
        <pc:sldMkLst>
          <pc:docMk/>
          <pc:sldMk cId="888718203" sldId="314"/>
        </pc:sldMkLst>
      </pc:sldChg>
    </pc:docChg>
  </pc:docChgLst>
  <pc:docChgLst>
    <pc:chgData name="Jacobs, Allison" userId="S::allison.jacobs@pse.com::f6e75b20-4682-4525-a05e-2e45d9420f55" providerId="AD" clId="Web-{102FB865-2468-5D0A-A944-54971E1D7375}"/>
    <pc:docChg chg="addSld delSld modSld">
      <pc:chgData name="Jacobs, Allison" userId="S::allison.jacobs@pse.com::f6e75b20-4682-4525-a05e-2e45d9420f55" providerId="AD" clId="Web-{102FB865-2468-5D0A-A944-54971E1D7375}" dt="2023-06-12T19:23:17.908" v="210"/>
      <pc:docMkLst>
        <pc:docMk/>
      </pc:docMkLst>
      <pc:sldChg chg="addSp delSp modSp modCm">
        <pc:chgData name="Jacobs, Allison" userId="S::allison.jacobs@pse.com::f6e75b20-4682-4525-a05e-2e45d9420f55" providerId="AD" clId="Web-{102FB865-2468-5D0A-A944-54971E1D7375}" dt="2023-06-12T19:23:05.674" v="209"/>
        <pc:sldMkLst>
          <pc:docMk/>
          <pc:sldMk cId="4110742640" sldId="259"/>
        </pc:sldMkLst>
        <pc:spChg chg="mod">
          <ac:chgData name="Jacobs, Allison" userId="S::allison.jacobs@pse.com::f6e75b20-4682-4525-a05e-2e45d9420f55" providerId="AD" clId="Web-{102FB865-2468-5D0A-A944-54971E1D7375}" dt="2023-06-12T19:20:53.436" v="197" actId="14100"/>
          <ac:spMkLst>
            <pc:docMk/>
            <pc:sldMk cId="4110742640" sldId="259"/>
            <ac:spMk id="10" creationId="{58517308-95E1-108E-E868-E7DB5CD1884A}"/>
          </ac:spMkLst>
        </pc:spChg>
        <pc:spChg chg="add mod">
          <ac:chgData name="Jacobs, Allison" userId="S::allison.jacobs@pse.com::f6e75b20-4682-4525-a05e-2e45d9420f55" providerId="AD" clId="Web-{102FB865-2468-5D0A-A944-54971E1D7375}" dt="2023-06-12T19:21:30.794" v="208" actId="14100"/>
          <ac:spMkLst>
            <pc:docMk/>
            <pc:sldMk cId="4110742640" sldId="259"/>
            <ac:spMk id="11" creationId="{199CCE0F-A445-9FE3-7226-6309AA044F6A}"/>
          </ac:spMkLst>
        </pc:spChg>
        <pc:picChg chg="add mod">
          <ac:chgData name="Jacobs, Allison" userId="S::allison.jacobs@pse.com::f6e75b20-4682-4525-a05e-2e45d9420f55" providerId="AD" clId="Web-{102FB865-2468-5D0A-A944-54971E1D7375}" dt="2023-06-12T19:20:28.151" v="179" actId="1076"/>
          <ac:picMkLst>
            <pc:docMk/>
            <pc:sldMk cId="4110742640" sldId="259"/>
            <ac:picMk id="6" creationId="{CA001710-A7D4-9C74-F97F-DE95F221B6DE}"/>
          </ac:picMkLst>
        </pc:picChg>
        <pc:picChg chg="mod">
          <ac:chgData name="Jacobs, Allison" userId="S::allison.jacobs@pse.com::f6e75b20-4682-4525-a05e-2e45d9420f55" providerId="AD" clId="Web-{102FB865-2468-5D0A-A944-54971E1D7375}" dt="2023-06-12T19:20:24.213" v="178" actId="1076"/>
          <ac:picMkLst>
            <pc:docMk/>
            <pc:sldMk cId="4110742640" sldId="259"/>
            <ac:picMk id="7" creationId="{8A78366B-426C-7A56-0535-23AE7BC856C9}"/>
          </ac:picMkLst>
        </pc:picChg>
        <pc:picChg chg="add del mod">
          <ac:chgData name="Jacobs, Allison" userId="S::allison.jacobs@pse.com::f6e75b20-4682-4525-a05e-2e45d9420f55" providerId="AD" clId="Web-{102FB865-2468-5D0A-A944-54971E1D7375}" dt="2023-06-12T19:20:58.934" v="199"/>
          <ac:picMkLst>
            <pc:docMk/>
            <pc:sldMk cId="4110742640" sldId="259"/>
            <ac:picMk id="8" creationId="{AC7E80B4-CADB-5F87-FEDD-B5DDB03556FD}"/>
          </ac:picMkLst>
        </pc:picChg>
        <pc:picChg chg="add del mod">
          <ac:chgData name="Jacobs, Allison" userId="S::allison.jacobs@pse.com::f6e75b20-4682-4525-a05e-2e45d9420f55" providerId="AD" clId="Web-{102FB865-2468-5D0A-A944-54971E1D7375}" dt="2023-06-12T19:21:05.200" v="201"/>
          <ac:picMkLst>
            <pc:docMk/>
            <pc:sldMk cId="4110742640" sldId="259"/>
            <ac:picMk id="9" creationId="{E91A220B-0C60-F605-D194-E18AE061DDEA}"/>
          </ac:picMkLst>
        </pc:pic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102FB865-2468-5D0A-A944-54971E1D7375}" dt="2023-06-12T19:23:05.674" v="209"/>
              <pc2:cmMkLst xmlns:pc2="http://schemas.microsoft.com/office/powerpoint/2019/9/main/command">
                <pc:docMk/>
                <pc:sldMk cId="4110742640" sldId="259"/>
                <pc2:cmMk id="{308C2FCA-CBE1-42C0-96FE-3C7BF29A5289}"/>
              </pc2:cmMkLst>
              <pc226:cmRplyChg chg="add">
                <pc226:chgData name="Jacobs, Allison" userId="S::allison.jacobs@pse.com::f6e75b20-4682-4525-a05e-2e45d9420f55" providerId="AD" clId="Web-{102FB865-2468-5D0A-A944-54971E1D7375}" dt="2023-06-12T19:23:05.674" v="209"/>
                <pc2:cmRplyMkLst xmlns:pc2="http://schemas.microsoft.com/office/powerpoint/2019/9/main/command">
                  <pc:docMk/>
                  <pc:sldMk cId="4110742640" sldId="259"/>
                  <pc2:cmMk id="{308C2FCA-CBE1-42C0-96FE-3C7BF29A5289}"/>
                  <pc2:cmRplyMk id="{B9B34C03-DAF4-4444-8E7A-A9C8E26ADB1E}"/>
                </pc2:cmRplyMkLst>
              </pc226:cmRplyChg>
            </pc226:cmChg>
          </p:ext>
        </pc:extLst>
      </pc:sldChg>
      <pc:sldChg chg="addSp delSp modSp add del modCm">
        <pc:chgData name="Jacobs, Allison" userId="S::allison.jacobs@pse.com::f6e75b20-4682-4525-a05e-2e45d9420f55" providerId="AD" clId="Web-{102FB865-2468-5D0A-A944-54971E1D7375}" dt="2023-06-12T19:23:17.908" v="210"/>
        <pc:sldMkLst>
          <pc:docMk/>
          <pc:sldMk cId="3709772479" sldId="310"/>
        </pc:sldMkLst>
        <pc:spChg chg="del">
          <ac:chgData name="Jacobs, Allison" userId="S::allison.jacobs@pse.com::f6e75b20-4682-4525-a05e-2e45d9420f55" providerId="AD" clId="Web-{102FB865-2468-5D0A-A944-54971E1D7375}" dt="2023-06-12T15:52:18.711" v="3"/>
          <ac:spMkLst>
            <pc:docMk/>
            <pc:sldMk cId="3709772479" sldId="310"/>
            <ac:spMk id="3" creationId="{238AF713-3BD4-08BF-0682-EDC922072C79}"/>
          </ac:spMkLst>
        </pc:spChg>
        <pc:spChg chg="add mod">
          <ac:chgData name="Jacobs, Allison" userId="S::allison.jacobs@pse.com::f6e75b20-4682-4525-a05e-2e45d9420f55" providerId="AD" clId="Web-{102FB865-2468-5D0A-A944-54971E1D7375}" dt="2023-06-12T15:52:18.711" v="3"/>
          <ac:spMkLst>
            <pc:docMk/>
            <pc:sldMk cId="3709772479" sldId="310"/>
            <ac:spMk id="6" creationId="{9E88013D-89AC-0877-46E8-8A1A47D23A5B}"/>
          </ac:spMkLst>
        </pc:spChg>
        <pc:graphicFrameChg chg="add mod modGraphic">
          <ac:chgData name="Jacobs, Allison" userId="S::allison.jacobs@pse.com::f6e75b20-4682-4525-a05e-2e45d9420f55" providerId="AD" clId="Web-{102FB865-2468-5D0A-A944-54971E1D7375}" dt="2023-06-12T19:18:36.974" v="172"/>
          <ac:graphicFrameMkLst>
            <pc:docMk/>
            <pc:sldMk cId="3709772479" sldId="310"/>
            <ac:graphicFrameMk id="5" creationId="{E2ED40B9-A69F-5BAB-F962-98558576963F}"/>
          </ac:graphicFrameMkLst>
        </pc:graphicFrameChg>
        <pc:picChg chg="add del">
          <ac:chgData name="Jacobs, Allison" userId="S::allison.jacobs@pse.com::f6e75b20-4682-4525-a05e-2e45d9420f55" providerId="AD" clId="Web-{102FB865-2468-5D0A-A944-54971E1D7375}" dt="2023-06-12T19:15:27.888" v="120"/>
          <ac:picMkLst>
            <pc:docMk/>
            <pc:sldMk cId="3709772479" sldId="310"/>
            <ac:picMk id="4" creationId="{4750DBA9-C8CB-910C-7427-5EECBE79224A}"/>
          </ac:picMkLst>
        </pc:pic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102FB865-2468-5D0A-A944-54971E1D7375}" dt="2023-06-12T19:23:17.908" v="210"/>
              <pc2:cmMkLst xmlns:pc2="http://schemas.microsoft.com/office/powerpoint/2019/9/main/command">
                <pc:docMk/>
                <pc:sldMk cId="3709772479" sldId="310"/>
                <pc2:cmMk id="{EFA7C406-8C67-43C8-9DBE-C5B4291D0F5D}"/>
              </pc2:cmMkLst>
              <pc226:cmRplyChg chg="add">
                <pc226:chgData name="Jacobs, Allison" userId="S::allison.jacobs@pse.com::f6e75b20-4682-4525-a05e-2e45d9420f55" providerId="AD" clId="Web-{102FB865-2468-5D0A-A944-54971E1D7375}" dt="2023-06-12T19:23:17.908" v="210"/>
                <pc2:cmRplyMkLst xmlns:pc2="http://schemas.microsoft.com/office/powerpoint/2019/9/main/command">
                  <pc:docMk/>
                  <pc:sldMk cId="3709772479" sldId="310"/>
                  <pc2:cmMk id="{EFA7C406-8C67-43C8-9DBE-C5B4291D0F5D}"/>
                  <pc2:cmRplyMk id="{70B83745-4E89-49CF-9388-E52C71F2ED74}"/>
                </pc2:cmRplyMkLst>
              </pc226:cmRplyChg>
              <pc226:cmRplyChg chg="add">
                <pc226:chgData name="Jacobs, Allison" userId="S::allison.jacobs@pse.com::f6e75b20-4682-4525-a05e-2e45d9420f55" providerId="AD" clId="Web-{102FB865-2468-5D0A-A944-54971E1D7375}" dt="2023-06-12T15:52:15.789" v="2"/>
                <pc2:cmRplyMkLst xmlns:pc2="http://schemas.microsoft.com/office/powerpoint/2019/9/main/command">
                  <pc:docMk/>
                  <pc:sldMk cId="3709772479" sldId="310"/>
                  <pc2:cmMk id="{EFA7C406-8C67-43C8-9DBE-C5B4291D0F5D}"/>
                  <pc2:cmRplyMk id="{4B310393-4B70-41DB-B8FB-9EB3B07EAFDE}"/>
                </pc2:cmRplyMkLst>
              </pc226:cmRplyChg>
            </pc226:cmChg>
          </p:ext>
        </pc:extLst>
      </pc:sldChg>
    </pc:docChg>
  </pc:docChgLst>
  <pc:docChgLst>
    <pc:chgData name="Vu, Cindy - Tamazari" userId="S::cindy.vu@pse.com::7b47344b-731c-44ec-b07c-b44071c71a67" providerId="AD" clId="Web-{962D3274-3243-4A16-B617-44E8FE26FF7E}"/>
    <pc:docChg chg="modSld">
      <pc:chgData name="Vu, Cindy - Tamazari" userId="S::cindy.vu@pse.com::7b47344b-731c-44ec-b07c-b44071c71a67" providerId="AD" clId="Web-{962D3274-3243-4A16-B617-44E8FE26FF7E}" dt="2023-06-20T20:09:46.341" v="5" actId="20577"/>
      <pc:docMkLst>
        <pc:docMk/>
      </pc:docMkLst>
      <pc:sldChg chg="modSp">
        <pc:chgData name="Vu, Cindy - Tamazari" userId="S::cindy.vu@pse.com::7b47344b-731c-44ec-b07c-b44071c71a67" providerId="AD" clId="Web-{962D3274-3243-4A16-B617-44E8FE26FF7E}" dt="2023-06-20T20:09:46.341" v="5" actId="20577"/>
        <pc:sldMkLst>
          <pc:docMk/>
          <pc:sldMk cId="2297400928" sldId="263"/>
        </pc:sldMkLst>
        <pc:spChg chg="mod">
          <ac:chgData name="Vu, Cindy - Tamazari" userId="S::cindy.vu@pse.com::7b47344b-731c-44ec-b07c-b44071c71a67" providerId="AD" clId="Web-{962D3274-3243-4A16-B617-44E8FE26FF7E}" dt="2023-06-20T20:09:46.341" v="5" actId="20577"/>
          <ac:spMkLst>
            <pc:docMk/>
            <pc:sldMk cId="2297400928" sldId="263"/>
            <ac:spMk id="8" creationId="{00000000-0000-0000-0000-000000000000}"/>
          </ac:spMkLst>
        </pc:spChg>
      </pc:sldChg>
      <pc:sldChg chg="modSp">
        <pc:chgData name="Vu, Cindy - Tamazari" userId="S::cindy.vu@pse.com::7b47344b-731c-44ec-b07c-b44071c71a67" providerId="AD" clId="Web-{962D3274-3243-4A16-B617-44E8FE26FF7E}" dt="2023-06-20T20:04:24.250" v="1" actId="1076"/>
        <pc:sldMkLst>
          <pc:docMk/>
          <pc:sldMk cId="1645180981" sldId="277"/>
        </pc:sldMkLst>
        <pc:spChg chg="mod">
          <ac:chgData name="Vu, Cindy - Tamazari" userId="S::cindy.vu@pse.com::7b47344b-731c-44ec-b07c-b44071c71a67" providerId="AD" clId="Web-{962D3274-3243-4A16-B617-44E8FE26FF7E}" dt="2023-06-20T20:04:24.250" v="1" actId="1076"/>
          <ac:spMkLst>
            <pc:docMk/>
            <pc:sldMk cId="1645180981" sldId="277"/>
            <ac:spMk id="2" creationId="{00000000-0000-0000-0000-000000000000}"/>
          </ac:spMkLst>
        </pc:spChg>
      </pc:sldChg>
      <pc:sldChg chg="modSp">
        <pc:chgData name="Vu, Cindy - Tamazari" userId="S::cindy.vu@pse.com::7b47344b-731c-44ec-b07c-b44071c71a67" providerId="AD" clId="Web-{962D3274-3243-4A16-B617-44E8FE26FF7E}" dt="2023-06-20T20:04:41.407" v="2" actId="1076"/>
        <pc:sldMkLst>
          <pc:docMk/>
          <pc:sldMk cId="1803814026" sldId="280"/>
        </pc:sldMkLst>
        <pc:spChg chg="mod">
          <ac:chgData name="Vu, Cindy - Tamazari" userId="S::cindy.vu@pse.com::7b47344b-731c-44ec-b07c-b44071c71a67" providerId="AD" clId="Web-{962D3274-3243-4A16-B617-44E8FE26FF7E}" dt="2023-06-20T20:04:41.407" v="2" actId="1076"/>
          <ac:spMkLst>
            <pc:docMk/>
            <pc:sldMk cId="1803814026" sldId="280"/>
            <ac:spMk id="2" creationId="{D299D5EA-5DD0-D5BA-3C23-16C35BD26DF4}"/>
          </ac:spMkLst>
        </pc:spChg>
      </pc:sldChg>
      <pc:sldChg chg="modSp">
        <pc:chgData name="Vu, Cindy - Tamazari" userId="S::cindy.vu@pse.com::7b47344b-731c-44ec-b07c-b44071c71a67" providerId="AD" clId="Web-{962D3274-3243-4A16-B617-44E8FE26FF7E}" dt="2023-06-20T20:04:15.390" v="0" actId="1076"/>
        <pc:sldMkLst>
          <pc:docMk/>
          <pc:sldMk cId="3429595970" sldId="288"/>
        </pc:sldMkLst>
        <pc:spChg chg="mod">
          <ac:chgData name="Vu, Cindy - Tamazari" userId="S::cindy.vu@pse.com::7b47344b-731c-44ec-b07c-b44071c71a67" providerId="AD" clId="Web-{962D3274-3243-4A16-B617-44E8FE26FF7E}" dt="2023-06-20T20:04:15.390" v="0" actId="1076"/>
          <ac:spMkLst>
            <pc:docMk/>
            <pc:sldMk cId="3429595970" sldId="288"/>
            <ac:spMk id="2" creationId="{00000000-0000-0000-0000-000000000000}"/>
          </ac:spMkLst>
        </pc:spChg>
      </pc:sldChg>
    </pc:docChg>
  </pc:docChgLst>
  <pc:docChgLst>
    <pc:chgData name="Singh, Gurvinder" userId="S::gurvinder.singh@pse.com::cc9d0891-a2e6-493d-944a-058ad62b9a6c" providerId="AD" clId="Web-{1FB1FFA5-18B1-9156-BE79-83E8F0828FDB}"/>
    <pc:docChg chg="mod modSld">
      <pc:chgData name="Singh, Gurvinder" userId="S::gurvinder.singh@pse.com::cc9d0891-a2e6-493d-944a-058ad62b9a6c" providerId="AD" clId="Web-{1FB1FFA5-18B1-9156-BE79-83E8F0828FDB}" dt="2023-06-19T21:20:21.595" v="333"/>
      <pc:docMkLst>
        <pc:docMk/>
      </pc:docMkLst>
      <pc:sldChg chg="addSp delSp modSp modCm">
        <pc:chgData name="Singh, Gurvinder" userId="S::gurvinder.singh@pse.com::cc9d0891-a2e6-493d-944a-058ad62b9a6c" providerId="AD" clId="Web-{1FB1FFA5-18B1-9156-BE79-83E8F0828FDB}" dt="2023-06-19T21:20:21.595" v="333"/>
        <pc:sldMkLst>
          <pc:docMk/>
          <pc:sldMk cId="2519211989" sldId="322"/>
        </pc:sldMkLst>
        <pc:spChg chg="mod">
          <ac:chgData name="Singh, Gurvinder" userId="S::gurvinder.singh@pse.com::cc9d0891-a2e6-493d-944a-058ad62b9a6c" providerId="AD" clId="Web-{1FB1FFA5-18B1-9156-BE79-83E8F0828FDB}" dt="2023-06-19T21:18:29.905" v="326" actId="14100"/>
          <ac:spMkLst>
            <pc:docMk/>
            <pc:sldMk cId="2519211989" sldId="322"/>
            <ac:spMk id="3" creationId="{071C06FD-AFAE-4A4B-69A1-FB31EBB35DB4}"/>
          </ac:spMkLst>
        </pc:spChg>
        <pc:spChg chg="add del mod">
          <ac:chgData name="Singh, Gurvinder" userId="S::gurvinder.singh@pse.com::cc9d0891-a2e6-493d-944a-058ad62b9a6c" providerId="AD" clId="Web-{1FB1FFA5-18B1-9156-BE79-83E8F0828FDB}" dt="2023-06-19T21:07:13.313" v="180"/>
          <ac:spMkLst>
            <pc:docMk/>
            <pc:sldMk cId="2519211989" sldId="322"/>
            <ac:spMk id="5" creationId="{58D2133C-207F-E770-71F2-0CED9594E9CA}"/>
          </ac:spMkLst>
        </pc:spChg>
        <pc:spChg chg="add del mod">
          <ac:chgData name="Singh, Gurvinder" userId="S::gurvinder.singh@pse.com::cc9d0891-a2e6-493d-944a-058ad62b9a6c" providerId="AD" clId="Web-{1FB1FFA5-18B1-9156-BE79-83E8F0828FDB}" dt="2023-06-19T21:07:23.095" v="185"/>
          <ac:spMkLst>
            <pc:docMk/>
            <pc:sldMk cId="2519211989" sldId="322"/>
            <ac:spMk id="6" creationId="{C0F20092-04F7-C47F-C1BA-543B30D799C6}"/>
          </ac:spMkLst>
        </pc:spChg>
        <pc:picChg chg="add del mod">
          <ac:chgData name="Singh, Gurvinder" userId="S::gurvinder.singh@pse.com::cc9d0891-a2e6-493d-944a-058ad62b9a6c" providerId="AD" clId="Web-{1FB1FFA5-18B1-9156-BE79-83E8F0828FDB}" dt="2023-06-19T21:06:40.406" v="177"/>
          <ac:picMkLst>
            <pc:docMk/>
            <pc:sldMk cId="2519211989" sldId="322"/>
            <ac:picMk id="4" creationId="{EAC3B3F9-32E2-3999-F4FC-FD07AF241C91}"/>
          </ac:picMkLst>
        </pc:picChg>
        <pc:picChg chg="add mod">
          <ac:chgData name="Singh, Gurvinder" userId="S::gurvinder.singh@pse.com::cc9d0891-a2e6-493d-944a-058ad62b9a6c" providerId="AD" clId="Web-{1FB1FFA5-18B1-9156-BE79-83E8F0828FDB}" dt="2023-06-19T21:19:34.938" v="332" actId="1076"/>
          <ac:picMkLst>
            <pc:docMk/>
            <pc:sldMk cId="2519211989" sldId="322"/>
            <ac:picMk id="7" creationId="{35D03FE2-E586-623E-5688-BC50C09ABC59}"/>
          </ac:picMkLst>
        </pc:picChg>
        <pc:picChg chg="add mod">
          <ac:chgData name="Singh, Gurvinder" userId="S::gurvinder.singh@pse.com::cc9d0891-a2e6-493d-944a-058ad62b9a6c" providerId="AD" clId="Web-{1FB1FFA5-18B1-9156-BE79-83E8F0828FDB}" dt="2023-06-19T21:19:29.797" v="331" actId="1076"/>
          <ac:picMkLst>
            <pc:docMk/>
            <pc:sldMk cId="2519211989" sldId="322"/>
            <ac:picMk id="8" creationId="{9882EA31-A47E-E804-EBEF-F0BE3709488D}"/>
          </ac:picMkLst>
        </pc:picChg>
        <pc:extLst>
          <p:ext xmlns:p="http://schemas.openxmlformats.org/presentationml/2006/main" uri="{D6D511B9-2390-475A-947B-AFAB55BFBCF1}">
            <pc226:cmChg xmlns:pc226="http://schemas.microsoft.com/office/powerpoint/2022/06/main/command" chg="">
              <pc226:chgData name="Singh, Gurvinder" userId="S::gurvinder.singh@pse.com::cc9d0891-a2e6-493d-944a-058ad62b9a6c" providerId="AD" clId="Web-{1FB1FFA5-18B1-9156-BE79-83E8F0828FDB}" dt="2023-06-19T21:20:21.595" v="333"/>
              <pc2:cmMkLst xmlns:pc2="http://schemas.microsoft.com/office/powerpoint/2019/9/main/command">
                <pc:docMk/>
                <pc:sldMk cId="2519211989" sldId="322"/>
                <pc2:cmMk id="{A2CDBF83-E18D-44C3-A97C-8A73BAC3363F}"/>
              </pc2:cmMkLst>
              <pc226:cmRplyChg chg="add">
                <pc226:chgData name="Singh, Gurvinder" userId="S::gurvinder.singh@pse.com::cc9d0891-a2e6-493d-944a-058ad62b9a6c" providerId="AD" clId="Web-{1FB1FFA5-18B1-9156-BE79-83E8F0828FDB}" dt="2023-06-19T21:20:21.595" v="333"/>
                <pc2:cmRplyMkLst xmlns:pc2="http://schemas.microsoft.com/office/powerpoint/2019/9/main/command">
                  <pc:docMk/>
                  <pc:sldMk cId="2519211989" sldId="322"/>
                  <pc2:cmMk id="{A2CDBF83-E18D-44C3-A97C-8A73BAC3363F}"/>
                  <pc2:cmRplyMk id="{75C2F528-90D6-4CCD-BD07-68AE48A2A864}"/>
                </pc2:cmRplyMkLst>
              </pc226:cmRplyChg>
            </pc226:cmChg>
          </p:ext>
        </pc:extLst>
      </pc:sldChg>
      <pc:sldChg chg="addSp delSp modSp modCm">
        <pc:chgData name="Singh, Gurvinder" userId="S::gurvinder.singh@pse.com::cc9d0891-a2e6-493d-944a-058ad62b9a6c" providerId="AD" clId="Web-{1FB1FFA5-18B1-9156-BE79-83E8F0828FDB}" dt="2023-06-19T20:51:30.247" v="23"/>
        <pc:sldMkLst>
          <pc:docMk/>
          <pc:sldMk cId="301683611" sldId="323"/>
        </pc:sldMkLst>
        <pc:spChg chg="mod">
          <ac:chgData name="Singh, Gurvinder" userId="S::gurvinder.singh@pse.com::cc9d0891-a2e6-493d-944a-058ad62b9a6c" providerId="AD" clId="Web-{1FB1FFA5-18B1-9156-BE79-83E8F0828FDB}" dt="2023-06-19T20:50:45.731" v="21" actId="14100"/>
          <ac:spMkLst>
            <pc:docMk/>
            <pc:sldMk cId="301683611" sldId="323"/>
            <ac:spMk id="2" creationId="{2F42E66D-DE54-36C9-9F4F-912EFF653CCC}"/>
          </ac:spMkLst>
        </pc:spChg>
        <pc:spChg chg="del">
          <ac:chgData name="Singh, Gurvinder" userId="S::gurvinder.singh@pse.com::cc9d0891-a2e6-493d-944a-058ad62b9a6c" providerId="AD" clId="Web-{1FB1FFA5-18B1-9156-BE79-83E8F0828FDB}" dt="2023-06-19T20:49:29.651" v="0"/>
          <ac:spMkLst>
            <pc:docMk/>
            <pc:sldMk cId="301683611" sldId="323"/>
            <ac:spMk id="3" creationId="{763FBC3C-89DB-172D-E7F9-1D1F75E33E25}"/>
          </ac:spMkLst>
        </pc:spChg>
        <pc:picChg chg="add mod ord">
          <ac:chgData name="Singh, Gurvinder" userId="S::gurvinder.singh@pse.com::cc9d0891-a2e6-493d-944a-058ad62b9a6c" providerId="AD" clId="Web-{1FB1FFA5-18B1-9156-BE79-83E8F0828FDB}" dt="2023-06-19T20:50:41.028" v="20" actId="1076"/>
          <ac:picMkLst>
            <pc:docMk/>
            <pc:sldMk cId="301683611" sldId="323"/>
            <ac:picMk id="4" creationId="{3A96BB3A-1A6C-988B-A255-BFE92C2CAF63}"/>
          </ac:picMkLst>
        </pc:picChg>
        <pc:extLst>
          <p:ext xmlns:p="http://schemas.openxmlformats.org/presentationml/2006/main" uri="{D6D511B9-2390-475A-947B-AFAB55BFBCF1}">
            <pc226:cmChg xmlns:pc226="http://schemas.microsoft.com/office/powerpoint/2022/06/main/command" chg="">
              <pc226:chgData name="Singh, Gurvinder" userId="S::gurvinder.singh@pse.com::cc9d0891-a2e6-493d-944a-058ad62b9a6c" providerId="AD" clId="Web-{1FB1FFA5-18B1-9156-BE79-83E8F0828FDB}" dt="2023-06-19T20:51:30.247" v="23"/>
              <pc2:cmMkLst xmlns:pc2="http://schemas.microsoft.com/office/powerpoint/2019/9/main/command">
                <pc:docMk/>
                <pc:sldMk cId="301683611" sldId="323"/>
                <pc2:cmMk id="{90BFF4DE-096C-4117-95FA-A77661F2314A}"/>
              </pc2:cmMkLst>
              <pc226:cmRplyChg chg="add">
                <pc226:chgData name="Singh, Gurvinder" userId="S::gurvinder.singh@pse.com::cc9d0891-a2e6-493d-944a-058ad62b9a6c" providerId="AD" clId="Web-{1FB1FFA5-18B1-9156-BE79-83E8F0828FDB}" dt="2023-06-19T20:51:30.247" v="23"/>
                <pc2:cmRplyMkLst xmlns:pc2="http://schemas.microsoft.com/office/powerpoint/2019/9/main/command">
                  <pc:docMk/>
                  <pc:sldMk cId="301683611" sldId="323"/>
                  <pc2:cmMk id="{90BFF4DE-096C-4117-95FA-A77661F2314A}"/>
                  <pc2:cmRplyMk id="{44255A26-392F-4C03-96D5-0CDE86A35C54}"/>
                </pc2:cmRplyMkLst>
              </pc226:cmRplyChg>
            </pc226:cmChg>
          </p:ext>
        </pc:extLst>
      </pc:sldChg>
    </pc:docChg>
  </pc:docChgLst>
  <pc:docChgLst>
    <pc:chgData name="Hart, Douglass" userId="S::douglass.hart@pse.com::8073fb6b-5e38-4eaf-96c8-38c46fdcb596" providerId="AD" clId="Web-{74B60BF6-F869-E945-9A50-F9777418E51E}"/>
    <pc:docChg chg="modSld">
      <pc:chgData name="Hart, Douglass" userId="S::douglass.hart@pse.com::8073fb6b-5e38-4eaf-96c8-38c46fdcb596" providerId="AD" clId="Web-{74B60BF6-F869-E945-9A50-F9777418E51E}" dt="2023-06-12T19:45:24.178" v="9" actId="14100"/>
      <pc:docMkLst>
        <pc:docMk/>
      </pc:docMkLst>
      <pc:sldChg chg="addSp delSp modSp">
        <pc:chgData name="Hart, Douglass" userId="S::douglass.hart@pse.com::8073fb6b-5e38-4eaf-96c8-38c46fdcb596" providerId="AD" clId="Web-{74B60BF6-F869-E945-9A50-F9777418E51E}" dt="2023-06-12T19:45:24.178" v="9" actId="14100"/>
        <pc:sldMkLst>
          <pc:docMk/>
          <pc:sldMk cId="237034998" sldId="265"/>
        </pc:sldMkLst>
        <pc:graphicFrameChg chg="del">
          <ac:chgData name="Hart, Douglass" userId="S::douglass.hart@pse.com::8073fb6b-5e38-4eaf-96c8-38c46fdcb596" providerId="AD" clId="Web-{74B60BF6-F869-E945-9A50-F9777418E51E}" dt="2023-06-12T19:42:52.236" v="1"/>
          <ac:graphicFrameMkLst>
            <pc:docMk/>
            <pc:sldMk cId="237034998" sldId="265"/>
            <ac:graphicFrameMk id="6" creationId="{00000000-0000-0000-0000-000000000000}"/>
          </ac:graphicFrameMkLst>
        </pc:graphicFrameChg>
        <pc:picChg chg="add mod ord">
          <ac:chgData name="Hart, Douglass" userId="S::douglass.hart@pse.com::8073fb6b-5e38-4eaf-96c8-38c46fdcb596" providerId="AD" clId="Web-{74B60BF6-F869-E945-9A50-F9777418E51E}" dt="2023-06-12T19:45:24.178" v="9" actId="14100"/>
          <ac:picMkLst>
            <pc:docMk/>
            <pc:sldMk cId="237034998" sldId="265"/>
            <ac:picMk id="4" creationId="{C77D0088-A650-5C42-7B8F-CE99F6119032}"/>
          </ac:picMkLst>
        </pc:picChg>
      </pc:sldChg>
      <pc:sldChg chg="modSp">
        <pc:chgData name="Hart, Douglass" userId="S::douglass.hart@pse.com::8073fb6b-5e38-4eaf-96c8-38c46fdcb596" providerId="AD" clId="Web-{74B60BF6-F869-E945-9A50-F9777418E51E}" dt="2023-06-09T18:39:31.085" v="0" actId="20577"/>
        <pc:sldMkLst>
          <pc:docMk/>
          <pc:sldMk cId="1723382754" sldId="286"/>
        </pc:sldMkLst>
        <pc:spChg chg="mod">
          <ac:chgData name="Hart, Douglass" userId="S::douglass.hart@pse.com::8073fb6b-5e38-4eaf-96c8-38c46fdcb596" providerId="AD" clId="Web-{74B60BF6-F869-E945-9A50-F9777418E51E}" dt="2023-06-09T18:39:31.085" v="0" actId="20577"/>
          <ac:spMkLst>
            <pc:docMk/>
            <pc:sldMk cId="1723382754" sldId="286"/>
            <ac:spMk id="4" creationId="{00000000-0000-0000-0000-000000000000}"/>
          </ac:spMkLst>
        </pc:spChg>
      </pc:sldChg>
    </pc:docChg>
  </pc:docChgLst>
  <pc:docChgLst>
    <pc:chgData name="Jacobs, Allison" userId="S::allison.jacobs@pse.com::f6e75b20-4682-4525-a05e-2e45d9420f55" providerId="AD" clId="Web-{53E7F7CD-6418-62B8-1EFC-559E6EC0B240}"/>
    <pc:docChg chg="modSld">
      <pc:chgData name="Jacobs, Allison" userId="S::allison.jacobs@pse.com::f6e75b20-4682-4525-a05e-2e45d9420f55" providerId="AD" clId="Web-{53E7F7CD-6418-62B8-1EFC-559E6EC0B240}" dt="2023-06-13T21:45:50.966" v="5"/>
      <pc:docMkLst>
        <pc:docMk/>
      </pc:docMkLst>
      <pc:sldChg chg="modSp">
        <pc:chgData name="Jacobs, Allison" userId="S::allison.jacobs@pse.com::f6e75b20-4682-4525-a05e-2e45d9420f55" providerId="AD" clId="Web-{53E7F7CD-6418-62B8-1EFC-559E6EC0B240}" dt="2023-06-13T21:45:02.058" v="4" actId="20577"/>
        <pc:sldMkLst>
          <pc:docMk/>
          <pc:sldMk cId="696714507" sldId="304"/>
        </pc:sldMkLst>
        <pc:spChg chg="mod">
          <ac:chgData name="Jacobs, Allison" userId="S::allison.jacobs@pse.com::f6e75b20-4682-4525-a05e-2e45d9420f55" providerId="AD" clId="Web-{53E7F7CD-6418-62B8-1EFC-559E6EC0B240}" dt="2023-06-13T21:45:02.058" v="4" actId="20577"/>
          <ac:spMkLst>
            <pc:docMk/>
            <pc:sldMk cId="696714507" sldId="304"/>
            <ac:spMk id="3" creationId="{E95DEA05-AA1D-C987-E781-E2BDDEF3A1CD}"/>
          </ac:spMkLst>
        </pc:spChg>
      </pc:sldChg>
      <pc:sldChg chg="addCm">
        <pc:chgData name="Jacobs, Allison" userId="S::allison.jacobs@pse.com::f6e75b20-4682-4525-a05e-2e45d9420f55" providerId="AD" clId="Web-{53E7F7CD-6418-62B8-1EFC-559E6EC0B240}" dt="2023-06-13T21:42:04.973" v="0"/>
        <pc:sldMkLst>
          <pc:docMk/>
          <pc:sldMk cId="1053963403" sldId="305"/>
        </pc:sldMkLst>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53E7F7CD-6418-62B8-1EFC-559E6EC0B240}" dt="2023-06-13T21:42:04.973" v="0"/>
              <pc2:cmMkLst xmlns:pc2="http://schemas.microsoft.com/office/powerpoint/2019/9/main/command">
                <pc:docMk/>
                <pc:sldMk cId="1053963403" sldId="305"/>
                <pc2:cmMk id="{2F874B00-F83D-4F6D-9A39-834E3B1863FD}"/>
              </pc2:cmMkLst>
            </pc226:cmChg>
          </p:ext>
        </pc:extLst>
      </pc:sldChg>
      <pc:sldChg chg="addCm">
        <pc:chgData name="Jacobs, Allison" userId="S::allison.jacobs@pse.com::f6e75b20-4682-4525-a05e-2e45d9420f55" providerId="AD" clId="Web-{53E7F7CD-6418-62B8-1EFC-559E6EC0B240}" dt="2023-06-13T21:42:10.567" v="1"/>
        <pc:sldMkLst>
          <pc:docMk/>
          <pc:sldMk cId="857628625" sldId="306"/>
        </pc:sldMkLst>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53E7F7CD-6418-62B8-1EFC-559E6EC0B240}" dt="2023-06-13T21:42:10.567" v="1"/>
              <pc2:cmMkLst xmlns:pc2="http://schemas.microsoft.com/office/powerpoint/2019/9/main/command">
                <pc:docMk/>
                <pc:sldMk cId="857628625" sldId="306"/>
                <pc2:cmMk id="{187B4595-0FA4-4AB3-AA34-279D292DD55D}"/>
              </pc2:cmMkLst>
            </pc226:cmChg>
          </p:ext>
        </pc:extLst>
      </pc:sldChg>
      <pc:sldChg chg="addCm">
        <pc:chgData name="Jacobs, Allison" userId="S::allison.jacobs@pse.com::f6e75b20-4682-4525-a05e-2e45d9420f55" providerId="AD" clId="Web-{53E7F7CD-6418-62B8-1EFC-559E6EC0B240}" dt="2023-06-13T21:45:50.966" v="5"/>
        <pc:sldMkLst>
          <pc:docMk/>
          <pc:sldMk cId="1639157891" sldId="307"/>
        </pc:sldMkLst>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53E7F7CD-6418-62B8-1EFC-559E6EC0B240}" dt="2023-06-13T21:45:50.966" v="5"/>
              <pc2:cmMkLst xmlns:pc2="http://schemas.microsoft.com/office/powerpoint/2019/9/main/command">
                <pc:docMk/>
                <pc:sldMk cId="1639157891" sldId="307"/>
                <pc2:cmMk id="{EB320C74-A2B5-4578-891B-0169ABA32284}"/>
              </pc2:cmMkLst>
            </pc226:cmChg>
          </p:ext>
        </pc:extLst>
      </pc:sldChg>
    </pc:docChg>
  </pc:docChgLst>
  <pc:docChgLst>
    <pc:chgData name="Jacobs, Allison" userId="S::allison.jacobs@pse.com::f6e75b20-4682-4525-a05e-2e45d9420f55" providerId="AD" clId="Web-{A26D8185-B8AC-542F-54A0-C7E2169D09DB}"/>
    <pc:docChg chg="modSld">
      <pc:chgData name="Jacobs, Allison" userId="S::allison.jacobs@pse.com::f6e75b20-4682-4525-a05e-2e45d9420f55" providerId="AD" clId="Web-{A26D8185-B8AC-542F-54A0-C7E2169D09DB}" dt="2023-06-19T16:27:51.924" v="8"/>
      <pc:docMkLst>
        <pc:docMk/>
      </pc:docMkLst>
      <pc:sldChg chg="addSp modSp modCm">
        <pc:chgData name="Jacobs, Allison" userId="S::allison.jacobs@pse.com::f6e75b20-4682-4525-a05e-2e45d9420f55" providerId="AD" clId="Web-{A26D8185-B8AC-542F-54A0-C7E2169D09DB}" dt="2023-06-19T16:27:51.924" v="8"/>
        <pc:sldMkLst>
          <pc:docMk/>
          <pc:sldMk cId="4110742640" sldId="259"/>
        </pc:sldMkLst>
        <pc:spChg chg="ord">
          <ac:chgData name="Jacobs, Allison" userId="S::allison.jacobs@pse.com::f6e75b20-4682-4525-a05e-2e45d9420f55" providerId="AD" clId="Web-{A26D8185-B8AC-542F-54A0-C7E2169D09DB}" dt="2023-06-19T16:27:02.970" v="7"/>
          <ac:spMkLst>
            <pc:docMk/>
            <pc:sldMk cId="4110742640" sldId="259"/>
            <ac:spMk id="10" creationId="{58517308-95E1-108E-E868-E7DB5CD1884A}"/>
          </ac:spMkLst>
        </pc:spChg>
        <pc:picChg chg="add mod modCrop">
          <ac:chgData name="Jacobs, Allison" userId="S::allison.jacobs@pse.com::f6e75b20-4682-4525-a05e-2e45d9420f55" providerId="AD" clId="Web-{A26D8185-B8AC-542F-54A0-C7E2169D09DB}" dt="2023-06-19T16:26:45.454" v="6" actId="1076"/>
          <ac:picMkLst>
            <pc:docMk/>
            <pc:sldMk cId="4110742640" sldId="259"/>
            <ac:picMk id="2" creationId="{89A00A7D-DA78-4750-1D0D-8879CFDF91D7}"/>
          </ac:picMkLst>
        </pc:pic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A26D8185-B8AC-542F-54A0-C7E2169D09DB}" dt="2023-06-19T16:27:51.924" v="8"/>
              <pc2:cmMkLst xmlns:pc2="http://schemas.microsoft.com/office/powerpoint/2019/9/main/command">
                <pc:docMk/>
                <pc:sldMk cId="4110742640" sldId="259"/>
                <pc2:cmMk id="{308C2FCA-CBE1-42C0-96FE-3C7BF29A5289}"/>
              </pc2:cmMkLst>
              <pc226:cmRplyChg chg="add">
                <pc226:chgData name="Jacobs, Allison" userId="S::allison.jacobs@pse.com::f6e75b20-4682-4525-a05e-2e45d9420f55" providerId="AD" clId="Web-{A26D8185-B8AC-542F-54A0-C7E2169D09DB}" dt="2023-06-19T16:27:51.924" v="8"/>
                <pc2:cmRplyMkLst xmlns:pc2="http://schemas.microsoft.com/office/powerpoint/2019/9/main/command">
                  <pc:docMk/>
                  <pc:sldMk cId="4110742640" sldId="259"/>
                  <pc2:cmMk id="{308C2FCA-CBE1-42C0-96FE-3C7BF29A5289}"/>
                  <pc2:cmRplyMk id="{84D0C6C2-5773-4E57-97CD-366FDD42896E}"/>
                </pc2:cmRplyMkLst>
              </pc226:cmRplyChg>
            </pc226:cmChg>
          </p:ext>
        </pc:extLst>
      </pc:sldChg>
    </pc:docChg>
  </pc:docChgLst>
  <pc:docChgLst>
    <pc:chgData name="Coulson, Jennifer" userId="S::jennifer.coulson@pse.com::c3ad73e5-0f4f-4b28-a743-a6add2fd6c26" providerId="AD" clId="Web-{D284D50A-2E32-8A1B-04BA-4AE90AB3FE3E}"/>
    <pc:docChg chg="modSld">
      <pc:chgData name="Coulson, Jennifer" userId="S::jennifer.coulson@pse.com::c3ad73e5-0f4f-4b28-a743-a6add2fd6c26" providerId="AD" clId="Web-{D284D50A-2E32-8A1B-04BA-4AE90AB3FE3E}" dt="2023-06-13T22:23:31.433" v="11"/>
      <pc:docMkLst>
        <pc:docMk/>
      </pc:docMkLst>
      <pc:sldChg chg="modSp">
        <pc:chgData name="Coulson, Jennifer" userId="S::jennifer.coulson@pse.com::c3ad73e5-0f4f-4b28-a743-a6add2fd6c26" providerId="AD" clId="Web-{D284D50A-2E32-8A1B-04BA-4AE90AB3FE3E}" dt="2023-06-13T22:20:54.380" v="10"/>
        <pc:sldMkLst>
          <pc:docMk/>
          <pc:sldMk cId="1441467911" sldId="257"/>
        </pc:sldMkLst>
        <pc:spChg chg="mod">
          <ac:chgData name="Coulson, Jennifer" userId="S::jennifer.coulson@pse.com::c3ad73e5-0f4f-4b28-a743-a6add2fd6c26" providerId="AD" clId="Web-{D284D50A-2E32-8A1B-04BA-4AE90AB3FE3E}" dt="2023-06-13T22:20:54.380" v="10"/>
          <ac:spMkLst>
            <pc:docMk/>
            <pc:sldMk cId="1441467911" sldId="257"/>
            <ac:spMk id="17" creationId="{3B6C4C13-8B06-48F2-8C74-07A6FEE70B5B}"/>
          </ac:spMkLst>
        </pc:spChg>
      </pc:sldChg>
      <pc:sldChg chg="modCm">
        <pc:chgData name="Coulson, Jennifer" userId="S::jennifer.coulson@pse.com::c3ad73e5-0f4f-4b28-a743-a6add2fd6c26" providerId="AD" clId="Web-{D284D50A-2E32-8A1B-04BA-4AE90AB3FE3E}" dt="2023-06-13T22:23:31.433" v="11"/>
        <pc:sldMkLst>
          <pc:docMk/>
          <pc:sldMk cId="3856502298" sldId="317"/>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D284D50A-2E32-8A1B-04BA-4AE90AB3FE3E}" dt="2023-06-13T22:23:31.433" v="11"/>
              <pc2:cmMkLst xmlns:pc2="http://schemas.microsoft.com/office/powerpoint/2019/9/main/command">
                <pc:docMk/>
                <pc:sldMk cId="3856502298" sldId="317"/>
                <pc2:cmMk id="{B9DC6E25-B5D7-443B-9085-18B83D686470}"/>
              </pc2:cmMkLst>
              <pc226:cmRplyChg chg="add">
                <pc226:chgData name="Coulson, Jennifer" userId="S::jennifer.coulson@pse.com::c3ad73e5-0f4f-4b28-a743-a6add2fd6c26" providerId="AD" clId="Web-{D284D50A-2E32-8A1B-04BA-4AE90AB3FE3E}" dt="2023-06-13T22:23:31.433" v="11"/>
                <pc2:cmRplyMkLst xmlns:pc2="http://schemas.microsoft.com/office/powerpoint/2019/9/main/command">
                  <pc:docMk/>
                  <pc:sldMk cId="3856502298" sldId="317"/>
                  <pc2:cmMk id="{B9DC6E25-B5D7-443B-9085-18B83D686470}"/>
                  <pc2:cmRplyMk id="{3FDA9F20-C0F1-42F8-8E50-B804E3D71F17}"/>
                </pc2:cmRplyMkLst>
              </pc226:cmRplyChg>
            </pc226:cmChg>
          </p:ext>
        </pc:extLst>
      </pc:sldChg>
    </pc:docChg>
  </pc:docChgLst>
  <pc:docChgLst>
    <pc:chgData name="Durbin, Kara" userId="S::kara.durbin@pse.com::ca49a473-a285-4150-8079-4ca5c47b92df" providerId="AD" clId="Web-{A352EC75-7E44-BC8E-F991-B8379AE5DA54}"/>
    <pc:docChg chg="">
      <pc:chgData name="Durbin, Kara" userId="S::kara.durbin@pse.com::ca49a473-a285-4150-8079-4ca5c47b92df" providerId="AD" clId="Web-{A352EC75-7E44-BC8E-F991-B8379AE5DA54}" dt="2023-06-20T18:55:50.541" v="3"/>
      <pc:docMkLst>
        <pc:docMk/>
      </pc:docMkLst>
      <pc:sldChg chg="modCm">
        <pc:chgData name="Durbin, Kara" userId="S::kara.durbin@pse.com::ca49a473-a285-4150-8079-4ca5c47b92df" providerId="AD" clId="Web-{A352EC75-7E44-BC8E-F991-B8379AE5DA54}" dt="2023-06-20T18:16:55.411" v="1"/>
        <pc:sldMkLst>
          <pc:docMk/>
          <pc:sldMk cId="1441467911" sldId="257"/>
        </pc:sldMkLst>
        <pc:extLst>
          <p:ext xmlns:p="http://schemas.openxmlformats.org/presentationml/2006/main" uri="{D6D511B9-2390-475A-947B-AFAB55BFBCF1}">
            <pc226:cmChg xmlns:pc226="http://schemas.microsoft.com/office/powerpoint/2022/06/main/command" chg="">
              <pc226:chgData name="Durbin, Kara" userId="S::kara.durbin@pse.com::ca49a473-a285-4150-8079-4ca5c47b92df" providerId="AD" clId="Web-{A352EC75-7E44-BC8E-F991-B8379AE5DA54}" dt="2023-06-20T18:16:55.411" v="1"/>
              <pc2:cmMkLst xmlns:pc2="http://schemas.microsoft.com/office/powerpoint/2019/9/main/command">
                <pc:docMk/>
                <pc:sldMk cId="1441467911" sldId="257"/>
                <pc2:cmMk id="{B5CF10C6-43A3-4494-80B9-6ABAB73A5A2D}"/>
              </pc2:cmMkLst>
              <pc226:cmRplyChg chg="add mod">
                <pc226:chgData name="Durbin, Kara" userId="S::kara.durbin@pse.com::ca49a473-a285-4150-8079-4ca5c47b92df" providerId="AD" clId="Web-{A352EC75-7E44-BC8E-F991-B8379AE5DA54}" dt="2023-06-20T18:16:55.411" v="1"/>
                <pc2:cmRplyMkLst xmlns:pc2="http://schemas.microsoft.com/office/powerpoint/2019/9/main/command">
                  <pc:docMk/>
                  <pc:sldMk cId="1441467911" sldId="257"/>
                  <pc2:cmMk id="{B5CF10C6-43A3-4494-80B9-6ABAB73A5A2D}"/>
                  <pc2:cmRplyMk id="{0025E36E-741C-4CEA-A2DC-B14A72EE8165}"/>
                </pc2:cmRplyMkLst>
              </pc226:cmRplyChg>
            </pc226:cmChg>
          </p:ext>
        </pc:extLst>
      </pc:sldChg>
      <pc:sldChg chg="addCm">
        <pc:chgData name="Durbin, Kara" userId="S::kara.durbin@pse.com::ca49a473-a285-4150-8079-4ca5c47b92df" providerId="AD" clId="Web-{A352EC75-7E44-BC8E-F991-B8379AE5DA54}" dt="2023-06-20T18:17:45.569" v="2"/>
        <pc:sldMkLst>
          <pc:docMk/>
          <pc:sldMk cId="2297400928" sldId="263"/>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A352EC75-7E44-BC8E-F991-B8379AE5DA54}" dt="2023-06-20T18:17:45.569" v="2"/>
              <pc2:cmMkLst xmlns:pc2="http://schemas.microsoft.com/office/powerpoint/2019/9/main/command">
                <pc:docMk/>
                <pc:sldMk cId="2297400928" sldId="263"/>
                <pc2:cmMk id="{EA021FE6-CF06-4597-8C95-80A8BC6E4E18}"/>
              </pc2:cmMkLst>
            </pc226:cmChg>
          </p:ext>
        </pc:extLst>
      </pc:sldChg>
      <pc:sldChg chg="addCm">
        <pc:chgData name="Durbin, Kara" userId="S::kara.durbin@pse.com::ca49a473-a285-4150-8079-4ca5c47b92df" providerId="AD" clId="Web-{A352EC75-7E44-BC8E-F991-B8379AE5DA54}" dt="2023-06-20T18:55:50.541" v="3"/>
        <pc:sldMkLst>
          <pc:docMk/>
          <pc:sldMk cId="3380887154" sldId="302"/>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A352EC75-7E44-BC8E-F991-B8379AE5DA54}" dt="2023-06-20T18:55:50.541" v="3"/>
              <pc2:cmMkLst xmlns:pc2="http://schemas.microsoft.com/office/powerpoint/2019/9/main/command">
                <pc:docMk/>
                <pc:sldMk cId="3380887154" sldId="302"/>
                <pc2:cmMk id="{98352105-5347-42EB-91D1-7E508490B011}"/>
              </pc2:cmMkLst>
            </pc226:cmChg>
          </p:ext>
        </pc:extLst>
      </pc:sldChg>
    </pc:docChg>
  </pc:docChgLst>
  <pc:docChgLst>
    <pc:chgData name="Mathis, Meredith" userId="S::meredith.mathis@pse.com::ac5c97c4-4647-44fc-b865-8929da56e40e" providerId="AD" clId="Web-{43857E29-F5C3-4E54-94C9-5A32E5AAFF2A}"/>
    <pc:docChg chg="">
      <pc:chgData name="Mathis, Meredith" userId="S::meredith.mathis@pse.com::ac5c97c4-4647-44fc-b865-8929da56e40e" providerId="AD" clId="Web-{43857E29-F5C3-4E54-94C9-5A32E5AAFF2A}" dt="2023-06-14T17:46:43.135" v="1"/>
      <pc:docMkLst>
        <pc:docMk/>
      </pc:docMkLst>
      <pc:sldChg chg="modCm">
        <pc:chgData name="Mathis, Meredith" userId="S::meredith.mathis@pse.com::ac5c97c4-4647-44fc-b865-8929da56e40e" providerId="AD" clId="Web-{43857E29-F5C3-4E54-94C9-5A32E5AAFF2A}" dt="2023-06-14T17:46:43.135" v="1"/>
        <pc:sldMkLst>
          <pc:docMk/>
          <pc:sldMk cId="877622554" sldId="303"/>
        </pc:sldMkLst>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43857E29-F5C3-4E54-94C9-5A32E5AAFF2A}" dt="2023-06-14T17:46:43.135" v="1"/>
              <pc2:cmMkLst xmlns:pc2="http://schemas.microsoft.com/office/powerpoint/2019/9/main/command">
                <pc:docMk/>
                <pc:sldMk cId="877622554" sldId="303"/>
                <pc2:cmMk id="{2EBCA7F0-FD1B-4180-9B80-7AC4EFE106FE}"/>
              </pc2:cmMkLst>
            </pc226:cmChg>
          </p:ext>
        </pc:extLst>
      </pc:sldChg>
      <pc:sldChg chg="delCm">
        <pc:chgData name="Mathis, Meredith" userId="S::meredith.mathis@pse.com::ac5c97c4-4647-44fc-b865-8929da56e40e" providerId="AD" clId="Web-{43857E29-F5C3-4E54-94C9-5A32E5AAFF2A}" dt="2023-06-14T17:46:27.134" v="0"/>
        <pc:sldMkLst>
          <pc:docMk/>
          <pc:sldMk cId="1108782703" sldId="319"/>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3857E29-F5C3-4E54-94C9-5A32E5AAFF2A}" dt="2023-06-14T17:46:27.134" v="0"/>
              <pc2:cmMkLst xmlns:pc2="http://schemas.microsoft.com/office/powerpoint/2019/9/main/command">
                <pc:docMk/>
                <pc:sldMk cId="1108782703" sldId="319"/>
                <pc2:cmMk id="{DFFFE6CD-58FC-443B-8018-2C5B5D39CB1D}"/>
              </pc2:cmMkLst>
            </pc226:cmChg>
          </p:ext>
        </pc:extLst>
      </pc:sldChg>
    </pc:docChg>
  </pc:docChgLst>
  <pc:docChgLst>
    <pc:chgData name="Coulson, Jennifer" userId="S::jennifer.coulson@pse.com::c3ad73e5-0f4f-4b28-a743-a6add2fd6c26" providerId="AD" clId="Web-{502B2BB1-D596-0C0A-CAEC-82350C5F4FD7}"/>
    <pc:docChg chg="modSld">
      <pc:chgData name="Coulson, Jennifer" userId="S::jennifer.coulson@pse.com::c3ad73e5-0f4f-4b28-a743-a6add2fd6c26" providerId="AD" clId="Web-{502B2BB1-D596-0C0A-CAEC-82350C5F4FD7}" dt="2023-06-19T18:57:24.801" v="5" actId="14100"/>
      <pc:docMkLst>
        <pc:docMk/>
      </pc:docMkLst>
      <pc:sldChg chg="modSp">
        <pc:chgData name="Coulson, Jennifer" userId="S::jennifer.coulson@pse.com::c3ad73e5-0f4f-4b28-a743-a6add2fd6c26" providerId="AD" clId="Web-{502B2BB1-D596-0C0A-CAEC-82350C5F4FD7}" dt="2023-06-19T18:57:24.801" v="5" actId="14100"/>
        <pc:sldMkLst>
          <pc:docMk/>
          <pc:sldMk cId="1652509574" sldId="285"/>
        </pc:sldMkLst>
        <pc:spChg chg="mod">
          <ac:chgData name="Coulson, Jennifer" userId="S::jennifer.coulson@pse.com::c3ad73e5-0f4f-4b28-a743-a6add2fd6c26" providerId="AD" clId="Web-{502B2BB1-D596-0C0A-CAEC-82350C5F4FD7}" dt="2023-06-19T18:57:24.785" v="4" actId="14100"/>
          <ac:spMkLst>
            <pc:docMk/>
            <pc:sldMk cId="1652509574" sldId="285"/>
            <ac:spMk id="12" creationId="{1D6DAD09-547B-5795-55C0-4183170A9B18}"/>
          </ac:spMkLst>
        </pc:spChg>
        <pc:spChg chg="mod">
          <ac:chgData name="Coulson, Jennifer" userId="S::jennifer.coulson@pse.com::c3ad73e5-0f4f-4b28-a743-a6add2fd6c26" providerId="AD" clId="Web-{502B2BB1-D596-0C0A-CAEC-82350C5F4FD7}" dt="2023-06-19T18:57:24.801" v="5" actId="14100"/>
          <ac:spMkLst>
            <pc:docMk/>
            <pc:sldMk cId="1652509574" sldId="285"/>
            <ac:spMk id="13" creationId="{5E0804AE-D661-B42A-6E29-F5049C297EAC}"/>
          </ac:spMkLst>
        </pc:spChg>
      </pc:sldChg>
    </pc:docChg>
  </pc:docChgLst>
  <pc:docChgLst>
    <pc:chgData name="Popoff, Phillip" userId="S::phillip.popoff@pse.com::088bd5da-32ee-4a79-a692-3318ab569162" providerId="AD" clId="Web-{B240F082-2280-4937-B676-B484B2B35988}"/>
    <pc:docChg chg="addSld delSld modSld sldOrd">
      <pc:chgData name="Popoff, Phillip" userId="S::phillip.popoff@pse.com::088bd5da-32ee-4a79-a692-3318ab569162" providerId="AD" clId="Web-{B240F082-2280-4937-B676-B484B2B35988}" dt="2023-06-14T00:09:20.466" v="499" actId="20577"/>
      <pc:docMkLst>
        <pc:docMk/>
      </pc:docMkLst>
      <pc:sldChg chg="delCm">
        <pc:chgData name="Popoff, Phillip" userId="S::phillip.popoff@pse.com::088bd5da-32ee-4a79-a692-3318ab569162" providerId="AD" clId="Web-{B240F082-2280-4937-B676-B484B2B35988}" dt="2023-06-14T00:08:12.961" v="478"/>
        <pc:sldMkLst>
          <pc:docMk/>
          <pc:sldMk cId="1441467911" sldId="257"/>
        </pc:sldMkLst>
        <pc:extLst>
          <p:ext xmlns:p="http://schemas.openxmlformats.org/presentationml/2006/main" uri="{D6D511B9-2390-475A-947B-AFAB55BFBCF1}">
            <pc226:cmChg xmlns:pc226="http://schemas.microsoft.com/office/powerpoint/2022/06/main/command" chg="del">
              <pc226:chgData name="Popoff, Phillip" userId="S::phillip.popoff@pse.com::088bd5da-32ee-4a79-a692-3318ab569162" providerId="AD" clId="Web-{B240F082-2280-4937-B676-B484B2B35988}" dt="2023-06-14T00:08:02.179" v="477"/>
              <pc2:cmMkLst xmlns:pc2="http://schemas.microsoft.com/office/powerpoint/2019/9/main/command">
                <pc:docMk/>
                <pc:sldMk cId="1441467911" sldId="257"/>
                <pc2:cmMk id="{36663404-BC09-4CB7-B367-FBE91D2AE65D}"/>
              </pc2:cmMkLst>
            </pc226:cmChg>
            <pc226:cmChg xmlns:pc226="http://schemas.microsoft.com/office/powerpoint/2022/06/main/command" chg="del">
              <pc226:chgData name="Popoff, Phillip" userId="S::phillip.popoff@pse.com::088bd5da-32ee-4a79-a692-3318ab569162" providerId="AD" clId="Web-{B240F082-2280-4937-B676-B484B2B35988}" dt="2023-06-14T00:08:12.961" v="478"/>
              <pc2:cmMkLst xmlns:pc2="http://schemas.microsoft.com/office/powerpoint/2019/9/main/command">
                <pc:docMk/>
                <pc:sldMk cId="1441467911" sldId="257"/>
                <pc2:cmMk id="{86064077-425E-4466-B1DC-C0C0E47E0679}"/>
              </pc2:cmMkLst>
            </pc226:cmChg>
          </p:ext>
        </pc:extLst>
      </pc:sldChg>
      <pc:sldChg chg="addSp delSp modSp">
        <pc:chgData name="Popoff, Phillip" userId="S::phillip.popoff@pse.com::088bd5da-32ee-4a79-a692-3318ab569162" providerId="AD" clId="Web-{B240F082-2280-4937-B676-B484B2B35988}" dt="2023-06-13T22:51:55.074" v="112"/>
        <pc:sldMkLst>
          <pc:docMk/>
          <pc:sldMk cId="2297400928" sldId="263"/>
        </pc:sldMkLst>
        <pc:spChg chg="mod">
          <ac:chgData name="Popoff, Phillip" userId="S::phillip.popoff@pse.com::088bd5da-32ee-4a79-a692-3318ab569162" providerId="AD" clId="Web-{B240F082-2280-4937-B676-B484B2B35988}" dt="2023-06-13T22:49:36.085" v="75" actId="20577"/>
          <ac:spMkLst>
            <pc:docMk/>
            <pc:sldMk cId="2297400928" sldId="263"/>
            <ac:spMk id="2" creationId="{00000000-0000-0000-0000-000000000000}"/>
          </ac:spMkLst>
        </pc:spChg>
        <pc:spChg chg="add del mod">
          <ac:chgData name="Popoff, Phillip" userId="S::phillip.popoff@pse.com::088bd5da-32ee-4a79-a692-3318ab569162" providerId="AD" clId="Web-{B240F082-2280-4937-B676-B484B2B35988}" dt="2023-06-13T22:51:55.074" v="112"/>
          <ac:spMkLst>
            <pc:docMk/>
            <pc:sldMk cId="2297400928" sldId="263"/>
            <ac:spMk id="3" creationId="{9399B195-2418-3310-9BDE-03BCFA0C4AD5}"/>
          </ac:spMkLst>
        </pc:spChg>
        <pc:spChg chg="mod">
          <ac:chgData name="Popoff, Phillip" userId="S::phillip.popoff@pse.com::088bd5da-32ee-4a79-a692-3318ab569162" providerId="AD" clId="Web-{B240F082-2280-4937-B676-B484B2B35988}" dt="2023-06-13T22:48:54.302" v="74" actId="14100"/>
          <ac:spMkLst>
            <pc:docMk/>
            <pc:sldMk cId="2297400928" sldId="263"/>
            <ac:spMk id="8" creationId="{00000000-0000-0000-0000-000000000000}"/>
          </ac:spMkLst>
        </pc:spChg>
      </pc:sldChg>
      <pc:sldChg chg="addSp delSp modSp">
        <pc:chgData name="Popoff, Phillip" userId="S::phillip.popoff@pse.com::088bd5da-32ee-4a79-a692-3318ab569162" providerId="AD" clId="Web-{B240F082-2280-4937-B676-B484B2B35988}" dt="2023-06-13T23:50:34.406" v="437" actId="1076"/>
        <pc:sldMkLst>
          <pc:docMk/>
          <pc:sldMk cId="237034998" sldId="265"/>
        </pc:sldMkLst>
        <pc:spChg chg="mod">
          <ac:chgData name="Popoff, Phillip" userId="S::phillip.popoff@pse.com::088bd5da-32ee-4a79-a692-3318ab569162" providerId="AD" clId="Web-{B240F082-2280-4937-B676-B484B2B35988}" dt="2023-06-13T23:47:03.274" v="411" actId="14100"/>
          <ac:spMkLst>
            <pc:docMk/>
            <pc:sldMk cId="237034998" sldId="265"/>
            <ac:spMk id="2" creationId="{ECCD5BA7-0EED-AC46-183D-01FCCCA1B6E0}"/>
          </ac:spMkLst>
        </pc:spChg>
        <pc:spChg chg="add mod">
          <ac:chgData name="Popoff, Phillip" userId="S::phillip.popoff@pse.com::088bd5da-32ee-4a79-a692-3318ab569162" providerId="AD" clId="Web-{B240F082-2280-4937-B676-B484B2B35988}" dt="2023-06-13T23:50:34.406" v="437" actId="1076"/>
          <ac:spMkLst>
            <pc:docMk/>
            <pc:sldMk cId="237034998" sldId="265"/>
            <ac:spMk id="3" creationId="{ED0CFC84-B06F-B69B-F726-ABAAA0183478}"/>
          </ac:spMkLst>
        </pc:spChg>
        <pc:cxnChg chg="add mod">
          <ac:chgData name="Popoff, Phillip" userId="S::phillip.popoff@pse.com::088bd5da-32ee-4a79-a692-3318ab569162" providerId="AD" clId="Web-{B240F082-2280-4937-B676-B484B2B35988}" dt="2023-06-13T23:50:26.953" v="436"/>
          <ac:cxnSpMkLst>
            <pc:docMk/>
            <pc:sldMk cId="237034998" sldId="265"/>
            <ac:cxnSpMk id="5" creationId="{2FBA2E40-0209-E685-B576-6CFC9656426D}"/>
          </ac:cxnSpMkLst>
        </pc:cxnChg>
        <pc:cxnChg chg="add del mod">
          <ac:chgData name="Popoff, Phillip" userId="S::phillip.popoff@pse.com::088bd5da-32ee-4a79-a692-3318ab569162" providerId="AD" clId="Web-{B240F082-2280-4937-B676-B484B2B35988}" dt="2023-06-13T23:49:28.373" v="431"/>
          <ac:cxnSpMkLst>
            <pc:docMk/>
            <pc:sldMk cId="237034998" sldId="265"/>
            <ac:cxnSpMk id="6" creationId="{1463DBB3-0F57-A37F-E874-C848DFD546BA}"/>
          </ac:cxnSpMkLst>
        </pc:cxnChg>
      </pc:sldChg>
      <pc:sldChg chg="modSp">
        <pc:chgData name="Popoff, Phillip" userId="S::phillip.popoff@pse.com::088bd5da-32ee-4a79-a692-3318ab569162" providerId="AD" clId="Web-{B240F082-2280-4937-B676-B484B2B35988}" dt="2023-06-13T23:53:58.836" v="451" actId="20577"/>
        <pc:sldMkLst>
          <pc:docMk/>
          <pc:sldMk cId="1373315711" sldId="268"/>
        </pc:sldMkLst>
        <pc:spChg chg="mod">
          <ac:chgData name="Popoff, Phillip" userId="S::phillip.popoff@pse.com::088bd5da-32ee-4a79-a692-3318ab569162" providerId="AD" clId="Web-{B240F082-2280-4937-B676-B484B2B35988}" dt="2023-06-13T23:53:58.836" v="451" actId="20577"/>
          <ac:spMkLst>
            <pc:docMk/>
            <pc:sldMk cId="1373315711" sldId="268"/>
            <ac:spMk id="3" creationId="{84F692AB-FB8D-EE2E-9CB2-3346E46BC9AE}"/>
          </ac:spMkLst>
        </pc:spChg>
      </pc:sldChg>
      <pc:sldChg chg="del">
        <pc:chgData name="Popoff, Phillip" userId="S::phillip.popoff@pse.com::088bd5da-32ee-4a79-a692-3318ab569162" providerId="AD" clId="Web-{B240F082-2280-4937-B676-B484B2B35988}" dt="2023-06-13T22:47:00.282" v="8"/>
        <pc:sldMkLst>
          <pc:docMk/>
          <pc:sldMk cId="69363871" sldId="278"/>
        </pc:sldMkLst>
      </pc:sldChg>
      <pc:sldChg chg="del">
        <pc:chgData name="Popoff, Phillip" userId="S::phillip.popoff@pse.com::088bd5da-32ee-4a79-a692-3318ab569162" providerId="AD" clId="Web-{B240F082-2280-4937-B676-B484B2B35988}" dt="2023-06-13T23:35:33.764" v="361"/>
        <pc:sldMkLst>
          <pc:docMk/>
          <pc:sldMk cId="551247191" sldId="279"/>
        </pc:sldMkLst>
      </pc:sldChg>
      <pc:sldChg chg="modSp modCm">
        <pc:chgData name="Popoff, Phillip" userId="S::phillip.popoff@pse.com::088bd5da-32ee-4a79-a692-3318ab569162" providerId="AD" clId="Web-{B240F082-2280-4937-B676-B484B2B35988}" dt="2023-06-14T00:04:41.641" v="462" actId="20577"/>
        <pc:sldMkLst>
          <pc:docMk/>
          <pc:sldMk cId="1803814026" sldId="280"/>
        </pc:sldMkLst>
        <pc:spChg chg="mod">
          <ac:chgData name="Popoff, Phillip" userId="S::phillip.popoff@pse.com::088bd5da-32ee-4a79-a692-3318ab569162" providerId="AD" clId="Web-{B240F082-2280-4937-B676-B484B2B35988}" dt="2023-06-14T00:04:41.641" v="462" actId="20577"/>
          <ac:spMkLst>
            <pc:docMk/>
            <pc:sldMk cId="1803814026" sldId="280"/>
            <ac:spMk id="3" creationId="{D11888AD-4D79-81B4-FD82-DF139C94D9C6}"/>
          </ac:spMkLst>
        </pc:spChg>
        <pc:extLst>
          <p:ext xmlns:p="http://schemas.openxmlformats.org/presentationml/2006/main" uri="{D6D511B9-2390-475A-947B-AFAB55BFBCF1}">
            <pc226:cmChg xmlns:pc226="http://schemas.microsoft.com/office/powerpoint/2022/06/main/command" chg="mod">
              <pc226:chgData name="Popoff, Phillip" userId="S::phillip.popoff@pse.com::088bd5da-32ee-4a79-a692-3318ab569162" providerId="AD" clId="Web-{B240F082-2280-4937-B676-B484B2B35988}" dt="2023-06-14T00:04:41.641" v="462" actId="20577"/>
              <pc2:cmMkLst xmlns:pc2="http://schemas.microsoft.com/office/powerpoint/2019/9/main/command">
                <pc:docMk/>
                <pc:sldMk cId="1803814026" sldId="280"/>
                <pc2:cmMk id="{FB34155C-D119-4FBD-958B-85703D1E9CA2}"/>
              </pc2:cmMkLst>
            </pc226:cmChg>
          </p:ext>
        </pc:extLst>
      </pc:sldChg>
      <pc:sldChg chg="modSp del ord">
        <pc:chgData name="Popoff, Phillip" userId="S::phillip.popoff@pse.com::088bd5da-32ee-4a79-a692-3318ab569162" providerId="AD" clId="Web-{B240F082-2280-4937-B676-B484B2B35988}" dt="2023-06-14T00:03:16.841" v="460"/>
        <pc:sldMkLst>
          <pc:docMk/>
          <pc:sldMk cId="4124080030" sldId="283"/>
        </pc:sldMkLst>
        <pc:spChg chg="mod">
          <ac:chgData name="Popoff, Phillip" userId="S::phillip.popoff@pse.com::088bd5da-32ee-4a79-a692-3318ab569162" providerId="AD" clId="Web-{B240F082-2280-4937-B676-B484B2B35988}" dt="2023-06-13T23:30:49.050" v="344" actId="20577"/>
          <ac:spMkLst>
            <pc:docMk/>
            <pc:sldMk cId="4124080030" sldId="283"/>
            <ac:spMk id="2" creationId="{00000000-0000-0000-0000-000000000000}"/>
          </ac:spMkLst>
        </pc:spChg>
        <pc:spChg chg="mod">
          <ac:chgData name="Popoff, Phillip" userId="S::phillip.popoff@pse.com::088bd5da-32ee-4a79-a692-3318ab569162" providerId="AD" clId="Web-{B240F082-2280-4937-B676-B484B2B35988}" dt="2023-06-13T23:31:08.582" v="350" actId="20577"/>
          <ac:spMkLst>
            <pc:docMk/>
            <pc:sldMk cId="4124080030" sldId="283"/>
            <ac:spMk id="4" creationId="{00000000-0000-0000-0000-000000000000}"/>
          </ac:spMkLst>
        </pc:spChg>
      </pc:sldChg>
      <pc:sldChg chg="addSp delSp modSp addAnim delAnim modAnim">
        <pc:chgData name="Popoff, Phillip" userId="S::phillip.popoff@pse.com::088bd5da-32ee-4a79-a692-3318ab569162" providerId="AD" clId="Web-{B240F082-2280-4937-B676-B484B2B35988}" dt="2023-06-13T23:29:27.563" v="341" actId="1076"/>
        <pc:sldMkLst>
          <pc:docMk/>
          <pc:sldMk cId="1652509574" sldId="285"/>
        </pc:sldMkLst>
        <pc:spChg chg="add del">
          <ac:chgData name="Popoff, Phillip" userId="S::phillip.popoff@pse.com::088bd5da-32ee-4a79-a692-3318ab569162" providerId="AD" clId="Web-{B240F082-2280-4937-B676-B484B2B35988}" dt="2023-06-13T22:55:50.145" v="186"/>
          <ac:spMkLst>
            <pc:docMk/>
            <pc:sldMk cId="1652509574" sldId="285"/>
            <ac:spMk id="2" creationId="{ACC6887D-90F6-E69D-B70E-E4B889EAD7B2}"/>
          </ac:spMkLst>
        </pc:spChg>
        <pc:spChg chg="mod">
          <ac:chgData name="Popoff, Phillip" userId="S::phillip.popoff@pse.com::088bd5da-32ee-4a79-a692-3318ab569162" providerId="AD" clId="Web-{B240F082-2280-4937-B676-B484B2B35988}" dt="2023-06-13T22:55:08.644" v="184" actId="20577"/>
          <ac:spMkLst>
            <pc:docMk/>
            <pc:sldMk cId="1652509574" sldId="285"/>
            <ac:spMk id="3" creationId="{3A722654-59F0-A782-86AE-96AD1783AD6E}"/>
          </ac:spMkLst>
        </pc:spChg>
        <pc:spChg chg="add del mod">
          <ac:chgData name="Popoff, Phillip" userId="S::phillip.popoff@pse.com::088bd5da-32ee-4a79-a692-3318ab569162" providerId="AD" clId="Web-{B240F082-2280-4937-B676-B484B2B35988}" dt="2023-06-13T23:01:28.626" v="213"/>
          <ac:spMkLst>
            <pc:docMk/>
            <pc:sldMk cId="1652509574" sldId="285"/>
            <ac:spMk id="7" creationId="{D3691877-1E43-4A07-960D-A4AA55439D39}"/>
          </ac:spMkLst>
        </pc:spChg>
        <pc:spChg chg="add mod">
          <ac:chgData name="Popoff, Phillip" userId="S::phillip.popoff@pse.com::088bd5da-32ee-4a79-a692-3318ab569162" providerId="AD" clId="Web-{B240F082-2280-4937-B676-B484B2B35988}" dt="2023-06-13T23:25:23.476" v="328"/>
          <ac:spMkLst>
            <pc:docMk/>
            <pc:sldMk cId="1652509574" sldId="285"/>
            <ac:spMk id="8" creationId="{564CA442-EAAD-A4CE-0C49-DF4AA16D17D4}"/>
          </ac:spMkLst>
        </pc:spChg>
        <pc:spChg chg="add del mod">
          <ac:chgData name="Popoff, Phillip" userId="S::phillip.popoff@pse.com::088bd5da-32ee-4a79-a692-3318ab569162" providerId="AD" clId="Web-{B240F082-2280-4937-B676-B484B2B35988}" dt="2023-06-13T23:01:58.940" v="215"/>
          <ac:spMkLst>
            <pc:docMk/>
            <pc:sldMk cId="1652509574" sldId="285"/>
            <ac:spMk id="9" creationId="{97B7FBC7-2553-8288-E51F-4A055F6DC29D}"/>
          </ac:spMkLst>
        </pc:spChg>
        <pc:spChg chg="add mod">
          <ac:chgData name="Popoff, Phillip" userId="S::phillip.popoff@pse.com::088bd5da-32ee-4a79-a692-3318ab569162" providerId="AD" clId="Web-{B240F082-2280-4937-B676-B484B2B35988}" dt="2023-06-13T23:25:14.257" v="327"/>
          <ac:spMkLst>
            <pc:docMk/>
            <pc:sldMk cId="1652509574" sldId="285"/>
            <ac:spMk id="10" creationId="{77CE4543-78D6-C037-D4C6-5986AFAAE635}"/>
          </ac:spMkLst>
        </pc:spChg>
        <pc:spChg chg="add mod">
          <ac:chgData name="Popoff, Phillip" userId="S::phillip.popoff@pse.com::088bd5da-32ee-4a79-a692-3318ab569162" providerId="AD" clId="Web-{B240F082-2280-4937-B676-B484B2B35988}" dt="2023-06-13T23:25:29.336" v="329"/>
          <ac:spMkLst>
            <pc:docMk/>
            <pc:sldMk cId="1652509574" sldId="285"/>
            <ac:spMk id="11" creationId="{D600375A-659E-BC20-8622-E835BB4A412B}"/>
          </ac:spMkLst>
        </pc:spChg>
        <pc:spChg chg="add mod">
          <ac:chgData name="Popoff, Phillip" userId="S::phillip.popoff@pse.com::088bd5da-32ee-4a79-a692-3318ab569162" providerId="AD" clId="Web-{B240F082-2280-4937-B676-B484B2B35988}" dt="2023-06-13T23:09:52.457" v="285" actId="1076"/>
          <ac:spMkLst>
            <pc:docMk/>
            <pc:sldMk cId="1652509574" sldId="285"/>
            <ac:spMk id="12" creationId="{1D6DAD09-547B-5795-55C0-4183170A9B18}"/>
          </ac:spMkLst>
        </pc:spChg>
        <pc:spChg chg="add mod">
          <ac:chgData name="Popoff, Phillip" userId="S::phillip.popoff@pse.com::088bd5da-32ee-4a79-a692-3318ab569162" providerId="AD" clId="Web-{B240F082-2280-4937-B676-B484B2B35988}" dt="2023-06-13T23:10:11.458" v="292" actId="20577"/>
          <ac:spMkLst>
            <pc:docMk/>
            <pc:sldMk cId="1652509574" sldId="285"/>
            <ac:spMk id="13" creationId="{5E0804AE-D661-B42A-6E29-F5049C297EAC}"/>
          </ac:spMkLst>
        </pc:spChg>
        <pc:spChg chg="add mod">
          <ac:chgData name="Popoff, Phillip" userId="S::phillip.popoff@pse.com::088bd5da-32ee-4a79-a692-3318ab569162" providerId="AD" clId="Web-{B240F082-2280-4937-B676-B484B2B35988}" dt="2023-06-13T23:26:09.321" v="330"/>
          <ac:spMkLst>
            <pc:docMk/>
            <pc:sldMk cId="1652509574" sldId="285"/>
            <ac:spMk id="14" creationId="{0926CF15-764A-181B-4A26-D10D7B6F0740}"/>
          </ac:spMkLst>
        </pc:spChg>
        <pc:spChg chg="add mod">
          <ac:chgData name="Popoff, Phillip" userId="S::phillip.popoff@pse.com::088bd5da-32ee-4a79-a692-3318ab569162" providerId="AD" clId="Web-{B240F082-2280-4937-B676-B484B2B35988}" dt="2023-06-13T23:26:19.306" v="331"/>
          <ac:spMkLst>
            <pc:docMk/>
            <pc:sldMk cId="1652509574" sldId="285"/>
            <ac:spMk id="15" creationId="{DDCEFDB7-B541-50C0-C859-762831365741}"/>
          </ac:spMkLst>
        </pc:spChg>
        <pc:spChg chg="add mod">
          <ac:chgData name="Popoff, Phillip" userId="S::phillip.popoff@pse.com::088bd5da-32ee-4a79-a692-3318ab569162" providerId="AD" clId="Web-{B240F082-2280-4937-B676-B484B2B35988}" dt="2023-06-13T23:26:29.135" v="332"/>
          <ac:spMkLst>
            <pc:docMk/>
            <pc:sldMk cId="1652509574" sldId="285"/>
            <ac:spMk id="16" creationId="{52A1FE1D-17BD-A717-7283-94F25B812B81}"/>
          </ac:spMkLst>
        </pc:spChg>
        <pc:spChg chg="add del mod">
          <ac:chgData name="Popoff, Phillip" userId="S::phillip.popoff@pse.com::088bd5da-32ee-4a79-a692-3318ab569162" providerId="AD" clId="Web-{B240F082-2280-4937-B676-B484B2B35988}" dt="2023-06-13T23:21:34.280" v="320"/>
          <ac:spMkLst>
            <pc:docMk/>
            <pc:sldMk cId="1652509574" sldId="285"/>
            <ac:spMk id="19" creationId="{3887FA48-6913-4D99-29B6-94EF99953776}"/>
          </ac:spMkLst>
        </pc:spChg>
        <pc:spChg chg="add mod">
          <ac:chgData name="Popoff, Phillip" userId="S::phillip.popoff@pse.com::088bd5da-32ee-4a79-a692-3318ab569162" providerId="AD" clId="Web-{B240F082-2280-4937-B676-B484B2B35988}" dt="2023-06-13T23:29:27.563" v="341" actId="1076"/>
          <ac:spMkLst>
            <pc:docMk/>
            <pc:sldMk cId="1652509574" sldId="285"/>
            <ac:spMk id="20" creationId="{FCAEF781-41E9-B0BA-A315-0DE116F98FED}"/>
          </ac:spMkLst>
        </pc:spChg>
        <pc:grpChg chg="add">
          <ac:chgData name="Popoff, Phillip" userId="S::phillip.popoff@pse.com::088bd5da-32ee-4a79-a692-3318ab569162" providerId="AD" clId="Web-{B240F082-2280-4937-B676-B484B2B35988}" dt="2023-06-13T23:08:27.767" v="283"/>
          <ac:grpSpMkLst>
            <pc:docMk/>
            <pc:sldMk cId="1652509574" sldId="285"/>
            <ac:grpSpMk id="17" creationId="{8E199971-9F6F-0A6E-C2D1-652823D39EA3}"/>
          </ac:grpSpMkLst>
        </pc:grpChg>
        <pc:grpChg chg="add">
          <ac:chgData name="Popoff, Phillip" userId="S::phillip.popoff@pse.com::088bd5da-32ee-4a79-a692-3318ab569162" providerId="AD" clId="Web-{B240F082-2280-4937-B676-B484B2B35988}" dt="2023-06-13T23:09:28.332" v="284"/>
          <ac:grpSpMkLst>
            <pc:docMk/>
            <pc:sldMk cId="1652509574" sldId="285"/>
            <ac:grpSpMk id="18" creationId="{FAE1C8D1-E01D-81CA-0A4B-37E4E9A4215E}"/>
          </ac:grpSpMkLst>
        </pc:grpChg>
        <pc:cxnChg chg="add del mod">
          <ac:chgData name="Popoff, Phillip" userId="S::phillip.popoff@pse.com::088bd5da-32ee-4a79-a692-3318ab569162" providerId="AD" clId="Web-{B240F082-2280-4937-B676-B484B2B35988}" dt="2023-06-13T22:57:55.587" v="194"/>
          <ac:cxnSpMkLst>
            <pc:docMk/>
            <pc:sldMk cId="1652509574" sldId="285"/>
            <ac:cxnSpMk id="5" creationId="{0143A493-B5F9-5A30-CAA5-8628EA89CFE1}"/>
          </ac:cxnSpMkLst>
        </pc:cxnChg>
        <pc:cxnChg chg="add del mod">
          <ac:chgData name="Popoff, Phillip" userId="S::phillip.popoff@pse.com::088bd5da-32ee-4a79-a692-3318ab569162" providerId="AD" clId="Web-{B240F082-2280-4937-B676-B484B2B35988}" dt="2023-06-13T22:57:59.119" v="195"/>
          <ac:cxnSpMkLst>
            <pc:docMk/>
            <pc:sldMk cId="1652509574" sldId="285"/>
            <ac:cxnSpMk id="6" creationId="{9152A60F-7991-FB1C-4DA7-7261813D85AE}"/>
          </ac:cxnSpMkLst>
        </pc:cxnChg>
      </pc:sldChg>
      <pc:sldChg chg="ord">
        <pc:chgData name="Popoff, Phillip" userId="S::phillip.popoff@pse.com::088bd5da-32ee-4a79-a692-3318ab569162" providerId="AD" clId="Web-{B240F082-2280-4937-B676-B484B2B35988}" dt="2023-06-13T23:36:31.407" v="364"/>
        <pc:sldMkLst>
          <pc:docMk/>
          <pc:sldMk cId="1723382754" sldId="286"/>
        </pc:sldMkLst>
      </pc:sldChg>
      <pc:sldChg chg="ord">
        <pc:chgData name="Popoff, Phillip" userId="S::phillip.popoff@pse.com::088bd5da-32ee-4a79-a692-3318ab569162" providerId="AD" clId="Web-{B240F082-2280-4937-B676-B484B2B35988}" dt="2023-06-13T23:33:54.557" v="360"/>
        <pc:sldMkLst>
          <pc:docMk/>
          <pc:sldMk cId="3429595970" sldId="288"/>
        </pc:sldMkLst>
      </pc:sldChg>
      <pc:sldChg chg="ord">
        <pc:chgData name="Popoff, Phillip" userId="S::phillip.popoff@pse.com::088bd5da-32ee-4a79-a692-3318ab569162" providerId="AD" clId="Web-{B240F082-2280-4937-B676-B484B2B35988}" dt="2023-06-13T22:47:36.221" v="14"/>
        <pc:sldMkLst>
          <pc:docMk/>
          <pc:sldMk cId="4083980841" sldId="300"/>
        </pc:sldMkLst>
      </pc:sldChg>
      <pc:sldChg chg="ord">
        <pc:chgData name="Popoff, Phillip" userId="S::phillip.popoff@pse.com::088bd5da-32ee-4a79-a692-3318ab569162" providerId="AD" clId="Web-{B240F082-2280-4937-B676-B484B2B35988}" dt="2023-06-13T22:47:36.221" v="13"/>
        <pc:sldMkLst>
          <pc:docMk/>
          <pc:sldMk cId="2085716470" sldId="301"/>
        </pc:sldMkLst>
      </pc:sldChg>
      <pc:sldChg chg="delSp modSp ord">
        <pc:chgData name="Popoff, Phillip" userId="S::phillip.popoff@pse.com::088bd5da-32ee-4a79-a692-3318ab569162" providerId="AD" clId="Web-{B240F082-2280-4937-B676-B484B2B35988}" dt="2023-06-14T00:01:01.601" v="455" actId="1076"/>
        <pc:sldMkLst>
          <pc:docMk/>
          <pc:sldMk cId="3380887154" sldId="302"/>
        </pc:sldMkLst>
        <pc:spChg chg="del">
          <ac:chgData name="Popoff, Phillip" userId="S::phillip.popoff@pse.com::088bd5da-32ee-4a79-a692-3318ab569162" providerId="AD" clId="Web-{B240F082-2280-4937-B676-B484B2B35988}" dt="2023-06-14T00:00:50.476" v="453"/>
          <ac:spMkLst>
            <pc:docMk/>
            <pc:sldMk cId="3380887154" sldId="302"/>
            <ac:spMk id="9" creationId="{21F4278B-B431-1C83-97C6-1849950FCC9B}"/>
          </ac:spMkLst>
        </pc:spChg>
        <pc:picChg chg="mod">
          <ac:chgData name="Popoff, Phillip" userId="S::phillip.popoff@pse.com::088bd5da-32ee-4a79-a692-3318ab569162" providerId="AD" clId="Web-{B240F082-2280-4937-B676-B484B2B35988}" dt="2023-06-14T00:01:01.601" v="455" actId="1076"/>
          <ac:picMkLst>
            <pc:docMk/>
            <pc:sldMk cId="3380887154" sldId="302"/>
            <ac:picMk id="8" creationId="{603EF796-6C4B-A63D-D331-88B087A77B08}"/>
          </ac:picMkLst>
        </pc:picChg>
      </pc:sldChg>
      <pc:sldChg chg="ord">
        <pc:chgData name="Popoff, Phillip" userId="S::phillip.popoff@pse.com::088bd5da-32ee-4a79-a692-3318ab569162" providerId="AD" clId="Web-{B240F082-2280-4937-B676-B484B2B35988}" dt="2023-06-13T22:47:36.221" v="19"/>
        <pc:sldMkLst>
          <pc:docMk/>
          <pc:sldMk cId="877622554" sldId="303"/>
        </pc:sldMkLst>
      </pc:sldChg>
      <pc:sldChg chg="ord">
        <pc:chgData name="Popoff, Phillip" userId="S::phillip.popoff@pse.com::088bd5da-32ee-4a79-a692-3318ab569162" providerId="AD" clId="Web-{B240F082-2280-4937-B676-B484B2B35988}" dt="2023-06-13T22:47:36.221" v="18"/>
        <pc:sldMkLst>
          <pc:docMk/>
          <pc:sldMk cId="696714507" sldId="304"/>
        </pc:sldMkLst>
      </pc:sldChg>
      <pc:sldChg chg="ord">
        <pc:chgData name="Popoff, Phillip" userId="S::phillip.popoff@pse.com::088bd5da-32ee-4a79-a692-3318ab569162" providerId="AD" clId="Web-{B240F082-2280-4937-B676-B484B2B35988}" dt="2023-06-13T22:47:36.221" v="17"/>
        <pc:sldMkLst>
          <pc:docMk/>
          <pc:sldMk cId="1053963403" sldId="305"/>
        </pc:sldMkLst>
      </pc:sldChg>
      <pc:sldChg chg="ord">
        <pc:chgData name="Popoff, Phillip" userId="S::phillip.popoff@pse.com::088bd5da-32ee-4a79-a692-3318ab569162" providerId="AD" clId="Web-{B240F082-2280-4937-B676-B484B2B35988}" dt="2023-06-13T22:47:36.221" v="16"/>
        <pc:sldMkLst>
          <pc:docMk/>
          <pc:sldMk cId="857628625" sldId="306"/>
        </pc:sldMkLst>
      </pc:sldChg>
      <pc:sldChg chg="ord">
        <pc:chgData name="Popoff, Phillip" userId="S::phillip.popoff@pse.com::088bd5da-32ee-4a79-a692-3318ab569162" providerId="AD" clId="Web-{B240F082-2280-4937-B676-B484B2B35988}" dt="2023-06-13T22:47:36.221" v="15"/>
        <pc:sldMkLst>
          <pc:docMk/>
          <pc:sldMk cId="1639157891" sldId="307"/>
        </pc:sldMkLst>
      </pc:sldChg>
      <pc:sldChg chg="del ord">
        <pc:chgData name="Popoff, Phillip" userId="S::phillip.popoff@pse.com::088bd5da-32ee-4a79-a692-3318ab569162" providerId="AD" clId="Web-{B240F082-2280-4937-B676-B484B2B35988}" dt="2023-06-14T00:01:52.056" v="456"/>
        <pc:sldMkLst>
          <pc:docMk/>
          <pc:sldMk cId="211385861" sldId="309"/>
        </pc:sldMkLst>
      </pc:sldChg>
      <pc:sldChg chg="ord">
        <pc:chgData name="Popoff, Phillip" userId="S::phillip.popoff@pse.com::088bd5da-32ee-4a79-a692-3318ab569162" providerId="AD" clId="Web-{B240F082-2280-4937-B676-B484B2B35988}" dt="2023-06-14T00:02:29.292" v="457"/>
        <pc:sldMkLst>
          <pc:docMk/>
          <pc:sldMk cId="3709772479" sldId="310"/>
        </pc:sldMkLst>
      </pc:sldChg>
      <pc:sldChg chg="ord">
        <pc:chgData name="Popoff, Phillip" userId="S::phillip.popoff@pse.com::088bd5da-32ee-4a79-a692-3318ab569162" providerId="AD" clId="Web-{B240F082-2280-4937-B676-B484B2B35988}" dt="2023-06-13T22:47:36.221" v="12"/>
        <pc:sldMkLst>
          <pc:docMk/>
          <pc:sldMk cId="2145236923" sldId="311"/>
        </pc:sldMkLst>
      </pc:sldChg>
      <pc:sldChg chg="ord">
        <pc:chgData name="Popoff, Phillip" userId="S::phillip.popoff@pse.com::088bd5da-32ee-4a79-a692-3318ab569162" providerId="AD" clId="Web-{B240F082-2280-4937-B676-B484B2B35988}" dt="2023-06-13T23:36:31.407" v="367"/>
        <pc:sldMkLst>
          <pc:docMk/>
          <pc:sldMk cId="352275433" sldId="312"/>
        </pc:sldMkLst>
      </pc:sldChg>
      <pc:sldChg chg="modSp ord">
        <pc:chgData name="Popoff, Phillip" userId="S::phillip.popoff@pse.com::088bd5da-32ee-4a79-a692-3318ab569162" providerId="AD" clId="Web-{B240F082-2280-4937-B676-B484B2B35988}" dt="2023-06-13T23:36:31.407" v="366"/>
        <pc:sldMkLst>
          <pc:docMk/>
          <pc:sldMk cId="3414734032" sldId="313"/>
        </pc:sldMkLst>
        <pc:spChg chg="mod">
          <ac:chgData name="Popoff, Phillip" userId="S::phillip.popoff@pse.com::088bd5da-32ee-4a79-a692-3318ab569162" providerId="AD" clId="Web-{B240F082-2280-4937-B676-B484B2B35988}" dt="2023-06-13T23:32:57.086" v="358" actId="20577"/>
          <ac:spMkLst>
            <pc:docMk/>
            <pc:sldMk cId="3414734032" sldId="313"/>
            <ac:spMk id="2" creationId="{00000000-0000-0000-0000-000000000000}"/>
          </ac:spMkLst>
        </pc:spChg>
      </pc:sldChg>
      <pc:sldChg chg="ord">
        <pc:chgData name="Popoff, Phillip" userId="S::phillip.popoff@pse.com::088bd5da-32ee-4a79-a692-3318ab569162" providerId="AD" clId="Web-{B240F082-2280-4937-B676-B484B2B35988}" dt="2023-06-13T23:36:31.407" v="365"/>
        <pc:sldMkLst>
          <pc:docMk/>
          <pc:sldMk cId="888718203" sldId="314"/>
        </pc:sldMkLst>
      </pc:sldChg>
      <pc:sldChg chg="ord">
        <pc:chgData name="Popoff, Phillip" userId="S::phillip.popoff@pse.com::088bd5da-32ee-4a79-a692-3318ab569162" providerId="AD" clId="Web-{B240F082-2280-4937-B676-B484B2B35988}" dt="2023-06-13T23:36:31.407" v="362"/>
        <pc:sldMkLst>
          <pc:docMk/>
          <pc:sldMk cId="1179219575" sldId="315"/>
        </pc:sldMkLst>
      </pc:sldChg>
      <pc:sldChg chg="ord">
        <pc:chgData name="Popoff, Phillip" userId="S::phillip.popoff@pse.com::088bd5da-32ee-4a79-a692-3318ab569162" providerId="AD" clId="Web-{B240F082-2280-4937-B676-B484B2B35988}" dt="2023-06-13T23:36:31.407" v="363"/>
        <pc:sldMkLst>
          <pc:docMk/>
          <pc:sldMk cId="948269768" sldId="316"/>
        </pc:sldMkLst>
      </pc:sldChg>
      <pc:sldChg chg="del">
        <pc:chgData name="Popoff, Phillip" userId="S::phillip.popoff@pse.com::088bd5da-32ee-4a79-a692-3318ab569162" providerId="AD" clId="Web-{B240F082-2280-4937-B676-B484B2B35988}" dt="2023-06-13T22:46:46.563" v="7"/>
        <pc:sldMkLst>
          <pc:docMk/>
          <pc:sldMk cId="3856502298" sldId="317"/>
        </pc:sldMkLst>
      </pc:sldChg>
      <pc:sldChg chg="del ord">
        <pc:chgData name="Popoff, Phillip" userId="S::phillip.popoff@pse.com::088bd5da-32ee-4a79-a692-3318ab569162" providerId="AD" clId="Web-{B240F082-2280-4937-B676-B484B2B35988}" dt="2023-06-14T00:02:43.417" v="458"/>
        <pc:sldMkLst>
          <pc:docMk/>
          <pc:sldMk cId="1446195885" sldId="320"/>
        </pc:sldMkLst>
      </pc:sldChg>
      <pc:sldChg chg="modSp new">
        <pc:chgData name="Popoff, Phillip" userId="S::phillip.popoff@pse.com::088bd5da-32ee-4a79-a692-3318ab569162" providerId="AD" clId="Web-{B240F082-2280-4937-B676-B484B2B35988}" dt="2023-06-14T00:07:26.240" v="476" actId="20577"/>
        <pc:sldMkLst>
          <pc:docMk/>
          <pc:sldMk cId="366123766" sldId="321"/>
        </pc:sldMkLst>
        <pc:spChg chg="mod">
          <ac:chgData name="Popoff, Phillip" userId="S::phillip.popoff@pse.com::088bd5da-32ee-4a79-a692-3318ab569162" providerId="AD" clId="Web-{B240F082-2280-4937-B676-B484B2B35988}" dt="2023-06-13T22:46:15.546" v="6" actId="20577"/>
          <ac:spMkLst>
            <pc:docMk/>
            <pc:sldMk cId="366123766" sldId="321"/>
            <ac:spMk id="2" creationId="{C4FF908A-6C24-F987-8EAE-7F61906E899C}"/>
          </ac:spMkLst>
        </pc:spChg>
        <pc:spChg chg="mod">
          <ac:chgData name="Popoff, Phillip" userId="S::phillip.popoff@pse.com::088bd5da-32ee-4a79-a692-3318ab569162" providerId="AD" clId="Web-{B240F082-2280-4937-B676-B484B2B35988}" dt="2023-06-14T00:07:26.240" v="476" actId="20577"/>
          <ac:spMkLst>
            <pc:docMk/>
            <pc:sldMk cId="366123766" sldId="321"/>
            <ac:spMk id="3" creationId="{A9618526-A7DC-B06E-16A7-4AF146C423F5}"/>
          </ac:spMkLst>
        </pc:spChg>
      </pc:sldChg>
      <pc:sldChg chg="modSp new">
        <pc:chgData name="Popoff, Phillip" userId="S::phillip.popoff@pse.com::088bd5da-32ee-4a79-a692-3318ab569162" providerId="AD" clId="Web-{B240F082-2280-4937-B676-B484B2B35988}" dt="2023-06-14T00:09:20.466" v="499" actId="20577"/>
        <pc:sldMkLst>
          <pc:docMk/>
          <pc:sldMk cId="2519211989" sldId="322"/>
        </pc:sldMkLst>
        <pc:spChg chg="mod">
          <ac:chgData name="Popoff, Phillip" userId="S::phillip.popoff@pse.com::088bd5da-32ee-4a79-a692-3318ab569162" providerId="AD" clId="Web-{B240F082-2280-4937-B676-B484B2B35988}" dt="2023-06-14T00:08:46.231" v="483" actId="20577"/>
          <ac:spMkLst>
            <pc:docMk/>
            <pc:sldMk cId="2519211989" sldId="322"/>
            <ac:spMk id="2" creationId="{6331DA74-A919-1D8F-887C-EFB7B06709DE}"/>
          </ac:spMkLst>
        </pc:spChg>
        <pc:spChg chg="mod">
          <ac:chgData name="Popoff, Phillip" userId="S::phillip.popoff@pse.com::088bd5da-32ee-4a79-a692-3318ab569162" providerId="AD" clId="Web-{B240F082-2280-4937-B676-B484B2B35988}" dt="2023-06-14T00:09:20.466" v="499" actId="20577"/>
          <ac:spMkLst>
            <pc:docMk/>
            <pc:sldMk cId="2519211989" sldId="322"/>
            <ac:spMk id="3" creationId="{071C06FD-AFAE-4A4B-69A1-FB31EBB35DB4}"/>
          </ac:spMkLst>
        </pc:spChg>
      </pc:sldChg>
    </pc:docChg>
  </pc:docChgLst>
  <pc:docChgLst>
    <pc:chgData name="Outlaw, Ray B" userId="S::ray.outlaw@pse.com::6387314f-bdb3-4945-84c3-ec7da80cafff" providerId="AD" clId="Web-{53F90477-E2B4-6366-A1D7-7B3274DA9F9B}"/>
    <pc:docChg chg="">
      <pc:chgData name="Outlaw, Ray B" userId="S::ray.outlaw@pse.com::6387314f-bdb3-4945-84c3-ec7da80cafff" providerId="AD" clId="Web-{53F90477-E2B4-6366-A1D7-7B3274DA9F9B}" dt="2023-06-13T21:01:11.820" v="1"/>
      <pc:docMkLst>
        <pc:docMk/>
      </pc:docMkLst>
      <pc:sldChg chg="addCm">
        <pc:chgData name="Outlaw, Ray B" userId="S::ray.outlaw@pse.com::6387314f-bdb3-4945-84c3-ec7da80cafff" providerId="AD" clId="Web-{53F90477-E2B4-6366-A1D7-7B3274DA9F9B}" dt="2023-06-13T21:01:11.820" v="1"/>
        <pc:sldMkLst>
          <pc:docMk/>
          <pc:sldMk cId="696714507" sldId="304"/>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53F90477-E2B4-6366-A1D7-7B3274DA9F9B}" dt="2023-06-13T21:01:11.820" v="1"/>
              <pc2:cmMkLst xmlns:pc2="http://schemas.microsoft.com/office/powerpoint/2019/9/main/command">
                <pc:docMk/>
                <pc:sldMk cId="696714507" sldId="304"/>
                <pc2:cmMk id="{F2696F63-0A65-45D5-BA39-9F15DE66D924}"/>
              </pc2:cmMkLst>
            </pc226:cmChg>
          </p:ext>
        </pc:extLst>
      </pc:sldChg>
      <pc:sldChg chg="addCm">
        <pc:chgData name="Outlaw, Ray B" userId="S::ray.outlaw@pse.com::6387314f-bdb3-4945-84c3-ec7da80cafff" providerId="AD" clId="Web-{53F90477-E2B4-6366-A1D7-7B3274DA9F9B}" dt="2023-06-13T20:57:46.034" v="0"/>
        <pc:sldMkLst>
          <pc:docMk/>
          <pc:sldMk cId="3856502298" sldId="317"/>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53F90477-E2B4-6366-A1D7-7B3274DA9F9B}" dt="2023-06-13T20:57:46.034" v="0"/>
              <pc2:cmMkLst xmlns:pc2="http://schemas.microsoft.com/office/powerpoint/2019/9/main/command">
                <pc:docMk/>
                <pc:sldMk cId="3856502298" sldId="317"/>
                <pc2:cmMk id="{B9DC6E25-B5D7-443B-9085-18B83D686470}"/>
              </pc2:cmMkLst>
            </pc226:cmChg>
          </p:ext>
        </pc:extLst>
      </pc:sldChg>
    </pc:docChg>
  </pc:docChgLst>
  <pc:docChgLst>
    <pc:chgData name="Jacobs, Allison" userId="S::allison.jacobs@pse.com::f6e75b20-4682-4525-a05e-2e45d9420f55" providerId="AD" clId="Web-{A64412FA-8497-06B5-098F-4425DA406266}"/>
    <pc:docChg chg="mod addSld delSld modSld sldOrd addMainMaster">
      <pc:chgData name="Jacobs, Allison" userId="S::allison.jacobs@pse.com::f6e75b20-4682-4525-a05e-2e45d9420f55" providerId="AD" clId="Web-{A64412FA-8497-06B5-098F-4425DA406266}" dt="2023-06-09T22:02:55.622" v="365"/>
      <pc:docMkLst>
        <pc:docMk/>
      </pc:docMkLst>
      <pc:sldChg chg="addSp delSp modSp modCm">
        <pc:chgData name="Jacobs, Allison" userId="S::allison.jacobs@pse.com::f6e75b20-4682-4525-a05e-2e45d9420f55" providerId="AD" clId="Web-{A64412FA-8497-06B5-098F-4425DA406266}" dt="2023-06-09T17:22:43.027" v="33"/>
        <pc:sldMkLst>
          <pc:docMk/>
          <pc:sldMk cId="4110742640" sldId="259"/>
        </pc:sldMkLst>
        <pc:spChg chg="add mod">
          <ac:chgData name="Jacobs, Allison" userId="S::allison.jacobs@pse.com::f6e75b20-4682-4525-a05e-2e45d9420f55" providerId="AD" clId="Web-{A64412FA-8497-06B5-098F-4425DA406266}" dt="2023-06-09T17:21:45.931" v="31" actId="1076"/>
          <ac:spMkLst>
            <pc:docMk/>
            <pc:sldMk cId="4110742640" sldId="259"/>
            <ac:spMk id="10" creationId="{58517308-95E1-108E-E868-E7DB5CD1884A}"/>
          </ac:spMkLst>
        </pc:spChg>
        <pc:picChg chg="add del mod">
          <ac:chgData name="Jacobs, Allison" userId="S::allison.jacobs@pse.com::f6e75b20-4682-4525-a05e-2e45d9420f55" providerId="AD" clId="Web-{A64412FA-8497-06B5-098F-4425DA406266}" dt="2023-06-09T17:19:51.412" v="2"/>
          <ac:picMkLst>
            <pc:docMk/>
            <pc:sldMk cId="4110742640" sldId="259"/>
            <ac:picMk id="6" creationId="{E9A32085-E5F4-297B-DBFA-D44BA4CF76DB}"/>
          </ac:picMkLst>
        </pc:picChg>
        <pc:picChg chg="add mod">
          <ac:chgData name="Jacobs, Allison" userId="S::allison.jacobs@pse.com::f6e75b20-4682-4525-a05e-2e45d9420f55" providerId="AD" clId="Web-{A64412FA-8497-06B5-098F-4425DA406266}" dt="2023-06-09T17:20:47.445" v="5" actId="1076"/>
          <ac:picMkLst>
            <pc:docMk/>
            <pc:sldMk cId="4110742640" sldId="259"/>
            <ac:picMk id="7" creationId="{8A78366B-426C-7A56-0535-23AE7BC856C9}"/>
          </ac:picMkLst>
        </pc:picChg>
        <pc:picChg chg="add del mod">
          <ac:chgData name="Jacobs, Allison" userId="S::allison.jacobs@pse.com::f6e75b20-4682-4525-a05e-2e45d9420f55" providerId="AD" clId="Web-{A64412FA-8497-06B5-098F-4425DA406266}" dt="2023-06-09T17:21:00.977" v="7"/>
          <ac:picMkLst>
            <pc:docMk/>
            <pc:sldMk cId="4110742640" sldId="259"/>
            <ac:picMk id="8" creationId="{F54334D1-14F7-C6E0-FD7F-FE0ABC77576A}"/>
          </ac:picMkLst>
        </pc:pic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A64412FA-8497-06B5-098F-4425DA406266}" dt="2023-06-09T17:22:43.027" v="33"/>
              <pc2:cmMkLst xmlns:pc2="http://schemas.microsoft.com/office/powerpoint/2019/9/main/command">
                <pc:docMk/>
                <pc:sldMk cId="4110742640" sldId="259"/>
                <pc2:cmMk id="{308C2FCA-CBE1-42C0-96FE-3C7BF29A5289}"/>
              </pc2:cmMkLst>
              <pc226:cmRplyChg chg="add">
                <pc226:chgData name="Jacobs, Allison" userId="S::allison.jacobs@pse.com::f6e75b20-4682-4525-a05e-2e45d9420f55" providerId="AD" clId="Web-{A64412FA-8497-06B5-098F-4425DA406266}" dt="2023-06-09T17:22:43.027" v="33"/>
                <pc2:cmRplyMkLst xmlns:pc2="http://schemas.microsoft.com/office/powerpoint/2019/9/main/command">
                  <pc:docMk/>
                  <pc:sldMk cId="4110742640" sldId="259"/>
                  <pc2:cmMk id="{308C2FCA-CBE1-42C0-96FE-3C7BF29A5289}"/>
                  <pc2:cmRplyMk id="{27ECE011-096C-4B0A-B564-A765FDC6F96A}"/>
                </pc2:cmRplyMkLst>
              </pc226:cmRplyChg>
            </pc226:cmChg>
          </p:ext>
        </pc:extLst>
      </pc:sldChg>
      <pc:sldChg chg="modCm">
        <pc:chgData name="Jacobs, Allison" userId="S::allison.jacobs@pse.com::f6e75b20-4682-4525-a05e-2e45d9420f55" providerId="AD" clId="Web-{A64412FA-8497-06B5-098F-4425DA406266}" dt="2023-06-09T18:11:56.570" v="112"/>
        <pc:sldMkLst>
          <pc:docMk/>
          <pc:sldMk cId="1083471742" sldId="275"/>
        </pc:sldMkLst>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A64412FA-8497-06B5-098F-4425DA406266}" dt="2023-06-09T18:11:56.570" v="112"/>
              <pc2:cmMkLst xmlns:pc2="http://schemas.microsoft.com/office/powerpoint/2019/9/main/command">
                <pc:docMk/>
                <pc:sldMk cId="1083471742" sldId="275"/>
                <pc2:cmMk id="{75524B4C-45DC-48CC-8766-F50854A9D302}"/>
              </pc2:cmMkLst>
              <pc226:cmRplyChg chg="add">
                <pc226:chgData name="Jacobs, Allison" userId="S::allison.jacobs@pse.com::f6e75b20-4682-4525-a05e-2e45d9420f55" providerId="AD" clId="Web-{A64412FA-8497-06B5-098F-4425DA406266}" dt="2023-06-09T17:38:21.529" v="111"/>
                <pc2:cmRplyMkLst xmlns:pc2="http://schemas.microsoft.com/office/powerpoint/2019/9/main/command">
                  <pc:docMk/>
                  <pc:sldMk cId="1083471742" sldId="275"/>
                  <pc2:cmMk id="{75524B4C-45DC-48CC-8766-F50854A9D302}"/>
                  <pc2:cmRplyMk id="{F26EDA84-6866-470A-BD2F-CEFF1F78BF74}"/>
                </pc2:cmRplyMkLst>
              </pc226:cmRplyChg>
              <pc226:cmRplyChg chg="add">
                <pc226:chgData name="Jacobs, Allison" userId="S::allison.jacobs@pse.com::f6e75b20-4682-4525-a05e-2e45d9420f55" providerId="AD" clId="Web-{A64412FA-8497-06B5-098F-4425DA406266}" dt="2023-06-09T18:11:56.570" v="112"/>
                <pc2:cmRplyMkLst xmlns:pc2="http://schemas.microsoft.com/office/powerpoint/2019/9/main/command">
                  <pc:docMk/>
                  <pc:sldMk cId="1083471742" sldId="275"/>
                  <pc2:cmMk id="{75524B4C-45DC-48CC-8766-F50854A9D302}"/>
                  <pc2:cmRplyMk id="{12DE73E9-9E58-4D8B-B0BD-54B8BF716B9A}"/>
                </pc2:cmRplyMkLst>
              </pc226:cmRplyChg>
            </pc226:cmChg>
          </p:ext>
        </pc:extLst>
      </pc:sldChg>
      <pc:sldChg chg="addSp modSp new del">
        <pc:chgData name="Jacobs, Allison" userId="S::allison.jacobs@pse.com::f6e75b20-4682-4525-a05e-2e45d9420f55" providerId="AD" clId="Web-{A64412FA-8497-06B5-098F-4425DA406266}" dt="2023-06-09T19:17:57.587" v="237"/>
        <pc:sldMkLst>
          <pc:docMk/>
          <pc:sldMk cId="3124823923" sldId="289"/>
        </pc:sldMkLst>
        <pc:spChg chg="mod">
          <ac:chgData name="Jacobs, Allison" userId="S::allison.jacobs@pse.com::f6e75b20-4682-4525-a05e-2e45d9420f55" providerId="AD" clId="Web-{A64412FA-8497-06B5-098F-4425DA406266}" dt="2023-06-09T17:31:28.577" v="39" actId="20577"/>
          <ac:spMkLst>
            <pc:docMk/>
            <pc:sldMk cId="3124823923" sldId="289"/>
            <ac:spMk id="2" creationId="{5A709CC2-0C91-E23A-5746-004A1D7AB8DA}"/>
          </ac:spMkLst>
        </pc:spChg>
        <pc:spChg chg="mod">
          <ac:chgData name="Jacobs, Allison" userId="S::allison.jacobs@pse.com::f6e75b20-4682-4525-a05e-2e45d9420f55" providerId="AD" clId="Web-{A64412FA-8497-06B5-098F-4425DA406266}" dt="2023-06-09T17:32:07.031" v="48" actId="14100"/>
          <ac:spMkLst>
            <pc:docMk/>
            <pc:sldMk cId="3124823923" sldId="289"/>
            <ac:spMk id="3" creationId="{91C0DF59-192B-2044-E228-732E05615FA7}"/>
          </ac:spMkLst>
        </pc:spChg>
        <pc:picChg chg="add mod">
          <ac:chgData name="Jacobs, Allison" userId="S::allison.jacobs@pse.com::f6e75b20-4682-4525-a05e-2e45d9420f55" providerId="AD" clId="Web-{A64412FA-8497-06B5-098F-4425DA406266}" dt="2023-06-09T17:32:03.094" v="47" actId="1076"/>
          <ac:picMkLst>
            <pc:docMk/>
            <pc:sldMk cId="3124823923" sldId="289"/>
            <ac:picMk id="4" creationId="{07CD4FC8-23A5-A0A1-4C8A-9354429573D3}"/>
          </ac:picMkLst>
        </pc:picChg>
        <pc:picChg chg="add mod">
          <ac:chgData name="Jacobs, Allison" userId="S::allison.jacobs@pse.com::f6e75b20-4682-4525-a05e-2e45d9420f55" providerId="AD" clId="Web-{A64412FA-8497-06B5-098F-4425DA406266}" dt="2023-06-09T17:32:26.423" v="54" actId="1076"/>
          <ac:picMkLst>
            <pc:docMk/>
            <pc:sldMk cId="3124823923" sldId="289"/>
            <ac:picMk id="5" creationId="{DD96DE6A-33B2-6E0A-BFA1-1388570A133C}"/>
          </ac:picMkLst>
        </pc:picChg>
      </pc:sldChg>
      <pc:sldChg chg="addSp delSp modSp new del">
        <pc:chgData name="Jacobs, Allison" userId="S::allison.jacobs@pse.com::f6e75b20-4682-4525-a05e-2e45d9420f55" providerId="AD" clId="Web-{A64412FA-8497-06B5-098F-4425DA406266}" dt="2023-06-09T19:17:58.696" v="238"/>
        <pc:sldMkLst>
          <pc:docMk/>
          <pc:sldMk cId="284204104" sldId="290"/>
        </pc:sldMkLst>
        <pc:spChg chg="mod">
          <ac:chgData name="Jacobs, Allison" userId="S::allison.jacobs@pse.com::f6e75b20-4682-4525-a05e-2e45d9420f55" providerId="AD" clId="Web-{A64412FA-8497-06B5-098F-4425DA406266}" dt="2023-06-09T17:33:02.721" v="59" actId="20577"/>
          <ac:spMkLst>
            <pc:docMk/>
            <pc:sldMk cId="284204104" sldId="290"/>
            <ac:spMk id="2" creationId="{71560D12-A8AA-ECDB-9CEA-FD17047EC514}"/>
          </ac:spMkLst>
        </pc:spChg>
        <pc:spChg chg="del">
          <ac:chgData name="Jacobs, Allison" userId="S::allison.jacobs@pse.com::f6e75b20-4682-4525-a05e-2e45d9420f55" providerId="AD" clId="Web-{A64412FA-8497-06B5-098F-4425DA406266}" dt="2023-06-09T17:32:39.751" v="55"/>
          <ac:spMkLst>
            <pc:docMk/>
            <pc:sldMk cId="284204104" sldId="290"/>
            <ac:spMk id="3" creationId="{5886EE9F-6710-C7E3-CB1C-F5BA58E1288F}"/>
          </ac:spMkLst>
        </pc:spChg>
        <pc:spChg chg="add mod">
          <ac:chgData name="Jacobs, Allison" userId="S::allison.jacobs@pse.com::f6e75b20-4682-4525-a05e-2e45d9420f55" providerId="AD" clId="Web-{A64412FA-8497-06B5-098F-4425DA406266}" dt="2023-06-09T17:34:04.614" v="77" actId="14100"/>
          <ac:spMkLst>
            <pc:docMk/>
            <pc:sldMk cId="284204104" sldId="290"/>
            <ac:spMk id="6" creationId="{4945C086-F83E-EC6E-86BC-4324970EDFD4}"/>
          </ac:spMkLst>
        </pc:spChg>
        <pc:picChg chg="add mod ord">
          <ac:chgData name="Jacobs, Allison" userId="S::allison.jacobs@pse.com::f6e75b20-4682-4525-a05e-2e45d9420f55" providerId="AD" clId="Web-{A64412FA-8497-06B5-098F-4425DA406266}" dt="2023-06-09T17:34:01.520" v="76" actId="1076"/>
          <ac:picMkLst>
            <pc:docMk/>
            <pc:sldMk cId="284204104" sldId="290"/>
            <ac:picMk id="4" creationId="{BF219726-540F-A332-D1E6-9E56A774CA54}"/>
          </ac:picMkLst>
        </pc:picChg>
      </pc:sldChg>
      <pc:sldChg chg="addSp delSp modSp new del">
        <pc:chgData name="Jacobs, Allison" userId="S::allison.jacobs@pse.com::f6e75b20-4682-4525-a05e-2e45d9420f55" providerId="AD" clId="Web-{A64412FA-8497-06B5-098F-4425DA406266}" dt="2023-06-09T19:18:00.587" v="239"/>
        <pc:sldMkLst>
          <pc:docMk/>
          <pc:sldMk cId="4003637349" sldId="291"/>
        </pc:sldMkLst>
        <pc:spChg chg="mod">
          <ac:chgData name="Jacobs, Allison" userId="S::allison.jacobs@pse.com::f6e75b20-4682-4525-a05e-2e45d9420f55" providerId="AD" clId="Web-{A64412FA-8497-06B5-098F-4425DA406266}" dt="2023-06-09T17:36:06.509" v="85" actId="20577"/>
          <ac:spMkLst>
            <pc:docMk/>
            <pc:sldMk cId="4003637349" sldId="291"/>
            <ac:spMk id="2" creationId="{86DEDAC3-F5C2-5FA0-A5A5-3D5D1AA6F1EC}"/>
          </ac:spMkLst>
        </pc:spChg>
        <pc:spChg chg="mod">
          <ac:chgData name="Jacobs, Allison" userId="S::allison.jacobs@pse.com::f6e75b20-4682-4525-a05e-2e45d9420f55" providerId="AD" clId="Web-{A64412FA-8497-06B5-098F-4425DA406266}" dt="2023-06-09T17:36:11.259" v="86" actId="20577"/>
          <ac:spMkLst>
            <pc:docMk/>
            <pc:sldMk cId="4003637349" sldId="291"/>
            <ac:spMk id="3" creationId="{87068AD0-2405-DD80-FAB6-14D8671E824A}"/>
          </ac:spMkLst>
        </pc:spChg>
        <pc:spChg chg="add del mod">
          <ac:chgData name="Jacobs, Allison" userId="S::allison.jacobs@pse.com::f6e75b20-4682-4525-a05e-2e45d9420f55" providerId="AD" clId="Web-{A64412FA-8497-06B5-098F-4425DA406266}" dt="2023-06-09T17:35:57.883" v="81"/>
          <ac:spMkLst>
            <pc:docMk/>
            <pc:sldMk cId="4003637349" sldId="291"/>
            <ac:spMk id="4" creationId="{2A1B4175-E8FE-1F97-56C2-58CCE6D0BB87}"/>
          </ac:spMkLst>
        </pc:spChg>
        <pc:picChg chg="add mod">
          <ac:chgData name="Jacobs, Allison" userId="S::allison.jacobs@pse.com::f6e75b20-4682-4525-a05e-2e45d9420f55" providerId="AD" clId="Web-{A64412FA-8497-06B5-098F-4425DA406266}" dt="2023-06-09T17:36:43.635" v="93" actId="14100"/>
          <ac:picMkLst>
            <pc:docMk/>
            <pc:sldMk cId="4003637349" sldId="291"/>
            <ac:picMk id="5" creationId="{5FE881D6-4F0A-E72F-2F71-740AFFB15550}"/>
          </ac:picMkLst>
        </pc:picChg>
      </pc:sldChg>
      <pc:sldChg chg="addSp delSp modSp new del">
        <pc:chgData name="Jacobs, Allison" userId="S::allison.jacobs@pse.com::f6e75b20-4682-4525-a05e-2e45d9420f55" providerId="AD" clId="Web-{A64412FA-8497-06B5-098F-4425DA406266}" dt="2023-06-09T19:18:02.134" v="240"/>
        <pc:sldMkLst>
          <pc:docMk/>
          <pc:sldMk cId="4213093139" sldId="292"/>
        </pc:sldMkLst>
        <pc:spChg chg="mod">
          <ac:chgData name="Jacobs, Allison" userId="S::allison.jacobs@pse.com::f6e75b20-4682-4525-a05e-2e45d9420f55" providerId="AD" clId="Web-{A64412FA-8497-06B5-098F-4425DA406266}" dt="2023-06-09T17:37:08.089" v="96" actId="20577"/>
          <ac:spMkLst>
            <pc:docMk/>
            <pc:sldMk cId="4213093139" sldId="292"/>
            <ac:spMk id="2" creationId="{6F89F850-A2D1-C91A-F8A0-BB9E2C7E1B58}"/>
          </ac:spMkLst>
        </pc:spChg>
        <pc:spChg chg="del">
          <ac:chgData name="Jacobs, Allison" userId="S::allison.jacobs@pse.com::f6e75b20-4682-4525-a05e-2e45d9420f55" providerId="AD" clId="Web-{A64412FA-8497-06B5-098F-4425DA406266}" dt="2023-06-09T17:37:10.323" v="97"/>
          <ac:spMkLst>
            <pc:docMk/>
            <pc:sldMk cId="4213093139" sldId="292"/>
            <ac:spMk id="3" creationId="{AE9846F8-4AC5-D2A5-244C-0F879398C251}"/>
          </ac:spMkLst>
        </pc:spChg>
        <pc:picChg chg="add mod ord">
          <ac:chgData name="Jacobs, Allison" userId="S::allison.jacobs@pse.com::f6e75b20-4682-4525-a05e-2e45d9420f55" providerId="AD" clId="Web-{A64412FA-8497-06B5-098F-4425DA406266}" dt="2023-06-09T17:37:41.231" v="106" actId="14100"/>
          <ac:picMkLst>
            <pc:docMk/>
            <pc:sldMk cId="4213093139" sldId="292"/>
            <ac:picMk id="4" creationId="{D7EFC422-F9CD-482E-5D60-02913C82D398}"/>
          </ac:picMkLst>
        </pc:picChg>
        <pc:picChg chg="add mod">
          <ac:chgData name="Jacobs, Allison" userId="S::allison.jacobs@pse.com::f6e75b20-4682-4525-a05e-2e45d9420f55" providerId="AD" clId="Web-{A64412FA-8497-06B5-098F-4425DA406266}" dt="2023-06-09T17:37:55.825" v="110" actId="1076"/>
          <ac:picMkLst>
            <pc:docMk/>
            <pc:sldMk cId="4213093139" sldId="292"/>
            <ac:picMk id="5" creationId="{2B45024D-AE8D-B20D-CA6A-DBD6E96476AF}"/>
          </ac:picMkLst>
        </pc:picChg>
      </pc:sldChg>
      <pc:sldChg chg="new del">
        <pc:chgData name="Jacobs, Allison" userId="S::allison.jacobs@pse.com::f6e75b20-4682-4525-a05e-2e45d9420f55" providerId="AD" clId="Web-{A64412FA-8497-06B5-098F-4425DA406266}" dt="2023-06-09T19:06:02.738" v="127"/>
        <pc:sldMkLst>
          <pc:docMk/>
          <pc:sldMk cId="4231842783" sldId="293"/>
        </pc:sldMkLst>
      </pc:sldChg>
      <pc:sldChg chg="new del">
        <pc:chgData name="Jacobs, Allison" userId="S::allison.jacobs@pse.com::f6e75b20-4682-4525-a05e-2e45d9420f55" providerId="AD" clId="Web-{A64412FA-8497-06B5-098F-4425DA406266}" dt="2023-06-09T19:06:03.784" v="128"/>
        <pc:sldMkLst>
          <pc:docMk/>
          <pc:sldMk cId="3646392668" sldId="294"/>
        </pc:sldMkLst>
      </pc:sldChg>
      <pc:sldChg chg="new del">
        <pc:chgData name="Jacobs, Allison" userId="S::allison.jacobs@pse.com::f6e75b20-4682-4525-a05e-2e45d9420f55" providerId="AD" clId="Web-{A64412FA-8497-06B5-098F-4425DA406266}" dt="2023-06-09T19:06:27.645" v="130"/>
        <pc:sldMkLst>
          <pc:docMk/>
          <pc:sldMk cId="32145106" sldId="295"/>
        </pc:sldMkLst>
      </pc:sldChg>
      <pc:sldChg chg="new del">
        <pc:chgData name="Jacobs, Allison" userId="S::allison.jacobs@pse.com::f6e75b20-4682-4525-a05e-2e45d9420f55" providerId="AD" clId="Web-{A64412FA-8497-06B5-098F-4425DA406266}" dt="2023-06-09T19:06:28.332" v="131"/>
        <pc:sldMkLst>
          <pc:docMk/>
          <pc:sldMk cId="1309816517" sldId="296"/>
        </pc:sldMkLst>
      </pc:sldChg>
      <pc:sldChg chg="new del">
        <pc:chgData name="Jacobs, Allison" userId="S::allison.jacobs@pse.com::f6e75b20-4682-4525-a05e-2e45d9420f55" providerId="AD" clId="Web-{A64412FA-8497-06B5-098F-4425DA406266}" dt="2023-06-09T19:06:28.941" v="132"/>
        <pc:sldMkLst>
          <pc:docMk/>
          <pc:sldMk cId="1392526589" sldId="297"/>
        </pc:sldMkLst>
      </pc:sldChg>
      <pc:sldChg chg="new del">
        <pc:chgData name="Jacobs, Allison" userId="S::allison.jacobs@pse.com::f6e75b20-4682-4525-a05e-2e45d9420f55" providerId="AD" clId="Web-{A64412FA-8497-06B5-098F-4425DA406266}" dt="2023-06-09T19:06:42.223" v="134"/>
        <pc:sldMkLst>
          <pc:docMk/>
          <pc:sldMk cId="305628600" sldId="298"/>
        </pc:sldMkLst>
      </pc:sldChg>
      <pc:sldChg chg="addSp delSp modSp new del">
        <pc:chgData name="Jacobs, Allison" userId="S::allison.jacobs@pse.com::f6e75b20-4682-4525-a05e-2e45d9420f55" providerId="AD" clId="Web-{A64412FA-8497-06B5-098F-4425DA406266}" dt="2023-06-09T19:09:13.071" v="153"/>
        <pc:sldMkLst>
          <pc:docMk/>
          <pc:sldMk cId="2596807236" sldId="299"/>
        </pc:sldMkLst>
        <pc:spChg chg="del">
          <ac:chgData name="Jacobs, Allison" userId="S::allison.jacobs@pse.com::f6e75b20-4682-4525-a05e-2e45d9420f55" providerId="AD" clId="Web-{A64412FA-8497-06B5-098F-4425DA406266}" dt="2023-06-09T19:07:27.709" v="138"/>
          <ac:spMkLst>
            <pc:docMk/>
            <pc:sldMk cId="2596807236" sldId="299"/>
            <ac:spMk id="3" creationId="{D4E2DC92-1378-ECEB-25ED-5CFFF4CD82A1}"/>
          </ac:spMkLst>
        </pc:spChg>
        <pc:spChg chg="add del mod">
          <ac:chgData name="Jacobs, Allison" userId="S::allison.jacobs@pse.com::f6e75b20-4682-4525-a05e-2e45d9420f55" providerId="AD" clId="Web-{A64412FA-8497-06B5-098F-4425DA406266}" dt="2023-06-09T19:07:42.741" v="142"/>
          <ac:spMkLst>
            <pc:docMk/>
            <pc:sldMk cId="2596807236" sldId="299"/>
            <ac:spMk id="6" creationId="{2DB53A61-4B58-77C0-CB96-F998C0CC103E}"/>
          </ac:spMkLst>
        </pc:spChg>
        <pc:spChg chg="add del mod">
          <ac:chgData name="Jacobs, Allison" userId="S::allison.jacobs@pse.com::f6e75b20-4682-4525-a05e-2e45d9420f55" providerId="AD" clId="Web-{A64412FA-8497-06B5-098F-4425DA406266}" dt="2023-06-09T19:08:02.522" v="144"/>
          <ac:spMkLst>
            <pc:docMk/>
            <pc:sldMk cId="2596807236" sldId="299"/>
            <ac:spMk id="9" creationId="{639E47A9-4686-FD32-4258-895475021BCB}"/>
          </ac:spMkLst>
        </pc:spChg>
        <pc:spChg chg="add del mod">
          <ac:chgData name="Jacobs, Allison" userId="S::allison.jacobs@pse.com::f6e75b20-4682-4525-a05e-2e45d9420f55" providerId="AD" clId="Web-{A64412FA-8497-06B5-098F-4425DA406266}" dt="2023-06-09T19:08:20.539" v="149"/>
          <ac:spMkLst>
            <pc:docMk/>
            <pc:sldMk cId="2596807236" sldId="299"/>
            <ac:spMk id="12" creationId="{F02DA121-DF3C-21F3-9170-EF3EE367BA54}"/>
          </ac:spMkLst>
        </pc:spChg>
        <pc:picChg chg="add del mod ord">
          <ac:chgData name="Jacobs, Allison" userId="S::allison.jacobs@pse.com::f6e75b20-4682-4525-a05e-2e45d9420f55" providerId="AD" clId="Web-{A64412FA-8497-06B5-098F-4425DA406266}" dt="2023-06-09T19:07:31.006" v="139"/>
          <ac:picMkLst>
            <pc:docMk/>
            <pc:sldMk cId="2596807236" sldId="299"/>
            <ac:picMk id="4" creationId="{B3D754F4-2A9D-817F-272F-8134FDD5889D}"/>
          </ac:picMkLst>
        </pc:picChg>
        <pc:picChg chg="add del mod ord">
          <ac:chgData name="Jacobs, Allison" userId="S::allison.jacobs@pse.com::f6e75b20-4682-4525-a05e-2e45d9420f55" providerId="AD" clId="Web-{A64412FA-8497-06B5-098F-4425DA406266}" dt="2023-06-09T19:07:44.975" v="143"/>
          <ac:picMkLst>
            <pc:docMk/>
            <pc:sldMk cId="2596807236" sldId="299"/>
            <ac:picMk id="7" creationId="{A88695BC-9F35-E0F0-F3D3-8C6515775343}"/>
          </ac:picMkLst>
        </pc:picChg>
        <pc:picChg chg="add del mod ord">
          <ac:chgData name="Jacobs, Allison" userId="S::allison.jacobs@pse.com::f6e75b20-4682-4525-a05e-2e45d9420f55" providerId="AD" clId="Web-{A64412FA-8497-06B5-098F-4425DA406266}" dt="2023-06-09T19:08:05.554" v="145"/>
          <ac:picMkLst>
            <pc:docMk/>
            <pc:sldMk cId="2596807236" sldId="299"/>
            <ac:picMk id="10" creationId="{75A00BDF-E060-B368-B5DE-055F797E5FFD}"/>
          </ac:picMkLst>
        </pc:picChg>
        <pc:picChg chg="add mod ord">
          <ac:chgData name="Jacobs, Allison" userId="S::allison.jacobs@pse.com::f6e75b20-4682-4525-a05e-2e45d9420f55" providerId="AD" clId="Web-{A64412FA-8497-06B5-098F-4425DA406266}" dt="2023-06-09T19:08:20.539" v="149"/>
          <ac:picMkLst>
            <pc:docMk/>
            <pc:sldMk cId="2596807236" sldId="299"/>
            <ac:picMk id="13" creationId="{87234FBA-0D17-C0E3-2119-9BC76FCB41DD}"/>
          </ac:picMkLst>
        </pc:picChg>
        <pc:picChg chg="add mod">
          <ac:chgData name="Jacobs, Allison" userId="S::allison.jacobs@pse.com::f6e75b20-4682-4525-a05e-2e45d9420f55" providerId="AD" clId="Web-{A64412FA-8497-06B5-098F-4425DA406266}" dt="2023-06-09T19:08:23.195" v="150"/>
          <ac:picMkLst>
            <pc:docMk/>
            <pc:sldMk cId="2596807236" sldId="299"/>
            <ac:picMk id="14" creationId="{C2432043-14B5-15F5-E641-03C00D7C348D}"/>
          </ac:picMkLst>
        </pc:picChg>
        <pc:picChg chg="add mod">
          <ac:chgData name="Jacobs, Allison" userId="S::allison.jacobs@pse.com::f6e75b20-4682-4525-a05e-2e45d9420f55" providerId="AD" clId="Web-{A64412FA-8497-06B5-098F-4425DA406266}" dt="2023-06-09T19:08:27.570" v="151"/>
          <ac:picMkLst>
            <pc:docMk/>
            <pc:sldMk cId="2596807236" sldId="299"/>
            <ac:picMk id="15" creationId="{3590E03E-BA2D-37A6-68C3-7E04069E0A6A}"/>
          </ac:picMkLst>
        </pc:picChg>
      </pc:sldChg>
      <pc:sldChg chg="addSp delSp modSp new">
        <pc:chgData name="Jacobs, Allison" userId="S::allison.jacobs@pse.com::f6e75b20-4682-4525-a05e-2e45d9420f55" providerId="AD" clId="Web-{A64412FA-8497-06B5-098F-4425DA406266}" dt="2023-06-09T19:19:51.575" v="254" actId="14100"/>
        <pc:sldMkLst>
          <pc:docMk/>
          <pc:sldMk cId="4083980841" sldId="300"/>
        </pc:sldMkLst>
        <pc:spChg chg="mod">
          <ac:chgData name="Jacobs, Allison" userId="S::allison.jacobs@pse.com::f6e75b20-4682-4525-a05e-2e45d9420f55" providerId="AD" clId="Web-{A64412FA-8497-06B5-098F-4425DA406266}" dt="2023-06-09T19:19:51.575" v="254" actId="14100"/>
          <ac:spMkLst>
            <pc:docMk/>
            <pc:sldMk cId="4083980841" sldId="300"/>
            <ac:spMk id="2" creationId="{C6564903-C6B7-8F49-6BE9-F1E7DE934AB6}"/>
          </ac:spMkLst>
        </pc:spChg>
        <pc:spChg chg="del">
          <ac:chgData name="Jacobs, Allison" userId="S::allison.jacobs@pse.com::f6e75b20-4682-4525-a05e-2e45d9420f55" providerId="AD" clId="Web-{A64412FA-8497-06B5-098F-4425DA406266}" dt="2023-06-09T19:09:23.025" v="154"/>
          <ac:spMkLst>
            <pc:docMk/>
            <pc:sldMk cId="4083980841" sldId="300"/>
            <ac:spMk id="3" creationId="{1960D30E-66AC-6819-CD87-34D2AFE6A6EF}"/>
          </ac:spMkLst>
        </pc:spChg>
        <pc:spChg chg="add del mod">
          <ac:chgData name="Jacobs, Allison" userId="S::allison.jacobs@pse.com::f6e75b20-4682-4525-a05e-2e45d9420f55" providerId="AD" clId="Web-{A64412FA-8497-06B5-098F-4425DA406266}" dt="2023-06-09T19:09:38.197" v="157"/>
          <ac:spMkLst>
            <pc:docMk/>
            <pc:sldMk cId="4083980841" sldId="300"/>
            <ac:spMk id="6" creationId="{6453C970-1D32-3A5A-3CE1-97B70D6B2651}"/>
          </ac:spMkLst>
        </pc:spChg>
        <pc:spChg chg="add del mod">
          <ac:chgData name="Jacobs, Allison" userId="S::allison.jacobs@pse.com::f6e75b20-4682-4525-a05e-2e45d9420f55" providerId="AD" clId="Web-{A64412FA-8497-06B5-098F-4425DA406266}" dt="2023-06-09T19:12:00.842" v="160"/>
          <ac:spMkLst>
            <pc:docMk/>
            <pc:sldMk cId="4083980841" sldId="300"/>
            <ac:spMk id="9" creationId="{7BD04A21-C353-EB7E-5209-51DCE5F841BA}"/>
          </ac:spMkLst>
        </pc:spChg>
        <pc:spChg chg="add del mod">
          <ac:chgData name="Jacobs, Allison" userId="S::allison.jacobs@pse.com::f6e75b20-4682-4525-a05e-2e45d9420f55" providerId="AD" clId="Web-{A64412FA-8497-06B5-098F-4425DA406266}" dt="2023-06-09T19:15:53.005" v="205"/>
          <ac:spMkLst>
            <pc:docMk/>
            <pc:sldMk cId="4083980841" sldId="300"/>
            <ac:spMk id="14" creationId="{FB40A3D5-2CDE-05A3-CDE4-EE695A4E0302}"/>
          </ac:spMkLst>
        </pc:spChg>
        <pc:picChg chg="add del mod ord">
          <ac:chgData name="Jacobs, Allison" userId="S::allison.jacobs@pse.com::f6e75b20-4682-4525-a05e-2e45d9420f55" providerId="AD" clId="Web-{A64412FA-8497-06B5-098F-4425DA406266}" dt="2023-06-09T19:09:27.697" v="156"/>
          <ac:picMkLst>
            <pc:docMk/>
            <pc:sldMk cId="4083980841" sldId="300"/>
            <ac:picMk id="4" creationId="{70677AFF-7BAE-D241-784E-B6BD79441173}"/>
          </ac:picMkLst>
        </pc:picChg>
        <pc:picChg chg="add del mod ord">
          <ac:chgData name="Jacobs, Allison" userId="S::allison.jacobs@pse.com::f6e75b20-4682-4525-a05e-2e45d9420f55" providerId="AD" clId="Web-{A64412FA-8497-06B5-098F-4425DA406266}" dt="2023-06-09T19:09:41.010" v="158"/>
          <ac:picMkLst>
            <pc:docMk/>
            <pc:sldMk cId="4083980841" sldId="300"/>
            <ac:picMk id="7" creationId="{F1AB5EF0-AF9D-0122-D9E3-B05EA9665FCC}"/>
          </ac:picMkLst>
        </pc:picChg>
        <pc:picChg chg="add mod ord">
          <ac:chgData name="Jacobs, Allison" userId="S::allison.jacobs@pse.com::f6e75b20-4682-4525-a05e-2e45d9420f55" providerId="AD" clId="Web-{A64412FA-8497-06B5-098F-4425DA406266}" dt="2023-06-09T19:13:15.954" v="165" actId="1076"/>
          <ac:picMkLst>
            <pc:docMk/>
            <pc:sldMk cId="4083980841" sldId="300"/>
            <ac:picMk id="10" creationId="{E9E8C73A-D004-361C-19D7-44655F47EC3A}"/>
          </ac:picMkLst>
        </pc:picChg>
        <pc:picChg chg="add del mod">
          <ac:chgData name="Jacobs, Allison" userId="S::allison.jacobs@pse.com::f6e75b20-4682-4525-a05e-2e45d9420f55" providerId="AD" clId="Web-{A64412FA-8497-06B5-098F-4425DA406266}" dt="2023-06-09T19:15:43.474" v="200"/>
          <ac:picMkLst>
            <pc:docMk/>
            <pc:sldMk cId="4083980841" sldId="300"/>
            <ac:picMk id="11" creationId="{A6895491-C02E-4AE7-FACE-22E0D4CCEE58}"/>
          </ac:picMkLst>
        </pc:picChg>
        <pc:picChg chg="add del mod">
          <ac:chgData name="Jacobs, Allison" userId="S::allison.jacobs@pse.com::f6e75b20-4682-4525-a05e-2e45d9420f55" providerId="AD" clId="Web-{A64412FA-8497-06B5-098F-4425DA406266}" dt="2023-06-09T19:15:44.880" v="201"/>
          <ac:picMkLst>
            <pc:docMk/>
            <pc:sldMk cId="4083980841" sldId="300"/>
            <ac:picMk id="12" creationId="{AAC38E6D-ACDB-20AE-A089-970DC86C5881}"/>
          </ac:picMkLst>
        </pc:picChg>
        <pc:picChg chg="add del mod">
          <ac:chgData name="Jacobs, Allison" userId="S::allison.jacobs@pse.com::f6e75b20-4682-4525-a05e-2e45d9420f55" providerId="AD" clId="Web-{A64412FA-8497-06B5-098F-4425DA406266}" dt="2023-06-09T19:14:11.549" v="176"/>
          <ac:picMkLst>
            <pc:docMk/>
            <pc:sldMk cId="4083980841" sldId="300"/>
            <ac:picMk id="13" creationId="{49ECA6A6-6340-A00B-B7B4-44F6945DA964}"/>
          </ac:picMkLst>
        </pc:picChg>
        <pc:picChg chg="add mod">
          <ac:chgData name="Jacobs, Allison" userId="S::allison.jacobs@pse.com::f6e75b20-4682-4525-a05e-2e45d9420f55" providerId="AD" clId="Web-{A64412FA-8497-06B5-098F-4425DA406266}" dt="2023-06-09T19:15:46.958" v="202" actId="1076"/>
          <ac:picMkLst>
            <pc:docMk/>
            <pc:sldMk cId="4083980841" sldId="300"/>
            <ac:picMk id="15" creationId="{34260D98-FFCD-F576-2EF0-0577D795BF7C}"/>
          </ac:picMkLst>
        </pc:picChg>
      </pc:sldChg>
      <pc:sldChg chg="addSp delSp modSp new">
        <pc:chgData name="Jacobs, Allison" userId="S::allison.jacobs@pse.com::f6e75b20-4682-4525-a05e-2e45d9420f55" providerId="AD" clId="Web-{A64412FA-8497-06B5-098F-4425DA406266}" dt="2023-06-09T22:02:22.621" v="364"/>
        <pc:sldMkLst>
          <pc:docMk/>
          <pc:sldMk cId="2085716470" sldId="301"/>
        </pc:sldMkLst>
        <pc:spChg chg="add del mod">
          <ac:chgData name="Jacobs, Allison" userId="S::allison.jacobs@pse.com::f6e75b20-4682-4525-a05e-2e45d9420f55" providerId="AD" clId="Web-{A64412FA-8497-06B5-098F-4425DA406266}" dt="2023-06-09T21:59:13.508" v="320" actId="20577"/>
          <ac:spMkLst>
            <pc:docMk/>
            <pc:sldMk cId="2085716470" sldId="301"/>
            <ac:spMk id="2" creationId="{D639C343-7A83-9F34-EE68-53ADAB521910}"/>
          </ac:spMkLst>
        </pc:spChg>
        <pc:spChg chg="del">
          <ac:chgData name="Jacobs, Allison" userId="S::allison.jacobs@pse.com::f6e75b20-4682-4525-a05e-2e45d9420f55" providerId="AD" clId="Web-{A64412FA-8497-06B5-098F-4425DA406266}" dt="2023-06-09T19:16:35.460" v="210"/>
          <ac:spMkLst>
            <pc:docMk/>
            <pc:sldMk cId="2085716470" sldId="301"/>
            <ac:spMk id="3" creationId="{4526D465-6FF6-E412-202C-39421D698CC6}"/>
          </ac:spMkLst>
        </pc:spChg>
        <pc:spChg chg="add del mod">
          <ac:chgData name="Jacobs, Allison" userId="S::allison.jacobs@pse.com::f6e75b20-4682-4525-a05e-2e45d9420f55" providerId="AD" clId="Web-{A64412FA-8497-06B5-098F-4425DA406266}" dt="2023-06-09T21:58:45.663" v="302"/>
          <ac:spMkLst>
            <pc:docMk/>
            <pc:sldMk cId="2085716470" sldId="301"/>
            <ac:spMk id="5" creationId="{433CD251-6DF2-6AFC-8115-AEEAC0FFFFA7}"/>
          </ac:spMkLst>
        </pc:spChg>
        <pc:picChg chg="add mod ord modCrop">
          <ac:chgData name="Jacobs, Allison" userId="S::allison.jacobs@pse.com::f6e75b20-4682-4525-a05e-2e45d9420f55" providerId="AD" clId="Web-{A64412FA-8497-06B5-098F-4425DA406266}" dt="2023-06-09T22:02:22.621" v="364"/>
          <ac:picMkLst>
            <pc:docMk/>
            <pc:sldMk cId="2085716470" sldId="301"/>
            <ac:picMk id="4" creationId="{24EED79C-D808-C339-7D2C-B18FC7A711EA}"/>
          </ac:picMkLst>
        </pc:picChg>
      </pc:sldChg>
      <pc:sldChg chg="addSp delSp modSp new">
        <pc:chgData name="Jacobs, Allison" userId="S::allison.jacobs@pse.com::f6e75b20-4682-4525-a05e-2e45d9420f55" providerId="AD" clId="Web-{A64412FA-8497-06B5-098F-4425DA406266}" dt="2023-06-09T22:01:43.089" v="359" actId="20577"/>
        <pc:sldMkLst>
          <pc:docMk/>
          <pc:sldMk cId="3380887154" sldId="302"/>
        </pc:sldMkLst>
        <pc:spChg chg="mod">
          <ac:chgData name="Jacobs, Allison" userId="S::allison.jacobs@pse.com::f6e75b20-4682-4525-a05e-2e45d9420f55" providerId="AD" clId="Web-{A64412FA-8497-06B5-098F-4425DA406266}" dt="2023-06-09T22:01:23.995" v="353" actId="20577"/>
          <ac:spMkLst>
            <pc:docMk/>
            <pc:sldMk cId="3380887154" sldId="302"/>
            <ac:spMk id="2" creationId="{07E438FF-207F-056C-5E6B-333E82BD103A}"/>
          </ac:spMkLst>
        </pc:spChg>
        <pc:spChg chg="del">
          <ac:chgData name="Jacobs, Allison" userId="S::allison.jacobs@pse.com::f6e75b20-4682-4525-a05e-2e45d9420f55" providerId="AD" clId="Web-{A64412FA-8497-06B5-098F-4425DA406266}" dt="2023-06-09T19:16:53.741" v="214"/>
          <ac:spMkLst>
            <pc:docMk/>
            <pc:sldMk cId="3380887154" sldId="302"/>
            <ac:spMk id="3" creationId="{0CDA2F89-5E5C-5148-804A-9C7CD723B411}"/>
          </ac:spMkLst>
        </pc:spChg>
        <pc:spChg chg="add mod">
          <ac:chgData name="Jacobs, Allison" userId="S::allison.jacobs@pse.com::f6e75b20-4682-4525-a05e-2e45d9420f55" providerId="AD" clId="Web-{A64412FA-8497-06B5-098F-4425DA406266}" dt="2023-06-09T22:01:43.089" v="359" actId="20577"/>
          <ac:spMkLst>
            <pc:docMk/>
            <pc:sldMk cId="3380887154" sldId="302"/>
            <ac:spMk id="6" creationId="{71860B9F-5F25-BF55-FB1F-B040771BAA0D}"/>
          </ac:spMkLst>
        </pc:spChg>
        <pc:spChg chg="add mod">
          <ac:chgData name="Jacobs, Allison" userId="S::allison.jacobs@pse.com::f6e75b20-4682-4525-a05e-2e45d9420f55" providerId="AD" clId="Web-{A64412FA-8497-06B5-098F-4425DA406266}" dt="2023-06-09T19:21:44.641" v="280" actId="14100"/>
          <ac:spMkLst>
            <pc:docMk/>
            <pc:sldMk cId="3380887154" sldId="302"/>
            <ac:spMk id="9" creationId="{21F4278B-B431-1C83-97C6-1849950FCC9B}"/>
          </ac:spMkLst>
        </pc:spChg>
        <pc:picChg chg="add del mod ord">
          <ac:chgData name="Jacobs, Allison" userId="S::allison.jacobs@pse.com::f6e75b20-4682-4525-a05e-2e45d9420f55" providerId="AD" clId="Web-{A64412FA-8497-06B5-098F-4425DA406266}" dt="2023-06-09T19:16:55.741" v="215"/>
          <ac:picMkLst>
            <pc:docMk/>
            <pc:sldMk cId="3380887154" sldId="302"/>
            <ac:picMk id="4" creationId="{84DEE860-5DF8-5913-FDCE-71EAA0A044CB}"/>
          </ac:picMkLst>
        </pc:picChg>
        <pc:picChg chg="add mod">
          <ac:chgData name="Jacobs, Allison" userId="S::allison.jacobs@pse.com::f6e75b20-4682-4525-a05e-2e45d9420f55" providerId="AD" clId="Web-{A64412FA-8497-06B5-098F-4425DA406266}" dt="2023-06-09T22:01:35.292" v="354" actId="1076"/>
          <ac:picMkLst>
            <pc:docMk/>
            <pc:sldMk cId="3380887154" sldId="302"/>
            <ac:picMk id="7" creationId="{0B10CBB0-B84F-885D-18FD-D1FD5D0461D9}"/>
          </ac:picMkLst>
        </pc:picChg>
        <pc:picChg chg="add mod">
          <ac:chgData name="Jacobs, Allison" userId="S::allison.jacobs@pse.com::f6e75b20-4682-4525-a05e-2e45d9420f55" providerId="AD" clId="Web-{A64412FA-8497-06B5-098F-4425DA406266}" dt="2023-06-09T19:17:52.134" v="235" actId="1076"/>
          <ac:picMkLst>
            <pc:docMk/>
            <pc:sldMk cId="3380887154" sldId="302"/>
            <ac:picMk id="8" creationId="{603EF796-6C4B-A63D-D331-88B087A77B08}"/>
          </ac:picMkLst>
        </pc:picChg>
      </pc:sldChg>
      <pc:sldChg chg="add ord">
        <pc:chgData name="Jacobs, Allison" userId="S::allison.jacobs@pse.com::f6e75b20-4682-4525-a05e-2e45d9420f55" providerId="AD" clId="Web-{A64412FA-8497-06B5-098F-4425DA406266}" dt="2023-06-09T19:06:00.206" v="126"/>
        <pc:sldMkLst>
          <pc:docMk/>
          <pc:sldMk cId="877622554" sldId="303"/>
        </pc:sldMkLst>
      </pc:sldChg>
      <pc:sldChg chg="add">
        <pc:chgData name="Jacobs, Allison" userId="S::allison.jacobs@pse.com::f6e75b20-4682-4525-a05e-2e45d9420f55" providerId="AD" clId="Web-{A64412FA-8497-06B5-098F-4425DA406266}" dt="2023-06-09T19:05:49.722" v="125"/>
        <pc:sldMkLst>
          <pc:docMk/>
          <pc:sldMk cId="696714507" sldId="304"/>
        </pc:sldMkLst>
      </pc:sldChg>
      <pc:sldChg chg="add">
        <pc:chgData name="Jacobs, Allison" userId="S::allison.jacobs@pse.com::f6e75b20-4682-4525-a05e-2e45d9420f55" providerId="AD" clId="Web-{A64412FA-8497-06B5-098F-4425DA406266}" dt="2023-06-09T19:06:25.035" v="129"/>
        <pc:sldMkLst>
          <pc:docMk/>
          <pc:sldMk cId="1053963403" sldId="305"/>
        </pc:sldMkLst>
      </pc:sldChg>
      <pc:sldChg chg="add">
        <pc:chgData name="Jacobs, Allison" userId="S::allison.jacobs@pse.com::f6e75b20-4682-4525-a05e-2e45d9420f55" providerId="AD" clId="Web-{A64412FA-8497-06B5-098F-4425DA406266}" dt="2023-06-09T19:06:40.364" v="133"/>
        <pc:sldMkLst>
          <pc:docMk/>
          <pc:sldMk cId="857628625" sldId="306"/>
        </pc:sldMkLst>
      </pc:sldChg>
      <pc:sldChg chg="addSp delSp modSp add">
        <pc:chgData name="Jacobs, Allison" userId="S::allison.jacobs@pse.com::f6e75b20-4682-4525-a05e-2e45d9420f55" providerId="AD" clId="Web-{A64412FA-8497-06B5-098F-4425DA406266}" dt="2023-06-09T19:07:38.553" v="141"/>
        <pc:sldMkLst>
          <pc:docMk/>
          <pc:sldMk cId="1639157891" sldId="307"/>
        </pc:sldMkLst>
        <pc:picChg chg="add del mod">
          <ac:chgData name="Jacobs, Allison" userId="S::allison.jacobs@pse.com::f6e75b20-4682-4525-a05e-2e45d9420f55" providerId="AD" clId="Web-{A64412FA-8497-06B5-098F-4425DA406266}" dt="2023-06-09T19:07:38.553" v="141"/>
          <ac:picMkLst>
            <pc:docMk/>
            <pc:sldMk cId="1639157891" sldId="307"/>
            <ac:picMk id="3" creationId="{6D17289F-5E02-6487-FAB9-396D77F8DCC9}"/>
          </ac:picMkLst>
        </pc:picChg>
      </pc:sldChg>
      <pc:sldChg chg="addSp modSp new del">
        <pc:chgData name="Jacobs, Allison" userId="S::allison.jacobs@pse.com::f6e75b20-4682-4525-a05e-2e45d9420f55" providerId="AD" clId="Web-{A64412FA-8497-06B5-098F-4425DA406266}" dt="2023-06-09T19:09:12.056" v="152"/>
        <pc:sldMkLst>
          <pc:docMk/>
          <pc:sldMk cId="1458823313" sldId="308"/>
        </pc:sldMkLst>
        <pc:picChg chg="add mod">
          <ac:chgData name="Jacobs, Allison" userId="S::allison.jacobs@pse.com::f6e75b20-4682-4525-a05e-2e45d9420f55" providerId="AD" clId="Web-{A64412FA-8497-06B5-098F-4425DA406266}" dt="2023-06-09T19:08:16.117" v="147"/>
          <ac:picMkLst>
            <pc:docMk/>
            <pc:sldMk cId="1458823313" sldId="308"/>
            <ac:picMk id="4" creationId="{7E04FFC3-2437-A416-700A-A164E94BA8FE}"/>
          </ac:picMkLst>
        </pc:picChg>
        <pc:picChg chg="add mod">
          <ac:chgData name="Jacobs, Allison" userId="S::allison.jacobs@pse.com::f6e75b20-4682-4525-a05e-2e45d9420f55" providerId="AD" clId="Web-{A64412FA-8497-06B5-098F-4425DA406266}" dt="2023-06-09T19:08:18.648" v="148"/>
          <ac:picMkLst>
            <pc:docMk/>
            <pc:sldMk cId="1458823313" sldId="308"/>
            <ac:picMk id="5" creationId="{F74C8CBF-AB6A-C4F3-0A69-6E502637A75B}"/>
          </ac:picMkLst>
        </pc:picChg>
      </pc:sldChg>
      <pc:sldChg chg="add del">
        <pc:chgData name="Jacobs, Allison" userId="S::allison.jacobs@pse.com::f6e75b20-4682-4525-a05e-2e45d9420f55" providerId="AD" clId="Web-{A64412FA-8497-06B5-098F-4425DA406266}" dt="2023-06-09T19:06:59.583" v="137"/>
        <pc:sldMkLst>
          <pc:docMk/>
          <pc:sldMk cId="1585402854" sldId="308"/>
        </pc:sldMkLst>
      </pc:sldChg>
      <pc:sldChg chg="new del">
        <pc:chgData name="Jacobs, Allison" userId="S::allison.jacobs@pse.com::f6e75b20-4682-4525-a05e-2e45d9420f55" providerId="AD" clId="Web-{A64412FA-8497-06B5-098F-4425DA406266}" dt="2023-06-09T19:21:52.391" v="281"/>
        <pc:sldMkLst>
          <pc:docMk/>
          <pc:sldMk cId="3993663772" sldId="308"/>
        </pc:sldMkLst>
      </pc:sldChg>
      <pc:sldChg chg="addSp modSp new">
        <pc:chgData name="Jacobs, Allison" userId="S::allison.jacobs@pse.com::f6e75b20-4682-4525-a05e-2e45d9420f55" providerId="AD" clId="Web-{A64412FA-8497-06B5-098F-4425DA406266}" dt="2023-06-09T22:01:55.966" v="362" actId="1076"/>
        <pc:sldMkLst>
          <pc:docMk/>
          <pc:sldMk cId="211385861" sldId="309"/>
        </pc:sldMkLst>
        <pc:spChg chg="mod">
          <ac:chgData name="Jacobs, Allison" userId="S::allison.jacobs@pse.com::f6e75b20-4682-4525-a05e-2e45d9420f55" providerId="AD" clId="Web-{A64412FA-8497-06B5-098F-4425DA406266}" dt="2023-06-09T19:20:11.388" v="260"/>
          <ac:spMkLst>
            <pc:docMk/>
            <pc:sldMk cId="211385861" sldId="309"/>
            <ac:spMk id="2" creationId="{E6D38283-9F88-B032-9DB3-FBB80BFB2C9C}"/>
          </ac:spMkLst>
        </pc:spChg>
        <pc:spChg chg="mod">
          <ac:chgData name="Jacobs, Allison" userId="S::allison.jacobs@pse.com::f6e75b20-4682-4525-a05e-2e45d9420f55" providerId="AD" clId="Web-{A64412FA-8497-06B5-098F-4425DA406266}" dt="2023-06-09T22:01:55.966" v="362" actId="1076"/>
          <ac:spMkLst>
            <pc:docMk/>
            <pc:sldMk cId="211385861" sldId="309"/>
            <ac:spMk id="3" creationId="{8E362EB8-A1FD-C645-4FC2-80B2BF71006E}"/>
          </ac:spMkLst>
        </pc:spChg>
        <pc:picChg chg="add mod">
          <ac:chgData name="Jacobs, Allison" userId="S::allison.jacobs@pse.com::f6e75b20-4682-4525-a05e-2e45d9420f55" providerId="AD" clId="Web-{A64412FA-8497-06B5-098F-4425DA406266}" dt="2023-06-09T22:01:47.933" v="360" actId="1076"/>
          <ac:picMkLst>
            <pc:docMk/>
            <pc:sldMk cId="211385861" sldId="309"/>
            <ac:picMk id="4" creationId="{E18D1A60-B9E8-5CD4-DECC-3F546C3E11BB}"/>
          </ac:picMkLst>
        </pc:picChg>
        <pc:picChg chg="add mod">
          <ac:chgData name="Jacobs, Allison" userId="S::allison.jacobs@pse.com::f6e75b20-4682-4525-a05e-2e45d9420f55" providerId="AD" clId="Web-{A64412FA-8497-06B5-098F-4425DA406266}" dt="2023-06-09T19:21:12.515" v="274" actId="1076"/>
          <ac:picMkLst>
            <pc:docMk/>
            <pc:sldMk cId="211385861" sldId="309"/>
            <ac:picMk id="5" creationId="{6090E571-E3E1-5586-5C6A-716800ABDBBE}"/>
          </ac:picMkLst>
        </pc:picChg>
        <pc:picChg chg="add mod">
          <ac:chgData name="Jacobs, Allison" userId="S::allison.jacobs@pse.com::f6e75b20-4682-4525-a05e-2e45d9420f55" providerId="AD" clId="Web-{A64412FA-8497-06B5-098F-4425DA406266}" dt="2023-06-09T19:21:21.624" v="276" actId="1076"/>
          <ac:picMkLst>
            <pc:docMk/>
            <pc:sldMk cId="211385861" sldId="309"/>
            <ac:picMk id="7" creationId="{23963C9C-4462-77FF-26B8-53279D4E70D4}"/>
          </ac:picMkLst>
        </pc:picChg>
      </pc:sldChg>
      <pc:sldChg chg="addSp modSp new addCm">
        <pc:chgData name="Jacobs, Allison" userId="S::allison.jacobs@pse.com::f6e75b20-4682-4525-a05e-2e45d9420f55" providerId="AD" clId="Web-{A64412FA-8497-06B5-098F-4425DA406266}" dt="2023-06-09T19:23:59.848" v="299"/>
        <pc:sldMkLst>
          <pc:docMk/>
          <pc:sldMk cId="3709772479" sldId="310"/>
        </pc:sldMkLst>
        <pc:spChg chg="mod">
          <ac:chgData name="Jacobs, Allison" userId="S::allison.jacobs@pse.com::f6e75b20-4682-4525-a05e-2e45d9420f55" providerId="AD" clId="Web-{A64412FA-8497-06B5-098F-4425DA406266}" dt="2023-06-09T19:22:14.595" v="286"/>
          <ac:spMkLst>
            <pc:docMk/>
            <pc:sldMk cId="3709772479" sldId="310"/>
            <ac:spMk id="2" creationId="{4D46D71D-743D-476E-BE7C-76BC3DAB0E8A}"/>
          </ac:spMkLst>
        </pc:spChg>
        <pc:spChg chg="mod">
          <ac:chgData name="Jacobs, Allison" userId="S::allison.jacobs@pse.com::f6e75b20-4682-4525-a05e-2e45d9420f55" providerId="AD" clId="Web-{A64412FA-8497-06B5-098F-4425DA406266}" dt="2023-06-09T19:23:01.627" v="298" actId="20577"/>
          <ac:spMkLst>
            <pc:docMk/>
            <pc:sldMk cId="3709772479" sldId="310"/>
            <ac:spMk id="3" creationId="{238AF713-3BD4-08BF-0682-EDC922072C79}"/>
          </ac:spMkLst>
        </pc:spChg>
        <pc:picChg chg="add mod">
          <ac:chgData name="Jacobs, Allison" userId="S::allison.jacobs@pse.com::f6e75b20-4682-4525-a05e-2e45d9420f55" providerId="AD" clId="Web-{A64412FA-8497-06B5-098F-4425DA406266}" dt="2023-06-09T19:22:56.721" v="297" actId="1076"/>
          <ac:picMkLst>
            <pc:docMk/>
            <pc:sldMk cId="3709772479" sldId="310"/>
            <ac:picMk id="4" creationId="{4750DBA9-C8CB-910C-7427-5EECBE79224A}"/>
          </ac:picMkLst>
        </pc:picChg>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A64412FA-8497-06B5-098F-4425DA406266}" dt="2023-06-09T19:23:59.848" v="299"/>
              <pc2:cmMkLst xmlns:pc2="http://schemas.microsoft.com/office/powerpoint/2019/9/main/command">
                <pc:docMk/>
                <pc:sldMk cId="3709772479" sldId="310"/>
                <pc2:cmMk id="{EFA7C406-8C67-43C8-9DBE-C5B4291D0F5D}"/>
              </pc2:cmMkLst>
            </pc226:cmChg>
          </p:ext>
        </pc:extLst>
      </pc:sldChg>
      <pc:sldChg chg="addSp delSp modSp add del replId addCm">
        <pc:chgData name="Jacobs, Allison" userId="S::allison.jacobs@pse.com::f6e75b20-4682-4525-a05e-2e45d9420f55" providerId="AD" clId="Web-{A64412FA-8497-06B5-098F-4425DA406266}" dt="2023-06-09T22:02:55.622" v="365"/>
        <pc:sldMkLst>
          <pc:docMk/>
          <pc:sldMk cId="2145236923" sldId="311"/>
        </pc:sldMkLst>
        <pc:spChg chg="add del mod">
          <ac:chgData name="Jacobs, Allison" userId="S::allison.jacobs@pse.com::f6e75b20-4682-4525-a05e-2e45d9420f55" providerId="AD" clId="Web-{A64412FA-8497-06B5-098F-4425DA406266}" dt="2023-06-09T22:00:52.510" v="344" actId="14100"/>
          <ac:spMkLst>
            <pc:docMk/>
            <pc:sldMk cId="2145236923" sldId="311"/>
            <ac:spMk id="2" creationId="{D639C343-7A83-9F34-EE68-53ADAB521910}"/>
          </ac:spMkLst>
        </pc:spChg>
        <pc:spChg chg="add del mod">
          <ac:chgData name="Jacobs, Allison" userId="S::allison.jacobs@pse.com::f6e75b20-4682-4525-a05e-2e45d9420f55" providerId="AD" clId="Web-{A64412FA-8497-06B5-098F-4425DA406266}" dt="2023-06-09T21:59:39.274" v="328"/>
          <ac:spMkLst>
            <pc:docMk/>
            <pc:sldMk cId="2145236923" sldId="311"/>
            <ac:spMk id="5" creationId="{D1291286-A5B8-BDF8-E968-1F61E86DA75A}"/>
          </ac:spMkLst>
        </pc:spChg>
        <pc:picChg chg="mod modCrop">
          <ac:chgData name="Jacobs, Allison" userId="S::allison.jacobs@pse.com::f6e75b20-4682-4525-a05e-2e45d9420f55" providerId="AD" clId="Web-{A64412FA-8497-06B5-098F-4425DA406266}" dt="2023-06-09T22:00:30.009" v="338" actId="1076"/>
          <ac:picMkLst>
            <pc:docMk/>
            <pc:sldMk cId="2145236923" sldId="311"/>
            <ac:picMk id="4" creationId="{24EED79C-D808-C339-7D2C-B18FC7A711EA}"/>
          </ac:picMkLst>
        </pc:picChg>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A64412FA-8497-06B5-098F-4425DA406266}" dt="2023-06-09T22:02:55.622" v="365"/>
              <pc2:cmMkLst xmlns:pc2="http://schemas.microsoft.com/office/powerpoint/2019/9/main/command">
                <pc:docMk/>
                <pc:sldMk cId="2145236923" sldId="311"/>
                <pc2:cmMk id="{2E2D95D9-2713-4FF8-B26F-BE9394E1D67A}"/>
              </pc2:cmMkLst>
            </pc226:cmChg>
          </p:ext>
        </pc:extLst>
      </pc:sldChg>
      <pc:sldMasterChg chg="add addSldLayout">
        <pc:chgData name="Jacobs, Allison" userId="S::allison.jacobs@pse.com::f6e75b20-4682-4525-a05e-2e45d9420f55" providerId="AD" clId="Web-{A64412FA-8497-06B5-098F-4425DA406266}" dt="2023-06-09T19:05:32.221" v="123"/>
        <pc:sldMasterMkLst>
          <pc:docMk/>
          <pc:sldMasterMk cId="1194130804" sldId="2147483762"/>
        </pc:sldMasterMkLst>
        <pc:sldLayoutChg chg="add">
          <pc:chgData name="Jacobs, Allison" userId="S::allison.jacobs@pse.com::f6e75b20-4682-4525-a05e-2e45d9420f55" providerId="AD" clId="Web-{A64412FA-8497-06B5-098F-4425DA406266}" dt="2023-06-09T19:05:32.221" v="123"/>
          <pc:sldLayoutMkLst>
            <pc:docMk/>
            <pc:sldMasterMk cId="1194130804" sldId="2147483762"/>
            <pc:sldLayoutMk cId="3497268915" sldId="2147483763"/>
          </pc:sldLayoutMkLst>
        </pc:sldLayoutChg>
        <pc:sldLayoutChg chg="add">
          <pc:chgData name="Jacobs, Allison" userId="S::allison.jacobs@pse.com::f6e75b20-4682-4525-a05e-2e45d9420f55" providerId="AD" clId="Web-{A64412FA-8497-06B5-098F-4425DA406266}" dt="2023-06-09T19:05:32.221" v="123"/>
          <pc:sldLayoutMkLst>
            <pc:docMk/>
            <pc:sldMasterMk cId="1194130804" sldId="2147483762"/>
            <pc:sldLayoutMk cId="3003832531" sldId="2147483764"/>
          </pc:sldLayoutMkLst>
        </pc:sldLayoutChg>
        <pc:sldLayoutChg chg="add">
          <pc:chgData name="Jacobs, Allison" userId="S::allison.jacobs@pse.com::f6e75b20-4682-4525-a05e-2e45d9420f55" providerId="AD" clId="Web-{A64412FA-8497-06B5-098F-4425DA406266}" dt="2023-06-09T19:05:32.221" v="123"/>
          <pc:sldLayoutMkLst>
            <pc:docMk/>
            <pc:sldMasterMk cId="1194130804" sldId="2147483762"/>
            <pc:sldLayoutMk cId="728776980" sldId="2147483765"/>
          </pc:sldLayoutMkLst>
        </pc:sldLayoutChg>
        <pc:sldLayoutChg chg="add">
          <pc:chgData name="Jacobs, Allison" userId="S::allison.jacobs@pse.com::f6e75b20-4682-4525-a05e-2e45d9420f55" providerId="AD" clId="Web-{A64412FA-8497-06B5-098F-4425DA406266}" dt="2023-06-09T19:05:32.221" v="123"/>
          <pc:sldLayoutMkLst>
            <pc:docMk/>
            <pc:sldMasterMk cId="1194130804" sldId="2147483762"/>
            <pc:sldLayoutMk cId="3170007460" sldId="2147483766"/>
          </pc:sldLayoutMkLst>
        </pc:sldLayoutChg>
        <pc:sldLayoutChg chg="add">
          <pc:chgData name="Jacobs, Allison" userId="S::allison.jacobs@pse.com::f6e75b20-4682-4525-a05e-2e45d9420f55" providerId="AD" clId="Web-{A64412FA-8497-06B5-098F-4425DA406266}" dt="2023-06-09T19:05:32.221" v="123"/>
          <pc:sldLayoutMkLst>
            <pc:docMk/>
            <pc:sldMasterMk cId="1194130804" sldId="2147483762"/>
            <pc:sldLayoutMk cId="1483322278" sldId="2147483767"/>
          </pc:sldLayoutMkLst>
        </pc:sldLayoutChg>
        <pc:sldLayoutChg chg="add">
          <pc:chgData name="Jacobs, Allison" userId="S::allison.jacobs@pse.com::f6e75b20-4682-4525-a05e-2e45d9420f55" providerId="AD" clId="Web-{A64412FA-8497-06B5-098F-4425DA406266}" dt="2023-06-09T19:05:32.221" v="123"/>
          <pc:sldLayoutMkLst>
            <pc:docMk/>
            <pc:sldMasterMk cId="1194130804" sldId="2147483762"/>
            <pc:sldLayoutMk cId="3186349184" sldId="2147483768"/>
          </pc:sldLayoutMkLst>
        </pc:sldLayoutChg>
      </pc:sldMasterChg>
    </pc:docChg>
  </pc:docChgLst>
  <pc:docChgLst>
    <pc:chgData name="Gerlitz, Wendy M" userId="S::wendy.gerlitz@pse.com::40fd40f7-3e45-4846-a247-58f20b60aecd" providerId="AD" clId="Web-{19A52285-DADF-4F19-6456-75EAEEB9B662}"/>
    <pc:docChg chg="">
      <pc:chgData name="Gerlitz, Wendy M" userId="S::wendy.gerlitz@pse.com::40fd40f7-3e45-4846-a247-58f20b60aecd" providerId="AD" clId="Web-{19A52285-DADF-4F19-6456-75EAEEB9B662}" dt="2023-06-20T19:22:02.581" v="0"/>
      <pc:docMkLst>
        <pc:docMk/>
      </pc:docMkLst>
      <pc:sldChg chg="modCm">
        <pc:chgData name="Gerlitz, Wendy M" userId="S::wendy.gerlitz@pse.com::40fd40f7-3e45-4846-a247-58f20b60aecd" providerId="AD" clId="Web-{19A52285-DADF-4F19-6456-75EAEEB9B662}" dt="2023-06-20T19:22:02.581" v="0"/>
        <pc:sldMkLst>
          <pc:docMk/>
          <pc:sldMk cId="1441467911" sldId="257"/>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19A52285-DADF-4F19-6456-75EAEEB9B662}" dt="2023-06-20T19:22:02.581" v="0"/>
              <pc2:cmMkLst xmlns:pc2="http://schemas.microsoft.com/office/powerpoint/2019/9/main/command">
                <pc:docMk/>
                <pc:sldMk cId="1441467911" sldId="257"/>
                <pc2:cmMk id="{B5CF10C6-43A3-4494-80B9-6ABAB73A5A2D}"/>
              </pc2:cmMkLst>
              <pc226:cmRplyChg chg="add">
                <pc226:chgData name="Gerlitz, Wendy M" userId="S::wendy.gerlitz@pse.com::40fd40f7-3e45-4846-a247-58f20b60aecd" providerId="AD" clId="Web-{19A52285-DADF-4F19-6456-75EAEEB9B662}" dt="2023-06-20T19:22:02.581" v="0"/>
                <pc2:cmRplyMkLst xmlns:pc2="http://schemas.microsoft.com/office/powerpoint/2019/9/main/command">
                  <pc:docMk/>
                  <pc:sldMk cId="1441467911" sldId="257"/>
                  <pc2:cmMk id="{B5CF10C6-43A3-4494-80B9-6ABAB73A5A2D}"/>
                  <pc2:cmRplyMk id="{217E0B74-DF6E-4722-B4EF-29FFAA6A490B}"/>
                </pc2:cmRplyMkLst>
              </pc226:cmRplyChg>
            </pc226:cmChg>
          </p:ext>
        </pc:extLst>
      </pc:sldChg>
    </pc:docChg>
  </pc:docChgLst>
  <pc:docChgLst>
    <pc:chgData name="Coulson, Jennifer" userId="S::jennifer.coulson@pse.com::c3ad73e5-0f4f-4b28-a743-a6add2fd6c26" providerId="AD" clId="Web-{598370E2-C5F6-C45E-2BFA-BA77C21D4C48}"/>
    <pc:docChg chg="addSld modSld">
      <pc:chgData name="Coulson, Jennifer" userId="S::jennifer.coulson@pse.com::c3ad73e5-0f4f-4b28-a743-a6add2fd6c26" providerId="AD" clId="Web-{598370E2-C5F6-C45E-2BFA-BA77C21D4C48}" dt="2023-05-22T19:48:12.976" v="209"/>
      <pc:docMkLst>
        <pc:docMk/>
      </pc:docMkLst>
      <pc:sldChg chg="delCm">
        <pc:chgData name="Coulson, Jennifer" userId="S::jennifer.coulson@pse.com::c3ad73e5-0f4f-4b28-a743-a6add2fd6c26" providerId="AD" clId="Web-{598370E2-C5F6-C45E-2BFA-BA77C21D4C48}" dt="2023-05-22T19:48:12.976" v="209"/>
        <pc:sldMkLst>
          <pc:docMk/>
          <pc:sldMk cId="3317406882" sldId="264"/>
        </pc:sldMkLst>
        <pc:extLst>
          <p:ext xmlns:p="http://schemas.openxmlformats.org/presentationml/2006/main" uri="{D6D511B9-2390-475A-947B-AFAB55BFBCF1}">
            <pc226:cmChg xmlns:pc226="http://schemas.microsoft.com/office/powerpoint/2022/06/main/command" chg="del">
              <pc226:chgData name="Coulson, Jennifer" userId="S::jennifer.coulson@pse.com::c3ad73e5-0f4f-4b28-a743-a6add2fd6c26" providerId="AD" clId="Web-{598370E2-C5F6-C45E-2BFA-BA77C21D4C48}" dt="2023-05-22T19:48:12.976" v="209"/>
              <pc2:cmMkLst xmlns:pc2="http://schemas.microsoft.com/office/powerpoint/2019/9/main/command">
                <pc:docMk/>
                <pc:sldMk cId="3317406882" sldId="264"/>
                <pc2:cmMk id="{93EF0928-0F55-43A7-970E-DDA733586434}"/>
              </pc2:cmMkLst>
            </pc226:cmChg>
          </p:ext>
        </pc:extLst>
      </pc:sldChg>
      <pc:sldChg chg="modSp">
        <pc:chgData name="Coulson, Jennifer" userId="S::jennifer.coulson@pse.com::c3ad73e5-0f4f-4b28-a743-a6add2fd6c26" providerId="AD" clId="Web-{598370E2-C5F6-C45E-2BFA-BA77C21D4C48}" dt="2023-05-22T19:48:04.164" v="208" actId="20577"/>
        <pc:sldMkLst>
          <pc:docMk/>
          <pc:sldMk cId="237034998" sldId="265"/>
        </pc:sldMkLst>
        <pc:spChg chg="mod">
          <ac:chgData name="Coulson, Jennifer" userId="S::jennifer.coulson@pse.com::c3ad73e5-0f4f-4b28-a743-a6add2fd6c26" providerId="AD" clId="Web-{598370E2-C5F6-C45E-2BFA-BA77C21D4C48}" dt="2023-05-22T19:48:04.164" v="208" actId="20577"/>
          <ac:spMkLst>
            <pc:docMk/>
            <pc:sldMk cId="237034998" sldId="265"/>
            <ac:spMk id="3" creationId="{2259117D-D6D3-AED1-DFF8-22682DFC3F1E}"/>
          </ac:spMkLst>
        </pc:spChg>
      </pc:sldChg>
      <pc:sldChg chg="modSp new">
        <pc:chgData name="Coulson, Jennifer" userId="S::jennifer.coulson@pse.com::c3ad73e5-0f4f-4b28-a743-a6add2fd6c26" providerId="AD" clId="Web-{598370E2-C5F6-C45E-2BFA-BA77C21D4C48}" dt="2023-05-22T18:52:31.035" v="180" actId="20577"/>
        <pc:sldMkLst>
          <pc:docMk/>
          <pc:sldMk cId="3272779409" sldId="266"/>
        </pc:sldMkLst>
        <pc:spChg chg="mod">
          <ac:chgData name="Coulson, Jennifer" userId="S::jennifer.coulson@pse.com::c3ad73e5-0f4f-4b28-a743-a6add2fd6c26" providerId="AD" clId="Web-{598370E2-C5F6-C45E-2BFA-BA77C21D4C48}" dt="2023-05-22T18:49:23.337" v="11" actId="20577"/>
          <ac:spMkLst>
            <pc:docMk/>
            <pc:sldMk cId="3272779409" sldId="266"/>
            <ac:spMk id="2" creationId="{D299D5EA-5DD0-D5BA-3C23-16C35BD26DF4}"/>
          </ac:spMkLst>
        </pc:spChg>
        <pc:spChg chg="mod">
          <ac:chgData name="Coulson, Jennifer" userId="S::jennifer.coulson@pse.com::c3ad73e5-0f4f-4b28-a743-a6add2fd6c26" providerId="AD" clId="Web-{598370E2-C5F6-C45E-2BFA-BA77C21D4C48}" dt="2023-05-22T18:52:31.035" v="180" actId="20577"/>
          <ac:spMkLst>
            <pc:docMk/>
            <pc:sldMk cId="3272779409" sldId="266"/>
            <ac:spMk id="3" creationId="{D11888AD-4D79-81B4-FD82-DF139C94D9C6}"/>
          </ac:spMkLst>
        </pc:spChg>
      </pc:sldChg>
      <pc:sldChg chg="addSp delSp modSp new">
        <pc:chgData name="Coulson, Jennifer" userId="S::jennifer.coulson@pse.com::c3ad73e5-0f4f-4b28-a743-a6add2fd6c26" providerId="AD" clId="Web-{598370E2-C5F6-C45E-2BFA-BA77C21D4C48}" dt="2023-05-22T18:55:33.749" v="192"/>
        <pc:sldMkLst>
          <pc:docMk/>
          <pc:sldMk cId="1999304500" sldId="267"/>
        </pc:sldMkLst>
        <pc:spChg chg="mod">
          <ac:chgData name="Coulson, Jennifer" userId="S::jennifer.coulson@pse.com::c3ad73e5-0f4f-4b28-a743-a6add2fd6c26" providerId="AD" clId="Web-{598370E2-C5F6-C45E-2BFA-BA77C21D4C48}" dt="2023-05-22T18:54:30.152" v="191" actId="20577"/>
          <ac:spMkLst>
            <pc:docMk/>
            <pc:sldMk cId="1999304500" sldId="267"/>
            <ac:spMk id="2" creationId="{87C71F7D-3CDA-D5D7-A851-8620525583DC}"/>
          </ac:spMkLst>
        </pc:spChg>
        <pc:spChg chg="del">
          <ac:chgData name="Coulson, Jennifer" userId="S::jennifer.coulson@pse.com::c3ad73e5-0f4f-4b28-a743-a6add2fd6c26" providerId="AD" clId="Web-{598370E2-C5F6-C45E-2BFA-BA77C21D4C48}" dt="2023-05-22T18:55:33.749" v="192"/>
          <ac:spMkLst>
            <pc:docMk/>
            <pc:sldMk cId="1999304500" sldId="267"/>
            <ac:spMk id="3" creationId="{A18C5B1E-2339-D712-E488-D832A082209B}"/>
          </ac:spMkLst>
        </pc:spChg>
        <pc:picChg chg="add mod ord">
          <ac:chgData name="Coulson, Jennifer" userId="S::jennifer.coulson@pse.com::c3ad73e5-0f4f-4b28-a743-a6add2fd6c26" providerId="AD" clId="Web-{598370E2-C5F6-C45E-2BFA-BA77C21D4C48}" dt="2023-05-22T18:55:33.749" v="192"/>
          <ac:picMkLst>
            <pc:docMk/>
            <pc:sldMk cId="1999304500" sldId="267"/>
            <ac:picMk id="4" creationId="{13F74519-926B-8590-C122-0A4520461A52}"/>
          </ac:picMkLst>
        </pc:picChg>
      </pc:sldChg>
      <pc:sldChg chg="modSp new mod modClrScheme chgLayout">
        <pc:chgData name="Coulson, Jennifer" userId="S::jennifer.coulson@pse.com::c3ad73e5-0f4f-4b28-a743-a6add2fd6c26" providerId="AD" clId="Web-{598370E2-C5F6-C45E-2BFA-BA77C21D4C48}" dt="2023-05-22T18:57:15.333" v="197" actId="20577"/>
        <pc:sldMkLst>
          <pc:docMk/>
          <pc:sldMk cId="1373315711" sldId="268"/>
        </pc:sldMkLst>
        <pc:spChg chg="mod ord">
          <ac:chgData name="Coulson, Jennifer" userId="S::jennifer.coulson@pse.com::c3ad73e5-0f4f-4b28-a743-a6add2fd6c26" providerId="AD" clId="Web-{598370E2-C5F6-C45E-2BFA-BA77C21D4C48}" dt="2023-05-22T18:57:15.333" v="197" actId="20577"/>
          <ac:spMkLst>
            <pc:docMk/>
            <pc:sldMk cId="1373315711" sldId="268"/>
            <ac:spMk id="2" creationId="{82E0272D-060D-1DBD-A153-4ACB68975C97}"/>
          </ac:spMkLst>
        </pc:spChg>
        <pc:spChg chg="mod ord">
          <ac:chgData name="Coulson, Jennifer" userId="S::jennifer.coulson@pse.com::c3ad73e5-0f4f-4b28-a743-a6add2fd6c26" providerId="AD" clId="Web-{598370E2-C5F6-C45E-2BFA-BA77C21D4C48}" dt="2023-05-22T18:57:11.067" v="194"/>
          <ac:spMkLst>
            <pc:docMk/>
            <pc:sldMk cId="1373315711" sldId="268"/>
            <ac:spMk id="3" creationId="{84F692AB-FB8D-EE2E-9CB2-3346E46BC9AE}"/>
          </ac:spMkLst>
        </pc:spChg>
      </pc:sldChg>
    </pc:docChg>
  </pc:docChgLst>
  <pc:docChgLst>
    <pc:chgData name="Coulson, Jennifer" userId="S::jennifer.coulson@pse.com::c3ad73e5-0f4f-4b28-a743-a6add2fd6c26" providerId="AD" clId="Web-{90CA14C9-978E-4F1F-F841-7AE1B796B45E}"/>
    <pc:docChg chg="modSld">
      <pc:chgData name="Coulson, Jennifer" userId="S::jennifer.coulson@pse.com::c3ad73e5-0f4f-4b28-a743-a6add2fd6c26" providerId="AD" clId="Web-{90CA14C9-978E-4F1F-F841-7AE1B796B45E}" dt="2023-06-01T19:03:01.387" v="352"/>
      <pc:docMkLst>
        <pc:docMk/>
      </pc:docMkLst>
      <pc:sldChg chg="addCm">
        <pc:chgData name="Coulson, Jennifer" userId="S::jennifer.coulson@pse.com::c3ad73e5-0f4f-4b28-a743-a6add2fd6c26" providerId="AD" clId="Web-{90CA14C9-978E-4F1F-F841-7AE1B796B45E}" dt="2023-06-01T19:03:01.387" v="352"/>
        <pc:sldMkLst>
          <pc:docMk/>
          <pc:sldMk cId="237034998" sldId="265"/>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90CA14C9-978E-4F1F-F841-7AE1B796B45E}" dt="2023-06-01T19:03:01.387" v="352"/>
              <pc2:cmMkLst xmlns:pc2="http://schemas.microsoft.com/office/powerpoint/2019/9/main/command">
                <pc:docMk/>
                <pc:sldMk cId="237034998" sldId="265"/>
                <pc2:cmMk id="{6C0DCAA5-BEA9-4720-8E61-316407249D80}"/>
              </pc2:cmMkLst>
            </pc226:cmChg>
          </p:ext>
        </pc:extLst>
      </pc:sldChg>
      <pc:sldChg chg="modSp modCm">
        <pc:chgData name="Coulson, Jennifer" userId="S::jennifer.coulson@pse.com::c3ad73e5-0f4f-4b28-a743-a6add2fd6c26" providerId="AD" clId="Web-{90CA14C9-978E-4F1F-F841-7AE1B796B45E}" dt="2023-06-01T19:01:27.088" v="351" actId="20577"/>
        <pc:sldMkLst>
          <pc:docMk/>
          <pc:sldMk cId="3272779409" sldId="266"/>
        </pc:sldMkLst>
        <pc:spChg chg="mod">
          <ac:chgData name="Coulson, Jennifer" userId="S::jennifer.coulson@pse.com::c3ad73e5-0f4f-4b28-a743-a6add2fd6c26" providerId="AD" clId="Web-{90CA14C9-978E-4F1F-F841-7AE1B796B45E}" dt="2023-06-01T19:01:27.088" v="351" actId="20577"/>
          <ac:spMkLst>
            <pc:docMk/>
            <pc:sldMk cId="3272779409" sldId="266"/>
            <ac:spMk id="3" creationId="{D11888AD-4D79-81B4-FD82-DF139C94D9C6}"/>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90CA14C9-978E-4F1F-F841-7AE1B796B45E}" dt="2023-06-01T19:01:27.088" v="351" actId="20577"/>
              <pc2:cmMkLst xmlns:pc2="http://schemas.microsoft.com/office/powerpoint/2019/9/main/command">
                <pc:docMk/>
                <pc:sldMk cId="3272779409" sldId="266"/>
                <pc2:cmMk id="{F8C45B2F-F989-425A-AC65-8EF221C78802}"/>
              </pc2:cmMkLst>
            </pc226:cmChg>
            <pc226:cmChg xmlns:pc226="http://schemas.microsoft.com/office/powerpoint/2022/06/main/command" chg="mod">
              <pc226:chgData name="Coulson, Jennifer" userId="S::jennifer.coulson@pse.com::c3ad73e5-0f4f-4b28-a743-a6add2fd6c26" providerId="AD" clId="Web-{90CA14C9-978E-4F1F-F841-7AE1B796B45E}" dt="2023-06-01T19:01:27.088" v="351" actId="20577"/>
              <pc2:cmMkLst xmlns:pc2="http://schemas.microsoft.com/office/powerpoint/2019/9/main/command">
                <pc:docMk/>
                <pc:sldMk cId="3272779409" sldId="266"/>
                <pc2:cmMk id="{D0910463-B632-4209-A904-4A3A39C1DB1C}"/>
              </pc2:cmMkLst>
            </pc226:cmChg>
          </p:ext>
        </pc:extLst>
      </pc:sldChg>
    </pc:docChg>
  </pc:docChgLst>
  <pc:docChgLst>
    <pc:chgData name="Coulson, Jennifer" userId="S::jennifer.coulson@pse.com::c3ad73e5-0f4f-4b28-a743-a6add2fd6c26" providerId="AD" clId="Web-{E414CCEE-7705-1D05-B0C3-5C0F9970D7EF}"/>
    <pc:docChg chg="addSld modSld sldOrd">
      <pc:chgData name="Coulson, Jennifer" userId="S::jennifer.coulson@pse.com::c3ad73e5-0f4f-4b28-a743-a6add2fd6c26" providerId="AD" clId="Web-{E414CCEE-7705-1D05-B0C3-5C0F9970D7EF}" dt="2023-06-19T15:59:26.154" v="5"/>
      <pc:docMkLst>
        <pc:docMk/>
      </pc:docMkLst>
      <pc:sldChg chg="modCm">
        <pc:chgData name="Coulson, Jennifer" userId="S::jennifer.coulson@pse.com::c3ad73e5-0f4f-4b28-a743-a6add2fd6c26" providerId="AD" clId="Web-{E414CCEE-7705-1D05-B0C3-5C0F9970D7EF}" dt="2023-06-19T15:56:23.038" v="0"/>
        <pc:sldMkLst>
          <pc:docMk/>
          <pc:sldMk cId="4110742640" sldId="259"/>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E414CCEE-7705-1D05-B0C3-5C0F9970D7EF}" dt="2023-06-19T15:56:23.038" v="0"/>
              <pc2:cmMkLst xmlns:pc2="http://schemas.microsoft.com/office/powerpoint/2019/9/main/command">
                <pc:docMk/>
                <pc:sldMk cId="4110742640" sldId="259"/>
                <pc2:cmMk id="{308C2FCA-CBE1-42C0-96FE-3C7BF29A5289}"/>
              </pc2:cmMkLst>
              <pc226:cmRplyChg chg="add">
                <pc226:chgData name="Coulson, Jennifer" userId="S::jennifer.coulson@pse.com::c3ad73e5-0f4f-4b28-a743-a6add2fd6c26" providerId="AD" clId="Web-{E414CCEE-7705-1D05-B0C3-5C0F9970D7EF}" dt="2023-06-19T15:56:23.038" v="0"/>
                <pc2:cmRplyMkLst xmlns:pc2="http://schemas.microsoft.com/office/powerpoint/2019/9/main/command">
                  <pc:docMk/>
                  <pc:sldMk cId="4110742640" sldId="259"/>
                  <pc2:cmMk id="{308C2FCA-CBE1-42C0-96FE-3C7BF29A5289}"/>
                  <pc2:cmRplyMk id="{663CC640-F772-48DB-A157-51610FBEE793}"/>
                </pc2:cmRplyMkLst>
              </pc226:cmRplyChg>
            </pc226:cmChg>
          </p:ext>
        </pc:extLst>
      </pc:sldChg>
      <pc:sldChg chg="modSp">
        <pc:chgData name="Coulson, Jennifer" userId="S::jennifer.coulson@pse.com::c3ad73e5-0f4f-4b28-a743-a6add2fd6c26" providerId="AD" clId="Web-{E414CCEE-7705-1D05-B0C3-5C0F9970D7EF}" dt="2023-06-19T15:57:17.743" v="1"/>
        <pc:sldMkLst>
          <pc:docMk/>
          <pc:sldMk cId="1108782703" sldId="319"/>
        </pc:sldMkLst>
        <pc:picChg chg="mod">
          <ac:chgData name="Coulson, Jennifer" userId="S::jennifer.coulson@pse.com::c3ad73e5-0f4f-4b28-a743-a6add2fd6c26" providerId="AD" clId="Web-{E414CCEE-7705-1D05-B0C3-5C0F9970D7EF}" dt="2023-06-19T15:57:17.743" v="1"/>
          <ac:picMkLst>
            <pc:docMk/>
            <pc:sldMk cId="1108782703" sldId="319"/>
            <ac:picMk id="4" creationId="{A4286153-78F0-7A2C-7DE7-312B2A331FC5}"/>
          </ac:picMkLst>
        </pc:picChg>
      </pc:sldChg>
      <pc:sldChg chg="addCm">
        <pc:chgData name="Coulson, Jennifer" userId="S::jennifer.coulson@pse.com::c3ad73e5-0f4f-4b28-a743-a6add2fd6c26" providerId="AD" clId="Web-{E414CCEE-7705-1D05-B0C3-5C0F9970D7EF}" dt="2023-06-19T15:57:47.369" v="2"/>
        <pc:sldMkLst>
          <pc:docMk/>
          <pc:sldMk cId="2519211989" sldId="322"/>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E414CCEE-7705-1D05-B0C3-5C0F9970D7EF}" dt="2023-06-19T15:57:47.369" v="2"/>
              <pc2:cmMkLst xmlns:pc2="http://schemas.microsoft.com/office/powerpoint/2019/9/main/command">
                <pc:docMk/>
                <pc:sldMk cId="2519211989" sldId="322"/>
                <pc2:cmMk id="{A2CDBF83-E18D-44C3-A97C-8A73BAC3363F}"/>
              </pc2:cmMkLst>
            </pc226:cmChg>
          </p:ext>
        </pc:extLst>
      </pc:sldChg>
      <pc:sldChg chg="new ord addCm">
        <pc:chgData name="Coulson, Jennifer" userId="S::jennifer.coulson@pse.com::c3ad73e5-0f4f-4b28-a743-a6add2fd6c26" providerId="AD" clId="Web-{E414CCEE-7705-1D05-B0C3-5C0F9970D7EF}" dt="2023-06-19T15:59:26.154" v="5"/>
        <pc:sldMkLst>
          <pc:docMk/>
          <pc:sldMk cId="301683611" sldId="323"/>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E414CCEE-7705-1D05-B0C3-5C0F9970D7EF}" dt="2023-06-19T15:59:26.154" v="5"/>
              <pc2:cmMkLst xmlns:pc2="http://schemas.microsoft.com/office/powerpoint/2019/9/main/command">
                <pc:docMk/>
                <pc:sldMk cId="301683611" sldId="323"/>
                <pc2:cmMk id="{90BFF4DE-096C-4117-95FA-A77661F2314A}"/>
              </pc2:cmMkLst>
            </pc226:cmChg>
          </p:ext>
        </pc:extLst>
      </pc:sldChg>
    </pc:docChg>
  </pc:docChgLst>
  <pc:docChgLst>
    <pc:chgData name="Mathis, Meredith" userId="S::meredith.mathis@pse.com::ac5c97c4-4647-44fc-b865-8929da56e40e" providerId="AD" clId="Web-{A8FF0339-B3CF-4E0A-9894-73B3902C208B}"/>
    <pc:docChg chg="addSld modSld">
      <pc:chgData name="Mathis, Meredith" userId="S::meredith.mathis@pse.com::ac5c97c4-4647-44fc-b865-8929da56e40e" providerId="AD" clId="Web-{A8FF0339-B3CF-4E0A-9894-73B3902C208B}" dt="2023-06-20T19:14:15.283" v="12" actId="20577"/>
      <pc:docMkLst>
        <pc:docMk/>
      </pc:docMkLst>
      <pc:sldChg chg="modSp">
        <pc:chgData name="Mathis, Meredith" userId="S::meredith.mathis@pse.com::ac5c97c4-4647-44fc-b865-8929da56e40e" providerId="AD" clId="Web-{A8FF0339-B3CF-4E0A-9894-73B3902C208B}" dt="2023-06-20T19:14:15.283" v="12" actId="20577"/>
        <pc:sldMkLst>
          <pc:docMk/>
          <pc:sldMk cId="1021267481" sldId="324"/>
        </pc:sldMkLst>
        <pc:spChg chg="mod">
          <ac:chgData name="Mathis, Meredith" userId="S::meredith.mathis@pse.com::ac5c97c4-4647-44fc-b865-8929da56e40e" providerId="AD" clId="Web-{A8FF0339-B3CF-4E0A-9894-73B3902C208B}" dt="2023-06-20T19:14:15.283" v="12" actId="20577"/>
          <ac:spMkLst>
            <pc:docMk/>
            <pc:sldMk cId="1021267481" sldId="324"/>
            <ac:spMk id="2" creationId="{00000000-0000-0000-0000-000000000000}"/>
          </ac:spMkLst>
        </pc:spChg>
      </pc:sldChg>
      <pc:sldChg chg="add replId">
        <pc:chgData name="Mathis, Meredith" userId="S::meredith.mathis@pse.com::ac5c97c4-4647-44fc-b865-8929da56e40e" providerId="AD" clId="Web-{A8FF0339-B3CF-4E0A-9894-73B3902C208B}" dt="2023-06-20T19:14:09.377" v="0"/>
        <pc:sldMkLst>
          <pc:docMk/>
          <pc:sldMk cId="868011107" sldId="325"/>
        </pc:sldMkLst>
      </pc:sldChg>
    </pc:docChg>
  </pc:docChgLst>
  <pc:docChgLst>
    <pc:chgData name="Gerlitz, Wendy M" userId="S::wendy.gerlitz@pse.com::40fd40f7-3e45-4846-a247-58f20b60aecd" providerId="AD" clId="Web-{1098DAA0-EEBD-1561-E2D2-39BD7A3311BD}"/>
    <pc:docChg chg="">
      <pc:chgData name="Gerlitz, Wendy M" userId="S::wendy.gerlitz@pse.com::40fd40f7-3e45-4846-a247-58f20b60aecd" providerId="AD" clId="Web-{1098DAA0-EEBD-1561-E2D2-39BD7A3311BD}" dt="2023-06-20T18:10:26.138" v="0"/>
      <pc:docMkLst>
        <pc:docMk/>
      </pc:docMkLst>
      <pc:sldChg chg="modCm">
        <pc:chgData name="Gerlitz, Wendy M" userId="S::wendy.gerlitz@pse.com::40fd40f7-3e45-4846-a247-58f20b60aecd" providerId="AD" clId="Web-{1098DAA0-EEBD-1561-E2D2-39BD7A3311BD}" dt="2023-06-20T18:10:26.138" v="0"/>
        <pc:sldMkLst>
          <pc:docMk/>
          <pc:sldMk cId="1441467911" sldId="257"/>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1098DAA0-EEBD-1561-E2D2-39BD7A3311BD}" dt="2023-06-20T18:10:26.138" v="0"/>
              <pc2:cmMkLst xmlns:pc2="http://schemas.microsoft.com/office/powerpoint/2019/9/main/command">
                <pc:docMk/>
                <pc:sldMk cId="1441467911" sldId="257"/>
                <pc2:cmMk id="{B5CF10C6-43A3-4494-80B9-6ABAB73A5A2D}"/>
              </pc2:cmMkLst>
              <pc226:cmRplyChg chg="add">
                <pc226:chgData name="Gerlitz, Wendy M" userId="S::wendy.gerlitz@pse.com::40fd40f7-3e45-4846-a247-58f20b60aecd" providerId="AD" clId="Web-{1098DAA0-EEBD-1561-E2D2-39BD7A3311BD}" dt="2023-06-20T18:10:26.138" v="0"/>
                <pc2:cmRplyMkLst xmlns:pc2="http://schemas.microsoft.com/office/powerpoint/2019/9/main/command">
                  <pc:docMk/>
                  <pc:sldMk cId="1441467911" sldId="257"/>
                  <pc2:cmMk id="{B5CF10C6-43A3-4494-80B9-6ABAB73A5A2D}"/>
                  <pc2:cmRplyMk id="{75AC116C-3C53-460F-8C5A-29CA382707B8}"/>
                </pc2:cmRplyMkLst>
              </pc226:cmRplyChg>
            </pc226:cmChg>
          </p:ext>
        </pc:extLst>
      </pc:sldChg>
    </pc:docChg>
  </pc:docChgLst>
  <pc:docChgLst>
    <pc:chgData name="Durbin, Kara" userId="S::kara.durbin@pse.com::ca49a473-a285-4150-8079-4ca5c47b92df" providerId="AD" clId="Web-{DBE36D19-0C6C-62B1-E789-77A3C9574B5E}"/>
    <pc:docChg chg="">
      <pc:chgData name="Durbin, Kara" userId="S::kara.durbin@pse.com::ca49a473-a285-4150-8079-4ca5c47b92df" providerId="AD" clId="Web-{DBE36D19-0C6C-62B1-E789-77A3C9574B5E}" dt="2023-06-20T16:07:36.154" v="0"/>
      <pc:docMkLst>
        <pc:docMk/>
      </pc:docMkLst>
      <pc:sldChg chg="addCm">
        <pc:chgData name="Durbin, Kara" userId="S::kara.durbin@pse.com::ca49a473-a285-4150-8079-4ca5c47b92df" providerId="AD" clId="Web-{DBE36D19-0C6C-62B1-E789-77A3C9574B5E}" dt="2023-06-20T16:07:36.154" v="0"/>
        <pc:sldMkLst>
          <pc:docMk/>
          <pc:sldMk cId="1373315711" sldId="268"/>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DBE36D19-0C6C-62B1-E789-77A3C9574B5E}" dt="2023-06-20T16:07:36.154" v="0"/>
              <pc2:cmMkLst xmlns:pc2="http://schemas.microsoft.com/office/powerpoint/2019/9/main/command">
                <pc:docMk/>
                <pc:sldMk cId="1373315711" sldId="268"/>
                <pc2:cmMk id="{23F943C4-BB38-44C0-8CFC-F641A5093872}"/>
              </pc2:cmMkLst>
            </pc226:cmChg>
          </p:ext>
        </pc:extLst>
      </pc:sldChg>
    </pc:docChg>
  </pc:docChgLst>
  <pc:docChgLst>
    <pc:chgData name="Mathis, Meredith" userId="S::meredith.mathis@pse.com::ac5c97c4-4647-44fc-b865-8929da56e40e" providerId="AD" clId="Web-{27A8BEFD-8234-4C59-A457-91B909806F91}"/>
    <pc:docChg chg="modSld">
      <pc:chgData name="Mathis, Meredith" userId="S::meredith.mathis@pse.com::ac5c97c4-4647-44fc-b865-8929da56e40e" providerId="AD" clId="Web-{27A8BEFD-8234-4C59-A457-91B909806F91}" dt="2023-06-12T20:40:34.927" v="20" actId="20577"/>
      <pc:docMkLst>
        <pc:docMk/>
      </pc:docMkLst>
      <pc:sldChg chg="modSp">
        <pc:chgData name="Mathis, Meredith" userId="S::meredith.mathis@pse.com::ac5c97c4-4647-44fc-b865-8929da56e40e" providerId="AD" clId="Web-{27A8BEFD-8234-4C59-A457-91B909806F91}" dt="2023-06-12T20:40:10.020" v="13" actId="20577"/>
        <pc:sldMkLst>
          <pc:docMk/>
          <pc:sldMk cId="575667223" sldId="260"/>
        </pc:sldMkLst>
        <pc:spChg chg="mod">
          <ac:chgData name="Mathis, Meredith" userId="S::meredith.mathis@pse.com::ac5c97c4-4647-44fc-b865-8929da56e40e" providerId="AD" clId="Web-{27A8BEFD-8234-4C59-A457-91B909806F91}" dt="2023-06-12T20:40:10.020" v="13" actId="20577"/>
          <ac:spMkLst>
            <pc:docMk/>
            <pc:sldMk cId="575667223" sldId="260"/>
            <ac:spMk id="9" creationId="{00000000-0000-0000-0000-000000000000}"/>
          </ac:spMkLst>
        </pc:spChg>
      </pc:sldChg>
      <pc:sldChg chg="modSp">
        <pc:chgData name="Mathis, Meredith" userId="S::meredith.mathis@pse.com::ac5c97c4-4647-44fc-b865-8929da56e40e" providerId="AD" clId="Web-{27A8BEFD-8234-4C59-A457-91B909806F91}" dt="2023-06-12T20:40:34.927" v="20" actId="20577"/>
        <pc:sldMkLst>
          <pc:docMk/>
          <pc:sldMk cId="2297400928" sldId="263"/>
        </pc:sldMkLst>
        <pc:spChg chg="mod">
          <ac:chgData name="Mathis, Meredith" userId="S::meredith.mathis@pse.com::ac5c97c4-4647-44fc-b865-8929da56e40e" providerId="AD" clId="Web-{27A8BEFD-8234-4C59-A457-91B909806F91}" dt="2023-06-12T20:40:34.927" v="20" actId="20577"/>
          <ac:spMkLst>
            <pc:docMk/>
            <pc:sldMk cId="2297400928" sldId="263"/>
            <ac:spMk id="2" creationId="{00000000-0000-0000-0000-000000000000}"/>
          </ac:spMkLst>
        </pc:spChg>
      </pc:sldChg>
      <pc:sldChg chg="modSp">
        <pc:chgData name="Mathis, Meredith" userId="S::meredith.mathis@pse.com::ac5c97c4-4647-44fc-b865-8929da56e40e" providerId="AD" clId="Web-{27A8BEFD-8234-4C59-A457-91B909806F91}" dt="2023-06-12T20:39:56.941" v="11" actId="20577"/>
        <pc:sldMkLst>
          <pc:docMk/>
          <pc:sldMk cId="877622554" sldId="303"/>
        </pc:sldMkLst>
        <pc:spChg chg="mod">
          <ac:chgData name="Mathis, Meredith" userId="S::meredith.mathis@pse.com::ac5c97c4-4647-44fc-b865-8929da56e40e" providerId="AD" clId="Web-{27A8BEFD-8234-4C59-A457-91B909806F91}" dt="2023-06-12T20:39:56.941" v="11" actId="20577"/>
          <ac:spMkLst>
            <pc:docMk/>
            <pc:sldMk cId="877622554" sldId="303"/>
            <ac:spMk id="3" creationId="{997A9939-4A87-F571-B7F0-56E569F0A7B2}"/>
          </ac:spMkLst>
        </pc:spChg>
      </pc:sldChg>
    </pc:docChg>
  </pc:docChgLst>
  <pc:docChgLst>
    <pc:chgData name="Mathis, Meredith" userId="S::meredith.mathis@pse.com::ac5c97c4-4647-44fc-b865-8929da56e40e" providerId="AD" clId="Web-{89BE2F18-4F5E-4228-8B06-C17C3EEFE0A4}"/>
    <pc:docChg chg="">
      <pc:chgData name="Mathis, Meredith" userId="S::meredith.mathis@pse.com::ac5c97c4-4647-44fc-b865-8929da56e40e" providerId="AD" clId="Web-{89BE2F18-4F5E-4228-8B06-C17C3EEFE0A4}" dt="2023-06-13T21:41:18.931" v="0"/>
      <pc:docMkLst>
        <pc:docMk/>
      </pc:docMkLst>
      <pc:sldChg chg="modCm">
        <pc:chgData name="Mathis, Meredith" userId="S::meredith.mathis@pse.com::ac5c97c4-4647-44fc-b865-8929da56e40e" providerId="AD" clId="Web-{89BE2F18-4F5E-4228-8B06-C17C3EEFE0A4}" dt="2023-06-13T21:41:18.931" v="0"/>
        <pc:sldMkLst>
          <pc:docMk/>
          <pc:sldMk cId="3856502298" sldId="317"/>
        </pc:sldMkLst>
        <pc:extLst>
          <p:ext xmlns:p="http://schemas.openxmlformats.org/presentationml/2006/main" uri="{D6D511B9-2390-475A-947B-AFAB55BFBCF1}">
            <pc226:cmChg xmlns:pc226="http://schemas.microsoft.com/office/powerpoint/2022/06/main/command" chg="">
              <pc226:chgData name="Mathis, Meredith" userId="S::meredith.mathis@pse.com::ac5c97c4-4647-44fc-b865-8929da56e40e" providerId="AD" clId="Web-{89BE2F18-4F5E-4228-8B06-C17C3EEFE0A4}" dt="2023-06-13T21:41:18.931" v="0"/>
              <pc2:cmMkLst xmlns:pc2="http://schemas.microsoft.com/office/powerpoint/2019/9/main/command">
                <pc:docMk/>
                <pc:sldMk cId="3856502298" sldId="317"/>
                <pc2:cmMk id="{B9DC6E25-B5D7-443B-9085-18B83D686470}"/>
              </pc2:cmMkLst>
              <pc226:cmRplyChg chg="add">
                <pc226:chgData name="Mathis, Meredith" userId="S::meredith.mathis@pse.com::ac5c97c4-4647-44fc-b865-8929da56e40e" providerId="AD" clId="Web-{89BE2F18-4F5E-4228-8B06-C17C3EEFE0A4}" dt="2023-06-13T21:41:18.931" v="0"/>
                <pc2:cmRplyMkLst xmlns:pc2="http://schemas.microsoft.com/office/powerpoint/2019/9/main/command">
                  <pc:docMk/>
                  <pc:sldMk cId="3856502298" sldId="317"/>
                  <pc2:cmMk id="{B9DC6E25-B5D7-443B-9085-18B83D686470}"/>
                  <pc2:cmRplyMk id="{C5A6BB54-B0D7-456E-B938-321741B658FC}"/>
                </pc2:cmRplyMkLst>
              </pc226:cmRplyChg>
            </pc226:cmChg>
          </p:ext>
        </pc:extLst>
      </pc:sldChg>
    </pc:docChg>
  </pc:docChgLst>
  <pc:docChgLst>
    <pc:chgData name="Coulson, Jennifer" userId="S::jennifer.coulson@pse.com::c3ad73e5-0f4f-4b28-a743-a6add2fd6c26" providerId="AD" clId="Web-{5BECC69C-B36E-117D-1BC2-D37CE58D6882}"/>
    <pc:docChg chg="modSld">
      <pc:chgData name="Coulson, Jennifer" userId="S::jennifer.coulson@pse.com::c3ad73e5-0f4f-4b28-a743-a6add2fd6c26" providerId="AD" clId="Web-{5BECC69C-B36E-117D-1BC2-D37CE58D6882}" dt="2023-06-09T15:17:13.213" v="166"/>
      <pc:docMkLst>
        <pc:docMk/>
      </pc:docMkLst>
      <pc:sldChg chg="addCm">
        <pc:chgData name="Coulson, Jennifer" userId="S::jennifer.coulson@pse.com::c3ad73e5-0f4f-4b28-a743-a6add2fd6c26" providerId="AD" clId="Web-{5BECC69C-B36E-117D-1BC2-D37CE58D6882}" dt="2023-06-09T15:04:37.580" v="1"/>
        <pc:sldMkLst>
          <pc:docMk/>
          <pc:sldMk cId="4110742640" sldId="259"/>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04:37.580" v="1"/>
              <pc2:cmMkLst xmlns:pc2="http://schemas.microsoft.com/office/powerpoint/2019/9/main/command">
                <pc:docMk/>
                <pc:sldMk cId="4110742640" sldId="259"/>
                <pc2:cmMk id="{308C2FCA-CBE1-42C0-96FE-3C7BF29A5289}"/>
              </pc2:cmMkLst>
            </pc226:cmChg>
          </p:ext>
        </pc:extLst>
      </pc:sldChg>
      <pc:sldChg chg="modSp delCm modCm">
        <pc:chgData name="Coulson, Jennifer" userId="S::jennifer.coulson@pse.com::c3ad73e5-0f4f-4b28-a743-a6add2fd6c26" providerId="AD" clId="Web-{5BECC69C-B36E-117D-1BC2-D37CE58D6882}" dt="2023-06-09T15:17:13.213" v="166"/>
        <pc:sldMkLst>
          <pc:docMk/>
          <pc:sldMk cId="1547614590" sldId="261"/>
        </pc:sldMkLst>
        <pc:graphicFrameChg chg="mod modGraphic">
          <ac:chgData name="Coulson, Jennifer" userId="S::jennifer.coulson@pse.com::c3ad73e5-0f4f-4b28-a743-a6add2fd6c26" providerId="AD" clId="Web-{5BECC69C-B36E-117D-1BC2-D37CE58D6882}" dt="2023-06-09T15:17:00.072" v="164" actId="20577"/>
          <ac:graphicFrameMkLst>
            <pc:docMk/>
            <pc:sldMk cId="1547614590" sldId="261"/>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Coulson, Jennifer" userId="S::jennifer.coulson@pse.com::c3ad73e5-0f4f-4b28-a743-a6add2fd6c26" providerId="AD" clId="Web-{5BECC69C-B36E-117D-1BC2-D37CE58D6882}" dt="2023-06-09T15:17:10.916" v="165"/>
              <pc2:cmMkLst xmlns:pc2="http://schemas.microsoft.com/office/powerpoint/2019/9/main/command">
                <pc:docMk/>
                <pc:sldMk cId="1547614590" sldId="261"/>
                <pc2:cmMk id="{DB527A89-CD6A-460A-93A4-3EA00BA9538A}"/>
              </pc2:cmMkLst>
            </pc226:cmChg>
            <pc226:cmChg xmlns:pc226="http://schemas.microsoft.com/office/powerpoint/2022/06/main/command" chg="mod">
              <pc226:chgData name="Coulson, Jennifer" userId="S::jennifer.coulson@pse.com::c3ad73e5-0f4f-4b28-a743-a6add2fd6c26" providerId="AD" clId="Web-{5BECC69C-B36E-117D-1BC2-D37CE58D6882}" dt="2023-06-09T15:17:13.213" v="166"/>
              <pc2:cmMkLst xmlns:pc2="http://schemas.microsoft.com/office/powerpoint/2019/9/main/command">
                <pc:docMk/>
                <pc:sldMk cId="1547614590" sldId="261"/>
                <pc2:cmMk id="{998486B6-E191-4958-B1D1-AC850B2D5FAB}"/>
              </pc2:cmMkLst>
            </pc226:cmChg>
          </p:ext>
        </pc:extLst>
      </pc:sldChg>
      <pc:sldChg chg="modCm">
        <pc:chgData name="Coulson, Jennifer" userId="S::jennifer.coulson@pse.com::c3ad73e5-0f4f-4b28-a743-a6add2fd6c26" providerId="AD" clId="Web-{5BECC69C-B36E-117D-1BC2-D37CE58D6882}" dt="2023-06-09T15:05:07.846" v="2"/>
        <pc:sldMkLst>
          <pc:docMk/>
          <pc:sldMk cId="2297400928" sldId="263"/>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5BECC69C-B36E-117D-1BC2-D37CE58D6882}" dt="2023-06-09T15:05:07.846" v="2"/>
              <pc2:cmMkLst xmlns:pc2="http://schemas.microsoft.com/office/powerpoint/2019/9/main/command">
                <pc:docMk/>
                <pc:sldMk cId="2297400928" sldId="263"/>
                <pc2:cmMk id="{138C39F6-A283-479D-AEA1-A55F06D0FEA8}"/>
              </pc2:cmMkLst>
            </pc226:cmChg>
          </p:ext>
        </pc:extLst>
      </pc:sldChg>
      <pc:sldChg chg="addCm delCm">
        <pc:chgData name="Coulson, Jennifer" userId="S::jennifer.coulson@pse.com::c3ad73e5-0f4f-4b28-a743-a6add2fd6c26" providerId="AD" clId="Web-{5BECC69C-B36E-117D-1BC2-D37CE58D6882}" dt="2023-06-09T15:15:44.679" v="157"/>
        <pc:sldMkLst>
          <pc:docMk/>
          <pc:sldMk cId="237034998" sldId="265"/>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5:44.679" v="157"/>
              <pc2:cmMkLst xmlns:pc2="http://schemas.microsoft.com/office/powerpoint/2019/9/main/command">
                <pc:docMk/>
                <pc:sldMk cId="237034998" sldId="265"/>
                <pc2:cmMk id="{43D38218-5DFF-47EB-91CD-72AD654181FA}"/>
              </pc2:cmMkLst>
            </pc226:cmChg>
            <pc226:cmChg xmlns:pc226="http://schemas.microsoft.com/office/powerpoint/2022/06/main/command" chg="del">
              <pc226:chgData name="Coulson, Jennifer" userId="S::jennifer.coulson@pse.com::c3ad73e5-0f4f-4b28-a743-a6add2fd6c26" providerId="AD" clId="Web-{5BECC69C-B36E-117D-1BC2-D37CE58D6882}" dt="2023-06-09T15:15:38.851" v="156"/>
              <pc2:cmMkLst xmlns:pc2="http://schemas.microsoft.com/office/powerpoint/2019/9/main/command">
                <pc:docMk/>
                <pc:sldMk cId="237034998" sldId="265"/>
                <pc2:cmMk id="{6C0DCAA5-BEA9-4720-8E61-316407249D80}"/>
              </pc2:cmMkLst>
            </pc226:cmChg>
          </p:ext>
        </pc:extLst>
      </pc:sldChg>
      <pc:sldChg chg="addCm">
        <pc:chgData name="Coulson, Jennifer" userId="S::jennifer.coulson@pse.com::c3ad73e5-0f4f-4b28-a743-a6add2fd6c26" providerId="AD" clId="Web-{5BECC69C-B36E-117D-1BC2-D37CE58D6882}" dt="2023-06-09T15:06:21.005" v="4"/>
        <pc:sldMkLst>
          <pc:docMk/>
          <pc:sldMk cId="598965476" sldId="271"/>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06:21.005" v="4"/>
              <pc2:cmMkLst xmlns:pc2="http://schemas.microsoft.com/office/powerpoint/2019/9/main/command">
                <pc:docMk/>
                <pc:sldMk cId="598965476" sldId="271"/>
                <pc2:cmMk id="{AC249957-6790-4435-B6CC-4B6C79DD58D0}"/>
              </pc2:cmMkLst>
            </pc226:cmChg>
          </p:ext>
        </pc:extLst>
      </pc:sldChg>
      <pc:sldChg chg="modSp">
        <pc:chgData name="Coulson, Jennifer" userId="S::jennifer.coulson@pse.com::c3ad73e5-0f4f-4b28-a743-a6add2fd6c26" providerId="AD" clId="Web-{5BECC69C-B36E-117D-1BC2-D37CE58D6882}" dt="2023-06-09T15:07:29.179" v="29" actId="14100"/>
        <pc:sldMkLst>
          <pc:docMk/>
          <pc:sldMk cId="3180364821" sldId="272"/>
        </pc:sldMkLst>
        <pc:spChg chg="mod">
          <ac:chgData name="Coulson, Jennifer" userId="S::jennifer.coulson@pse.com::c3ad73e5-0f4f-4b28-a743-a6add2fd6c26" providerId="AD" clId="Web-{5BECC69C-B36E-117D-1BC2-D37CE58D6882}" dt="2023-06-09T15:07:29.179" v="29" actId="14100"/>
          <ac:spMkLst>
            <pc:docMk/>
            <pc:sldMk cId="3180364821" sldId="272"/>
            <ac:spMk id="5" creationId="{00000000-0000-0000-0000-000000000000}"/>
          </ac:spMkLst>
        </pc:spChg>
      </pc:sldChg>
      <pc:sldChg chg="addCm delCm">
        <pc:chgData name="Coulson, Jennifer" userId="S::jennifer.coulson@pse.com::c3ad73e5-0f4f-4b28-a743-a6add2fd6c26" providerId="AD" clId="Web-{5BECC69C-B36E-117D-1BC2-D37CE58D6882}" dt="2023-06-09T15:08:00.367" v="30"/>
        <pc:sldMkLst>
          <pc:docMk/>
          <pc:sldMk cId="1083471742" sldId="275"/>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08:00.367" v="30"/>
              <pc2:cmMkLst xmlns:pc2="http://schemas.microsoft.com/office/powerpoint/2019/9/main/command">
                <pc:docMk/>
                <pc:sldMk cId="1083471742" sldId="275"/>
                <pc2:cmMk id="{75524B4C-45DC-48CC-8766-F50854A9D302}"/>
              </pc2:cmMkLst>
            </pc226:cmChg>
            <pc226:cmChg xmlns:pc226="http://schemas.microsoft.com/office/powerpoint/2022/06/main/command" chg="del">
              <pc226:chgData name="Coulson, Jennifer" userId="S::jennifer.coulson@pse.com::c3ad73e5-0f4f-4b28-a743-a6add2fd6c26" providerId="AD" clId="Web-{5BECC69C-B36E-117D-1BC2-D37CE58D6882}" dt="2023-06-09T15:03:39.828" v="0"/>
              <pc2:cmMkLst xmlns:pc2="http://schemas.microsoft.com/office/powerpoint/2019/9/main/command">
                <pc:docMk/>
                <pc:sldMk cId="1083471742" sldId="275"/>
                <pc2:cmMk id="{6C0DCAA5-BEA9-4720-8E61-316407249D80}"/>
              </pc2:cmMkLst>
            </pc226:cmChg>
          </p:ext>
        </pc:extLst>
      </pc:sldChg>
      <pc:sldChg chg="modCm">
        <pc:chgData name="Coulson, Jennifer" userId="S::jennifer.coulson@pse.com::c3ad73e5-0f4f-4b28-a743-a6add2fd6c26" providerId="AD" clId="Web-{5BECC69C-B36E-117D-1BC2-D37CE58D6882}" dt="2023-06-09T15:05:14.565" v="3"/>
        <pc:sldMkLst>
          <pc:docMk/>
          <pc:sldMk cId="1645180981" sldId="277"/>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5BECC69C-B36E-117D-1BC2-D37CE58D6882}" dt="2023-06-09T15:05:14.565" v="3"/>
              <pc2:cmMkLst xmlns:pc2="http://schemas.microsoft.com/office/powerpoint/2019/9/main/command">
                <pc:docMk/>
                <pc:sldMk cId="1645180981" sldId="277"/>
                <pc2:cmMk id="{374D8923-3127-4D89-A81C-969DDA70ED6E}"/>
              </pc2:cmMkLst>
            </pc226:cmChg>
          </p:ext>
        </pc:extLst>
      </pc:sldChg>
      <pc:sldChg chg="delCm">
        <pc:chgData name="Coulson, Jennifer" userId="S::jennifer.coulson@pse.com::c3ad73e5-0f4f-4b28-a743-a6add2fd6c26" providerId="AD" clId="Web-{5BECC69C-B36E-117D-1BC2-D37CE58D6882}" dt="2023-06-09T15:08:15.274" v="33"/>
        <pc:sldMkLst>
          <pc:docMk/>
          <pc:sldMk cId="1803814026" sldId="280"/>
        </pc:sldMkLst>
        <pc:extLst>
          <p:ext xmlns:p="http://schemas.openxmlformats.org/presentationml/2006/main" uri="{D6D511B9-2390-475A-947B-AFAB55BFBCF1}">
            <pc226:cmChg xmlns:pc226="http://schemas.microsoft.com/office/powerpoint/2022/06/main/command" chg="del">
              <pc226:chgData name="Coulson, Jennifer" userId="S::jennifer.coulson@pse.com::c3ad73e5-0f4f-4b28-a743-a6add2fd6c26" providerId="AD" clId="Web-{5BECC69C-B36E-117D-1BC2-D37CE58D6882}" dt="2023-06-09T15:08:13.602" v="32"/>
              <pc2:cmMkLst xmlns:pc2="http://schemas.microsoft.com/office/powerpoint/2019/9/main/command">
                <pc:docMk/>
                <pc:sldMk cId="1803814026" sldId="280"/>
                <pc2:cmMk id="{F8C45B2F-F989-425A-AC65-8EF221C78802}"/>
              </pc2:cmMkLst>
            </pc226:cmChg>
            <pc226:cmChg xmlns:pc226="http://schemas.microsoft.com/office/powerpoint/2022/06/main/command" chg="del">
              <pc226:chgData name="Coulson, Jennifer" userId="S::jennifer.coulson@pse.com::c3ad73e5-0f4f-4b28-a743-a6add2fd6c26" providerId="AD" clId="Web-{5BECC69C-B36E-117D-1BC2-D37CE58D6882}" dt="2023-06-09T15:08:15.274" v="33"/>
              <pc2:cmMkLst xmlns:pc2="http://schemas.microsoft.com/office/powerpoint/2019/9/main/command">
                <pc:docMk/>
                <pc:sldMk cId="1803814026" sldId="280"/>
                <pc2:cmMk id="{D0910463-B632-4209-A904-4A3A39C1DB1C}"/>
              </pc2:cmMkLst>
            </pc226:cmChg>
            <pc226:cmChg xmlns:pc226="http://schemas.microsoft.com/office/powerpoint/2022/06/main/command" chg="del">
              <pc226:chgData name="Coulson, Jennifer" userId="S::jennifer.coulson@pse.com::c3ad73e5-0f4f-4b28-a743-a6add2fd6c26" providerId="AD" clId="Web-{5BECC69C-B36E-117D-1BC2-D37CE58D6882}" dt="2023-06-09T15:08:11.696" v="31"/>
              <pc2:cmMkLst xmlns:pc2="http://schemas.microsoft.com/office/powerpoint/2019/9/main/command">
                <pc:docMk/>
                <pc:sldMk cId="1803814026" sldId="280"/>
                <pc2:cmMk id="{7CE3CE71-C24D-4421-B11D-F0D36E9D418B}"/>
              </pc2:cmMkLst>
            </pc226:cmChg>
          </p:ext>
        </pc:extLst>
      </pc:sldChg>
      <pc:sldChg chg="addCm delCm">
        <pc:chgData name="Coulson, Jennifer" userId="S::jennifer.coulson@pse.com::c3ad73e5-0f4f-4b28-a743-a6add2fd6c26" providerId="AD" clId="Web-{5BECC69C-B36E-117D-1BC2-D37CE58D6882}" dt="2023-06-09T15:15:20.491" v="153"/>
        <pc:sldMkLst>
          <pc:docMk/>
          <pc:sldMk cId="132801655" sldId="282"/>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5:20.491" v="153"/>
              <pc2:cmMkLst xmlns:pc2="http://schemas.microsoft.com/office/powerpoint/2019/9/main/command">
                <pc:docMk/>
                <pc:sldMk cId="132801655" sldId="282"/>
                <pc2:cmMk id="{BE3DF100-E405-4A53-B1F5-A8FEBE79D1CB}"/>
              </pc2:cmMkLst>
            </pc226:cmChg>
            <pc226:cmChg xmlns:pc226="http://schemas.microsoft.com/office/powerpoint/2022/06/main/command" chg="del">
              <pc226:chgData name="Coulson, Jennifer" userId="S::jennifer.coulson@pse.com::c3ad73e5-0f4f-4b28-a743-a6add2fd6c26" providerId="AD" clId="Web-{5BECC69C-B36E-117D-1BC2-D37CE58D6882}" dt="2023-06-09T15:15:14.553" v="152"/>
              <pc2:cmMkLst xmlns:pc2="http://schemas.microsoft.com/office/powerpoint/2019/9/main/command">
                <pc:docMk/>
                <pc:sldMk cId="132801655" sldId="282"/>
                <pc2:cmMk id="{6C0DCAA5-BEA9-4720-8E61-316407249D80}"/>
              </pc2:cmMkLst>
            </pc226:cmChg>
          </p:ext>
        </pc:extLst>
      </pc:sldChg>
      <pc:sldChg chg="modSp addCm">
        <pc:chgData name="Coulson, Jennifer" userId="S::jennifer.coulson@pse.com::c3ad73e5-0f4f-4b28-a743-a6add2fd6c26" providerId="AD" clId="Web-{5BECC69C-B36E-117D-1BC2-D37CE58D6882}" dt="2023-06-09T15:12:06.453" v="42"/>
        <pc:sldMkLst>
          <pc:docMk/>
          <pc:sldMk cId="4124080030" sldId="283"/>
        </pc:sldMkLst>
        <pc:spChg chg="mod">
          <ac:chgData name="Coulson, Jennifer" userId="S::jennifer.coulson@pse.com::c3ad73e5-0f4f-4b28-a743-a6add2fd6c26" providerId="AD" clId="Web-{5BECC69C-B36E-117D-1BC2-D37CE58D6882}" dt="2023-06-09T15:11:47.312" v="41"/>
          <ac:spMkLst>
            <pc:docMk/>
            <pc:sldMk cId="4124080030" sldId="283"/>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2:06.453" v="42"/>
              <pc2:cmMkLst xmlns:pc2="http://schemas.microsoft.com/office/powerpoint/2019/9/main/command">
                <pc:docMk/>
                <pc:sldMk cId="4124080030" sldId="283"/>
                <pc2:cmMk id="{C5C6A46D-0536-4F98-AE24-C9D757CD9B88}"/>
              </pc2:cmMkLst>
            </pc226:cmChg>
          </p:ext>
        </pc:extLst>
      </pc:sldChg>
      <pc:sldChg chg="modSp addCm">
        <pc:chgData name="Coulson, Jennifer" userId="S::jennifer.coulson@pse.com::c3ad73e5-0f4f-4b28-a743-a6add2fd6c26" providerId="AD" clId="Web-{5BECC69C-B36E-117D-1BC2-D37CE58D6882}" dt="2023-06-09T15:11:24.046" v="37"/>
        <pc:sldMkLst>
          <pc:docMk/>
          <pc:sldMk cId="1652509574" sldId="285"/>
        </pc:sldMkLst>
        <pc:spChg chg="mod">
          <ac:chgData name="Coulson, Jennifer" userId="S::jennifer.coulson@pse.com::c3ad73e5-0f4f-4b28-a743-a6add2fd6c26" providerId="AD" clId="Web-{5BECC69C-B36E-117D-1BC2-D37CE58D6882}" dt="2023-06-09T15:08:53.853" v="36" actId="1076"/>
          <ac:spMkLst>
            <pc:docMk/>
            <pc:sldMk cId="1652509574" sldId="285"/>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1:24.046" v="37"/>
              <pc2:cmMkLst xmlns:pc2="http://schemas.microsoft.com/office/powerpoint/2019/9/main/command">
                <pc:docMk/>
                <pc:sldMk cId="1652509574" sldId="285"/>
                <pc2:cmMk id="{A40BD753-12AD-4EC6-9FBD-3A7760AA95D4}"/>
              </pc2:cmMkLst>
            </pc226:cmChg>
          </p:ext>
        </pc:extLst>
      </pc:sldChg>
      <pc:sldChg chg="addCm modCm">
        <pc:chgData name="Coulson, Jennifer" userId="S::jennifer.coulson@pse.com::c3ad73e5-0f4f-4b28-a743-a6add2fd6c26" providerId="AD" clId="Web-{5BECC69C-B36E-117D-1BC2-D37CE58D6882}" dt="2023-06-09T15:12:43.751" v="44"/>
        <pc:sldMkLst>
          <pc:docMk/>
          <pc:sldMk cId="1723382754" sldId="286"/>
        </pc:sldMkLst>
        <pc:extLst>
          <p:ext xmlns:p="http://schemas.openxmlformats.org/presentationml/2006/main" uri="{D6D511B9-2390-475A-947B-AFAB55BFBCF1}">
            <pc226:cmChg xmlns:pc226="http://schemas.microsoft.com/office/powerpoint/2022/06/main/command" chg="add mod">
              <pc226:chgData name="Coulson, Jennifer" userId="S::jennifer.coulson@pse.com::c3ad73e5-0f4f-4b28-a743-a6add2fd6c26" providerId="AD" clId="Web-{5BECC69C-B36E-117D-1BC2-D37CE58D6882}" dt="2023-06-09T15:12:43.751" v="44"/>
              <pc2:cmMkLst xmlns:pc2="http://schemas.microsoft.com/office/powerpoint/2019/9/main/command">
                <pc:docMk/>
                <pc:sldMk cId="1723382754" sldId="286"/>
                <pc2:cmMk id="{967E3265-AF6B-4C9F-990A-A006F0B3C940}"/>
              </pc2:cmMkLst>
            </pc226:cmChg>
          </p:ext>
        </pc:extLst>
      </pc:sldChg>
      <pc:sldChg chg="addCm delCm">
        <pc:chgData name="Coulson, Jennifer" userId="S::jennifer.coulson@pse.com::c3ad73e5-0f4f-4b28-a743-a6add2fd6c26" providerId="AD" clId="Web-{5BECC69C-B36E-117D-1BC2-D37CE58D6882}" dt="2023-06-09T15:15:28.866" v="155"/>
        <pc:sldMkLst>
          <pc:docMk/>
          <pc:sldMk cId="1334570227" sldId="287"/>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5:28.866" v="155"/>
              <pc2:cmMkLst xmlns:pc2="http://schemas.microsoft.com/office/powerpoint/2019/9/main/command">
                <pc:docMk/>
                <pc:sldMk cId="1334570227" sldId="287"/>
                <pc2:cmMk id="{79633095-FDC7-4D7E-A535-7266F903E4D4}"/>
              </pc2:cmMkLst>
            </pc226:cmChg>
            <pc226:cmChg xmlns:pc226="http://schemas.microsoft.com/office/powerpoint/2022/06/main/command" chg="del">
              <pc226:chgData name="Coulson, Jennifer" userId="S::jennifer.coulson@pse.com::c3ad73e5-0f4f-4b28-a743-a6add2fd6c26" providerId="AD" clId="Web-{5BECC69C-B36E-117D-1BC2-D37CE58D6882}" dt="2023-06-09T15:15:25.585" v="154"/>
              <pc2:cmMkLst xmlns:pc2="http://schemas.microsoft.com/office/powerpoint/2019/9/main/command">
                <pc:docMk/>
                <pc:sldMk cId="1334570227" sldId="287"/>
                <pc2:cmMk id="{6C0DCAA5-BEA9-4720-8E61-316407249D80}"/>
              </pc2:cmMkLst>
            </pc226:cmChg>
          </p:ext>
        </pc:extLst>
      </pc:sldChg>
      <pc:sldChg chg="modSp addCm">
        <pc:chgData name="Coulson, Jennifer" userId="S::jennifer.coulson@pse.com::c3ad73e5-0f4f-4b28-a743-a6add2fd6c26" providerId="AD" clId="Web-{5BECC69C-B36E-117D-1BC2-D37CE58D6882}" dt="2023-06-09T15:14:56.021" v="151"/>
        <pc:sldMkLst>
          <pc:docMk/>
          <pc:sldMk cId="3429595970" sldId="288"/>
        </pc:sldMkLst>
        <pc:spChg chg="mod">
          <ac:chgData name="Coulson, Jennifer" userId="S::jennifer.coulson@pse.com::c3ad73e5-0f4f-4b28-a743-a6add2fd6c26" providerId="AD" clId="Web-{5BECC69C-B36E-117D-1BC2-D37CE58D6882}" dt="2023-06-09T15:12:56.596" v="45" actId="1076"/>
          <ac:spMkLst>
            <pc:docMk/>
            <pc:sldMk cId="3429595970" sldId="288"/>
            <ac:spMk id="2" creationId="{00000000-0000-0000-0000-000000000000}"/>
          </ac:spMkLst>
        </pc:spChg>
        <pc:spChg chg="mod">
          <ac:chgData name="Coulson, Jennifer" userId="S::jennifer.coulson@pse.com::c3ad73e5-0f4f-4b28-a743-a6add2fd6c26" providerId="AD" clId="Web-{5BECC69C-B36E-117D-1BC2-D37CE58D6882}" dt="2023-06-09T15:14:05.473" v="150" actId="20577"/>
          <ac:spMkLst>
            <pc:docMk/>
            <pc:sldMk cId="3429595970" sldId="288"/>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5BECC69C-B36E-117D-1BC2-D37CE58D6882}" dt="2023-06-09T15:14:56.021" v="151"/>
              <pc2:cmMkLst xmlns:pc2="http://schemas.microsoft.com/office/powerpoint/2019/9/main/command">
                <pc:docMk/>
                <pc:sldMk cId="3429595970" sldId="288"/>
                <pc2:cmMk id="{319C7479-93A0-4DEF-8CB7-E6D9DC562565}"/>
              </pc2:cmMkLst>
            </pc226:cmChg>
          </p:ext>
        </pc:extLst>
      </pc:sldChg>
    </pc:docChg>
  </pc:docChgLst>
  <pc:docChgLst>
    <pc:chgData name="Coulson, Jennifer" userId="S::jennifer.coulson@pse.com::c3ad73e5-0f4f-4b28-a743-a6add2fd6c26" providerId="AD" clId="Web-{B27B061D-0F99-41B0-580C-84BDD0969BF0}"/>
    <pc:docChg chg="modSld sldOrd">
      <pc:chgData name="Coulson, Jennifer" userId="S::jennifer.coulson@pse.com::c3ad73e5-0f4f-4b28-a743-a6add2fd6c26" providerId="AD" clId="Web-{B27B061D-0F99-41B0-580C-84BDD0969BF0}" dt="2023-06-20T17:42:39.383" v="12" actId="14100"/>
      <pc:docMkLst>
        <pc:docMk/>
      </pc:docMkLst>
      <pc:sldChg chg="modCm">
        <pc:chgData name="Coulson, Jennifer" userId="S::jennifer.coulson@pse.com::c3ad73e5-0f4f-4b28-a743-a6add2fd6c26" providerId="AD" clId="Web-{B27B061D-0F99-41B0-580C-84BDD0969BF0}" dt="2023-06-20T17:15:33.522" v="3"/>
        <pc:sldMkLst>
          <pc:docMk/>
          <pc:sldMk cId="4110742640" sldId="259"/>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5:33.522" v="3"/>
              <pc2:cmMkLst xmlns:pc2="http://schemas.microsoft.com/office/powerpoint/2019/9/main/command">
                <pc:docMk/>
                <pc:sldMk cId="4110742640" sldId="259"/>
                <pc2:cmMk id="{308C2FCA-CBE1-42C0-96FE-3C7BF29A5289}"/>
              </pc2:cmMkLst>
            </pc226:cmChg>
          </p:ext>
        </pc:extLst>
      </pc:sldChg>
      <pc:sldChg chg="modSp modCm">
        <pc:chgData name="Coulson, Jennifer" userId="S::jennifer.coulson@pse.com::c3ad73e5-0f4f-4b28-a743-a6add2fd6c26" providerId="AD" clId="Web-{B27B061D-0F99-41B0-580C-84BDD0969BF0}" dt="2023-06-20T17:15:24.678" v="2"/>
        <pc:sldMkLst>
          <pc:docMk/>
          <pc:sldMk cId="1373315711" sldId="268"/>
        </pc:sldMkLst>
        <pc:spChg chg="mod">
          <ac:chgData name="Coulson, Jennifer" userId="S::jennifer.coulson@pse.com::c3ad73e5-0f4f-4b28-a743-a6add2fd6c26" providerId="AD" clId="Web-{B27B061D-0F99-41B0-580C-84BDD0969BF0}" dt="2023-06-20T17:15:20.147" v="1" actId="20577"/>
          <ac:spMkLst>
            <pc:docMk/>
            <pc:sldMk cId="1373315711" sldId="268"/>
            <ac:spMk id="2" creationId="{82E0272D-060D-1DBD-A153-4ACB68975C97}"/>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5:24.678" v="2"/>
              <pc2:cmMkLst xmlns:pc2="http://schemas.microsoft.com/office/powerpoint/2019/9/main/command">
                <pc:docMk/>
                <pc:sldMk cId="1373315711" sldId="268"/>
                <pc2:cmMk id="{23F943C4-BB38-44C0-8CFC-F641A5093872}"/>
              </pc2:cmMkLst>
            </pc226:cmChg>
          </p:ext>
        </pc:extLst>
      </pc:sldChg>
      <pc:sldChg chg="modSp modCm">
        <pc:chgData name="Coulson, Jennifer" userId="S::jennifer.coulson@pse.com::c3ad73e5-0f4f-4b28-a743-a6add2fd6c26" providerId="AD" clId="Web-{B27B061D-0F99-41B0-580C-84BDD0969BF0}" dt="2023-06-20T17:42:39.383" v="12" actId="14100"/>
        <pc:sldMkLst>
          <pc:docMk/>
          <pc:sldMk cId="3180364821" sldId="272"/>
        </pc:sldMkLst>
        <pc:spChg chg="mod">
          <ac:chgData name="Coulson, Jennifer" userId="S::jennifer.coulson@pse.com::c3ad73e5-0f4f-4b28-a743-a6add2fd6c26" providerId="AD" clId="Web-{B27B061D-0F99-41B0-580C-84BDD0969BF0}" dt="2023-06-20T17:42:39.383" v="12" actId="14100"/>
          <ac:spMkLst>
            <pc:docMk/>
            <pc:sldMk cId="3180364821" sldId="272"/>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42:13.694" v="9" actId="20577"/>
              <pc2:cmMkLst xmlns:pc2="http://schemas.microsoft.com/office/powerpoint/2019/9/main/command">
                <pc:docMk/>
                <pc:sldMk cId="3180364821" sldId="272"/>
                <pc2:cmMk id="{1D21D27D-AEAE-495C-A1C2-8F83E6F027A9}"/>
              </pc2:cmMkLst>
            </pc226:cmChg>
          </p:ext>
        </pc:extLst>
      </pc:sldChg>
      <pc:sldChg chg="ord modCm">
        <pc:chgData name="Coulson, Jennifer" userId="S::jennifer.coulson@pse.com::c3ad73e5-0f4f-4b28-a743-a6add2fd6c26" providerId="AD" clId="Web-{B27B061D-0F99-41B0-580C-84BDD0969BF0}" dt="2023-06-20T17:18:24.152" v="5"/>
        <pc:sldMkLst>
          <pc:docMk/>
          <pc:sldMk cId="696714507" sldId="304"/>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8:24.152" v="5"/>
              <pc2:cmMkLst xmlns:pc2="http://schemas.microsoft.com/office/powerpoint/2019/9/main/command">
                <pc:docMk/>
                <pc:sldMk cId="696714507" sldId="304"/>
                <pc2:cmMk id="{F2696F63-0A65-45D5-BA39-9F15DE66D924}"/>
              </pc2:cmMkLst>
            </pc226:cmChg>
          </p:ext>
        </pc:extLst>
      </pc:sldChg>
      <pc:sldChg chg="modCm">
        <pc:chgData name="Coulson, Jennifer" userId="S::jennifer.coulson@pse.com::c3ad73e5-0f4f-4b28-a743-a6add2fd6c26" providerId="AD" clId="Web-{B27B061D-0F99-41B0-580C-84BDD0969BF0}" dt="2023-06-20T17:18:35.746" v="6"/>
        <pc:sldMkLst>
          <pc:docMk/>
          <pc:sldMk cId="1053963403" sldId="305"/>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8:35.746" v="6"/>
              <pc2:cmMkLst xmlns:pc2="http://schemas.microsoft.com/office/powerpoint/2019/9/main/command">
                <pc:docMk/>
                <pc:sldMk cId="1053963403" sldId="305"/>
                <pc2:cmMk id="{2F874B00-F83D-4F6D-9A39-834E3B1863FD}"/>
              </pc2:cmMkLst>
            </pc226:cmChg>
          </p:ext>
        </pc:extLst>
      </pc:sldChg>
      <pc:sldChg chg="modCm">
        <pc:chgData name="Coulson, Jennifer" userId="S::jennifer.coulson@pse.com::c3ad73e5-0f4f-4b28-a743-a6add2fd6c26" providerId="AD" clId="Web-{B27B061D-0F99-41B0-580C-84BDD0969BF0}" dt="2023-06-20T17:18:38.887" v="7"/>
        <pc:sldMkLst>
          <pc:docMk/>
          <pc:sldMk cId="857628625" sldId="306"/>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8:38.887" v="7"/>
              <pc2:cmMkLst xmlns:pc2="http://schemas.microsoft.com/office/powerpoint/2019/9/main/command">
                <pc:docMk/>
                <pc:sldMk cId="857628625" sldId="306"/>
                <pc2:cmMk id="{187B4595-0FA4-4AB3-AA34-279D292DD55D}"/>
              </pc2:cmMkLst>
            </pc226:cmChg>
          </p:ext>
        </pc:extLst>
      </pc:sldChg>
      <pc:sldChg chg="modCm">
        <pc:chgData name="Coulson, Jennifer" userId="S::jennifer.coulson@pse.com::c3ad73e5-0f4f-4b28-a743-a6add2fd6c26" providerId="AD" clId="Web-{B27B061D-0F99-41B0-580C-84BDD0969BF0}" dt="2023-06-20T17:18:43.231" v="8"/>
        <pc:sldMkLst>
          <pc:docMk/>
          <pc:sldMk cId="1639157891" sldId="307"/>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27B061D-0F99-41B0-580C-84BDD0969BF0}" dt="2023-06-20T17:18:43.231" v="8"/>
              <pc2:cmMkLst xmlns:pc2="http://schemas.microsoft.com/office/powerpoint/2019/9/main/command">
                <pc:docMk/>
                <pc:sldMk cId="1639157891" sldId="307"/>
                <pc2:cmMk id="{EB320C74-A2B5-4578-891B-0169ABA32284}"/>
              </pc2:cmMkLst>
            </pc226:cmChg>
          </p:ext>
        </pc:extLst>
      </pc:sldChg>
    </pc:docChg>
  </pc:docChgLst>
  <pc:docChgLst>
    <pc:chgData name="Vu, Cindy - Tamazari" userId="S::cindy.vu@pse.com::7b47344b-731c-44ec-b07c-b44071c71a67" providerId="AD" clId="Web-{65727608-6A26-431A-81C8-C26AB59C37C2}"/>
    <pc:docChg chg="modSld">
      <pc:chgData name="Vu, Cindy - Tamazari" userId="S::cindy.vu@pse.com::7b47344b-731c-44ec-b07c-b44071c71a67" providerId="AD" clId="Web-{65727608-6A26-431A-81C8-C26AB59C37C2}" dt="2023-06-20T20:01:52.260" v="6" actId="1076"/>
      <pc:docMkLst>
        <pc:docMk/>
      </pc:docMkLst>
      <pc:sldChg chg="modSp">
        <pc:chgData name="Vu, Cindy - Tamazari" userId="S::cindy.vu@pse.com::7b47344b-731c-44ec-b07c-b44071c71a67" providerId="AD" clId="Web-{65727608-6A26-431A-81C8-C26AB59C37C2}" dt="2023-06-20T20:01:52.260" v="6" actId="1076"/>
        <pc:sldMkLst>
          <pc:docMk/>
          <pc:sldMk cId="1645180981" sldId="277"/>
        </pc:sldMkLst>
        <pc:picChg chg="mod">
          <ac:chgData name="Vu, Cindy - Tamazari" userId="S::cindy.vu@pse.com::7b47344b-731c-44ec-b07c-b44071c71a67" providerId="AD" clId="Web-{65727608-6A26-431A-81C8-C26AB59C37C2}" dt="2023-06-20T20:01:52.260" v="6" actId="1076"/>
          <ac:picMkLst>
            <pc:docMk/>
            <pc:sldMk cId="1645180981" sldId="277"/>
            <ac:picMk id="3" creationId="{B9465874-2B5E-7A61-6414-FEAE4CEF3923}"/>
          </ac:picMkLst>
        </pc:picChg>
      </pc:sldChg>
      <pc:sldChg chg="modSp">
        <pc:chgData name="Vu, Cindy - Tamazari" userId="S::cindy.vu@pse.com::7b47344b-731c-44ec-b07c-b44071c71a67" providerId="AD" clId="Web-{65727608-6A26-431A-81C8-C26AB59C37C2}" dt="2023-06-20T20:01:31.853" v="1" actId="1076"/>
        <pc:sldMkLst>
          <pc:docMk/>
          <pc:sldMk cId="3429595970" sldId="288"/>
        </pc:sldMkLst>
        <pc:picChg chg="mod">
          <ac:chgData name="Vu, Cindy - Tamazari" userId="S::cindy.vu@pse.com::7b47344b-731c-44ec-b07c-b44071c71a67" providerId="AD" clId="Web-{65727608-6A26-431A-81C8-C26AB59C37C2}" dt="2023-06-20T20:01:31.853" v="1" actId="1076"/>
          <ac:picMkLst>
            <pc:docMk/>
            <pc:sldMk cId="3429595970" sldId="288"/>
            <ac:picMk id="1026" creationId="{00000000-0000-0000-0000-000000000000}"/>
          </ac:picMkLst>
        </pc:picChg>
      </pc:sldChg>
    </pc:docChg>
  </pc:docChgLst>
  <pc:docChgLst>
    <pc:chgData name="Gerlitz, Wendy M" userId="S::wendy.gerlitz@pse.com::40fd40f7-3e45-4846-a247-58f20b60aecd" providerId="AD" clId="Web-{EAB172AE-950E-F94D-0DB6-F21E43E5EBB4}"/>
    <pc:docChg chg="mod modSld">
      <pc:chgData name="Gerlitz, Wendy M" userId="S::wendy.gerlitz@pse.com::40fd40f7-3e45-4846-a247-58f20b60aecd" providerId="AD" clId="Web-{EAB172AE-950E-F94D-0DB6-F21E43E5EBB4}" dt="2023-05-31T15:51:24.237" v="87"/>
      <pc:docMkLst>
        <pc:docMk/>
      </pc:docMkLst>
      <pc:sldChg chg="addCm">
        <pc:chgData name="Gerlitz, Wendy M" userId="S::wendy.gerlitz@pse.com::40fd40f7-3e45-4846-a247-58f20b60aecd" providerId="AD" clId="Web-{EAB172AE-950E-F94D-0DB6-F21E43E5EBB4}" dt="2023-05-31T15:51:24.237" v="87"/>
        <pc:sldMkLst>
          <pc:docMk/>
          <pc:sldMk cId="1441467911" sldId="257"/>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EAB172AE-950E-F94D-0DB6-F21E43E5EBB4}" dt="2023-05-31T15:50:27.297" v="85"/>
              <pc2:cmMkLst xmlns:pc2="http://schemas.microsoft.com/office/powerpoint/2019/9/main/command">
                <pc:docMk/>
                <pc:sldMk cId="1441467911" sldId="257"/>
                <pc2:cmMk id="{36663404-BC09-4CB7-B367-FBE91D2AE65D}"/>
              </pc2:cmMkLst>
            </pc226:cmChg>
            <pc226:cmChg xmlns:pc226="http://schemas.microsoft.com/office/powerpoint/2022/06/main/command" chg="add">
              <pc226:chgData name="Gerlitz, Wendy M" userId="S::wendy.gerlitz@pse.com::40fd40f7-3e45-4846-a247-58f20b60aecd" providerId="AD" clId="Web-{EAB172AE-950E-F94D-0DB6-F21E43E5EBB4}" dt="2023-05-31T15:51:10.330" v="86"/>
              <pc2:cmMkLst xmlns:pc2="http://schemas.microsoft.com/office/powerpoint/2019/9/main/command">
                <pc:docMk/>
                <pc:sldMk cId="1441467911" sldId="257"/>
                <pc2:cmMk id="{86064077-425E-4466-B1DC-C0C0E47E0679}"/>
              </pc2:cmMkLst>
            </pc226:cmChg>
            <pc226:cmChg xmlns:pc226="http://schemas.microsoft.com/office/powerpoint/2022/06/main/command" chg="add">
              <pc226:chgData name="Gerlitz, Wendy M" userId="S::wendy.gerlitz@pse.com::40fd40f7-3e45-4846-a247-58f20b60aecd" providerId="AD" clId="Web-{EAB172AE-950E-F94D-0DB6-F21E43E5EBB4}" dt="2023-05-31T15:51:24.237" v="87"/>
              <pc2:cmMkLst xmlns:pc2="http://schemas.microsoft.com/office/powerpoint/2019/9/main/command">
                <pc:docMk/>
                <pc:sldMk cId="1441467911" sldId="257"/>
                <pc2:cmMk id="{061996EB-E18B-4D97-A872-A3B418AB8171}"/>
              </pc2:cmMkLst>
            </pc226:cmChg>
          </p:ext>
        </pc:extLst>
      </pc:sldChg>
      <pc:sldChg chg="addCm modCm">
        <pc:chgData name="Gerlitz, Wendy M" userId="S::wendy.gerlitz@pse.com::40fd40f7-3e45-4846-a247-58f20b60aecd" providerId="AD" clId="Web-{EAB172AE-950E-F94D-0DB6-F21E43E5EBB4}" dt="2023-05-31T15:48:59.184" v="84"/>
        <pc:sldMkLst>
          <pc:docMk/>
          <pc:sldMk cId="1547614590" sldId="261"/>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EAB172AE-950E-F94D-0DB6-F21E43E5EBB4}" dt="2023-05-31T15:47:49.025" v="83"/>
              <pc2:cmMkLst xmlns:pc2="http://schemas.microsoft.com/office/powerpoint/2019/9/main/command">
                <pc:docMk/>
                <pc:sldMk cId="1547614590" sldId="261"/>
                <pc2:cmMk id="{DB527A89-CD6A-460A-93A4-3EA00BA9538A}"/>
              </pc2:cmMkLst>
              <pc226:cmRplyChg chg="add">
                <pc226:chgData name="Gerlitz, Wendy M" userId="S::wendy.gerlitz@pse.com::40fd40f7-3e45-4846-a247-58f20b60aecd" providerId="AD" clId="Web-{EAB172AE-950E-F94D-0DB6-F21E43E5EBB4}" dt="2023-05-31T15:47:49.025" v="83"/>
                <pc2:cmRplyMkLst xmlns:pc2="http://schemas.microsoft.com/office/powerpoint/2019/9/main/command">
                  <pc:docMk/>
                  <pc:sldMk cId="1547614590" sldId="261"/>
                  <pc2:cmMk id="{DB527A89-CD6A-460A-93A4-3EA00BA9538A}"/>
                  <pc2:cmRplyMk id="{86A1FC49-F794-46DF-942B-9DB887B4A68B}"/>
                </pc2:cmRplyMkLst>
              </pc226:cmRplyChg>
            </pc226:cmChg>
            <pc226:cmChg xmlns:pc226="http://schemas.microsoft.com/office/powerpoint/2022/06/main/command" chg="add">
              <pc226:chgData name="Gerlitz, Wendy M" userId="S::wendy.gerlitz@pse.com::40fd40f7-3e45-4846-a247-58f20b60aecd" providerId="AD" clId="Web-{EAB172AE-950E-F94D-0DB6-F21E43E5EBB4}" dt="2023-05-31T15:48:59.184" v="84"/>
              <pc2:cmMkLst xmlns:pc2="http://schemas.microsoft.com/office/powerpoint/2019/9/main/command">
                <pc:docMk/>
                <pc:sldMk cId="1547614590" sldId="261"/>
                <pc2:cmMk id="{998486B6-E191-4958-B1D1-AC850B2D5FAB}"/>
              </pc2:cmMkLst>
            </pc226:cmChg>
          </p:ext>
        </pc:extLst>
      </pc:sldChg>
      <pc:sldChg chg="modSp addCm">
        <pc:chgData name="Gerlitz, Wendy M" userId="S::wendy.gerlitz@pse.com::40fd40f7-3e45-4846-a247-58f20b60aecd" providerId="AD" clId="Web-{EAB172AE-950E-F94D-0DB6-F21E43E5EBB4}" dt="2023-05-31T15:40:24.602" v="77"/>
        <pc:sldMkLst>
          <pc:docMk/>
          <pc:sldMk cId="2281336477" sldId="262"/>
        </pc:sldMkLst>
        <pc:graphicFrameChg chg="mod modGraphic">
          <ac:chgData name="Gerlitz, Wendy M" userId="S::wendy.gerlitz@pse.com::40fd40f7-3e45-4846-a247-58f20b60aecd" providerId="AD" clId="Web-{EAB172AE-950E-F94D-0DB6-F21E43E5EBB4}" dt="2023-05-31T15:35:44.529" v="75" actId="1076"/>
          <ac:graphicFrameMkLst>
            <pc:docMk/>
            <pc:sldMk cId="2281336477" sldId="262"/>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EAB172AE-950E-F94D-0DB6-F21E43E5EBB4}" dt="2023-05-31T15:40:24.602" v="77"/>
              <pc2:cmMkLst xmlns:pc2="http://schemas.microsoft.com/office/powerpoint/2019/9/main/command">
                <pc:docMk/>
                <pc:sldMk cId="2281336477" sldId="262"/>
                <pc2:cmMk id="{699DBF3F-ED1A-44F8-99E8-44EDABD47E1A}"/>
              </pc2:cmMkLst>
            </pc226:cmChg>
          </p:ext>
        </pc:extLst>
      </pc:sldChg>
      <pc:sldChg chg="addCm">
        <pc:chgData name="Gerlitz, Wendy M" userId="S::wendy.gerlitz@pse.com::40fd40f7-3e45-4846-a247-58f20b60aecd" providerId="AD" clId="Web-{EAB172AE-950E-F94D-0DB6-F21E43E5EBB4}" dt="2023-05-31T15:40:59.010" v="78"/>
        <pc:sldMkLst>
          <pc:docMk/>
          <pc:sldMk cId="2297400928" sldId="263"/>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EAB172AE-950E-F94D-0DB6-F21E43E5EBB4}" dt="2023-05-31T15:40:59.010" v="78"/>
              <pc2:cmMkLst xmlns:pc2="http://schemas.microsoft.com/office/powerpoint/2019/9/main/command">
                <pc:docMk/>
                <pc:sldMk cId="2297400928" sldId="263"/>
                <pc2:cmMk id="{138C39F6-A283-479D-AEA1-A55F06D0FEA8}"/>
              </pc2:cmMkLst>
            </pc226:cmChg>
          </p:ext>
        </pc:extLst>
      </pc:sldChg>
      <pc:sldChg chg="addCm">
        <pc:chgData name="Gerlitz, Wendy M" userId="S::wendy.gerlitz@pse.com::40fd40f7-3e45-4846-a247-58f20b60aecd" providerId="AD" clId="Web-{EAB172AE-950E-F94D-0DB6-F21E43E5EBB4}" dt="2023-05-31T15:43:01.592" v="79"/>
        <pc:sldMkLst>
          <pc:docMk/>
          <pc:sldMk cId="3317406882" sldId="264"/>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EAB172AE-950E-F94D-0DB6-F21E43E5EBB4}" dt="2023-05-31T15:43:01.592" v="79"/>
              <pc2:cmMkLst xmlns:pc2="http://schemas.microsoft.com/office/powerpoint/2019/9/main/command">
                <pc:docMk/>
                <pc:sldMk cId="3317406882" sldId="264"/>
                <pc2:cmMk id="{374D8923-3127-4D89-A81C-969DDA70ED6E}"/>
              </pc2:cmMkLst>
            </pc226:cmChg>
          </p:ext>
        </pc:extLst>
      </pc:sldChg>
      <pc:sldChg chg="addCm">
        <pc:chgData name="Gerlitz, Wendy M" userId="S::wendy.gerlitz@pse.com::40fd40f7-3e45-4846-a247-58f20b60aecd" providerId="AD" clId="Web-{EAB172AE-950E-F94D-0DB6-F21E43E5EBB4}" dt="2023-05-31T15:46:15.834" v="82"/>
        <pc:sldMkLst>
          <pc:docMk/>
          <pc:sldMk cId="3272779409" sldId="266"/>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EAB172AE-950E-F94D-0DB6-F21E43E5EBB4}" dt="2023-05-31T15:44:36.252" v="80"/>
              <pc2:cmMkLst xmlns:pc2="http://schemas.microsoft.com/office/powerpoint/2019/9/main/command">
                <pc:docMk/>
                <pc:sldMk cId="3272779409" sldId="266"/>
                <pc2:cmMk id="{F8C45B2F-F989-425A-AC65-8EF221C78802}"/>
              </pc2:cmMkLst>
            </pc226:cmChg>
            <pc226:cmChg xmlns:pc226="http://schemas.microsoft.com/office/powerpoint/2022/06/main/command" chg="add">
              <pc226:chgData name="Gerlitz, Wendy M" userId="S::wendy.gerlitz@pse.com::40fd40f7-3e45-4846-a247-58f20b60aecd" providerId="AD" clId="Web-{EAB172AE-950E-F94D-0DB6-F21E43E5EBB4}" dt="2023-05-31T15:45:38.552" v="81"/>
              <pc2:cmMkLst xmlns:pc2="http://schemas.microsoft.com/office/powerpoint/2019/9/main/command">
                <pc:docMk/>
                <pc:sldMk cId="3272779409" sldId="266"/>
                <pc2:cmMk id="{D0910463-B632-4209-A904-4A3A39C1DB1C}"/>
              </pc2:cmMkLst>
            </pc226:cmChg>
            <pc226:cmChg xmlns:pc226="http://schemas.microsoft.com/office/powerpoint/2022/06/main/command" chg="add">
              <pc226:chgData name="Gerlitz, Wendy M" userId="S::wendy.gerlitz@pse.com::40fd40f7-3e45-4846-a247-58f20b60aecd" providerId="AD" clId="Web-{EAB172AE-950E-F94D-0DB6-F21E43E5EBB4}" dt="2023-05-31T15:46:15.834" v="82"/>
              <pc2:cmMkLst xmlns:pc2="http://schemas.microsoft.com/office/powerpoint/2019/9/main/command">
                <pc:docMk/>
                <pc:sldMk cId="3272779409" sldId="266"/>
                <pc2:cmMk id="{7CE3CE71-C24D-4421-B11D-F0D36E9D418B}"/>
              </pc2:cmMkLst>
            </pc226:cmChg>
          </p:ext>
        </pc:extLst>
      </pc:sldChg>
    </pc:docChg>
  </pc:docChgLst>
  <pc:docChgLst>
    <pc:chgData name="Coulson, Jennifer" userId="S::jennifer.coulson@pse.com::c3ad73e5-0f4f-4b28-a743-a6add2fd6c26" providerId="AD" clId="Web-{3E2BE55D-B088-8750-845A-DD0155874987}"/>
    <pc:docChg chg="modSld">
      <pc:chgData name="Coulson, Jennifer" userId="S::jennifer.coulson@pse.com::c3ad73e5-0f4f-4b28-a743-a6add2fd6c26" providerId="AD" clId="Web-{3E2BE55D-B088-8750-845A-DD0155874987}" dt="2023-06-12T20:39:19.005" v="0"/>
      <pc:docMkLst>
        <pc:docMk/>
      </pc:docMkLst>
      <pc:sldChg chg="modSp">
        <pc:chgData name="Coulson, Jennifer" userId="S::jennifer.coulson@pse.com::c3ad73e5-0f4f-4b28-a743-a6add2fd6c26" providerId="AD" clId="Web-{3E2BE55D-B088-8750-845A-DD0155874987}" dt="2023-06-12T20:39:19.005" v="0"/>
        <pc:sldMkLst>
          <pc:docMk/>
          <pc:sldMk cId="1108782703" sldId="319"/>
        </pc:sldMkLst>
        <pc:picChg chg="mod">
          <ac:chgData name="Coulson, Jennifer" userId="S::jennifer.coulson@pse.com::c3ad73e5-0f4f-4b28-a743-a6add2fd6c26" providerId="AD" clId="Web-{3E2BE55D-B088-8750-845A-DD0155874987}" dt="2023-06-12T20:39:19.005" v="0"/>
          <ac:picMkLst>
            <pc:docMk/>
            <pc:sldMk cId="1108782703" sldId="319"/>
            <ac:picMk id="4" creationId="{A4286153-78F0-7A2C-7DE7-312B2A331FC5}"/>
          </ac:picMkLst>
        </pc:picChg>
      </pc:sldChg>
    </pc:docChg>
  </pc:docChgLst>
  <pc:docChgLst>
    <pc:chgData name="Vu, Cindy - Tamazari" userId="S::cindy.vu@pse.com::7b47344b-731c-44ec-b07c-b44071c71a67" providerId="AD" clId="Web-{9F96DC1B-3D2D-4A88-ACDC-59D787971FA7}"/>
    <pc:docChg chg="mod">
      <pc:chgData name="Vu, Cindy - Tamazari" userId="S::cindy.vu@pse.com::7b47344b-731c-44ec-b07c-b44071c71a67" providerId="AD" clId="Web-{9F96DC1B-3D2D-4A88-ACDC-59D787971FA7}" dt="2023-06-20T21:20:49.208" v="1"/>
      <pc:docMkLst>
        <pc:docMk/>
      </pc:docMkLst>
      <pc:sldChg chg="addCm">
        <pc:chgData name="Vu, Cindy - Tamazari" userId="S::cindy.vu@pse.com::7b47344b-731c-44ec-b07c-b44071c71a67" providerId="AD" clId="Web-{9F96DC1B-3D2D-4A88-ACDC-59D787971FA7}" dt="2023-06-20T21:20:49.208" v="1"/>
        <pc:sldMkLst>
          <pc:docMk/>
          <pc:sldMk cId="1373315711" sldId="268"/>
        </pc:sldMkLst>
        <pc:extLst>
          <p:ext xmlns:p="http://schemas.openxmlformats.org/presentationml/2006/main" uri="{D6D511B9-2390-475A-947B-AFAB55BFBCF1}">
            <pc226:cmChg xmlns:pc226="http://schemas.microsoft.com/office/powerpoint/2022/06/main/command" chg="add">
              <pc226:chgData name="Vu, Cindy - Tamazari" userId="S::cindy.vu@pse.com::7b47344b-731c-44ec-b07c-b44071c71a67" providerId="AD" clId="Web-{9F96DC1B-3D2D-4A88-ACDC-59D787971FA7}" dt="2023-06-20T21:20:49.208" v="1"/>
              <pc2:cmMkLst xmlns:pc2="http://schemas.microsoft.com/office/powerpoint/2019/9/main/command">
                <pc:docMk/>
                <pc:sldMk cId="1373315711" sldId="268"/>
                <pc2:cmMk id="{CA6D6A6E-93C7-4190-A04C-C1A96A21CEE5}"/>
              </pc2:cmMkLst>
            </pc226:cmChg>
          </p:ext>
        </pc:extLst>
      </pc:sldChg>
    </pc:docChg>
  </pc:docChgLst>
  <pc:docChgLst>
    <pc:chgData name="Coulson, Jennifer" userId="S::jennifer.coulson@pse.com::c3ad73e5-0f4f-4b28-a743-a6add2fd6c26" providerId="AD" clId="Web-{DEB66252-D288-9C38-1537-D9CD2C69FCEC}"/>
    <pc:docChg chg="modSld sldOrd">
      <pc:chgData name="Coulson, Jennifer" userId="S::jennifer.coulson@pse.com::c3ad73e5-0f4f-4b28-a743-a6add2fd6c26" providerId="AD" clId="Web-{DEB66252-D288-9C38-1537-D9CD2C69FCEC}" dt="2023-06-12T19:03:12.963" v="146"/>
      <pc:docMkLst>
        <pc:docMk/>
      </pc:docMkLst>
      <pc:sldChg chg="delSp modCm">
        <pc:chgData name="Coulson, Jennifer" userId="S::jennifer.coulson@pse.com::c3ad73e5-0f4f-4b28-a743-a6add2fd6c26" providerId="AD" clId="Web-{DEB66252-D288-9C38-1537-D9CD2C69FCEC}" dt="2023-06-12T18:35:14.794" v="1"/>
        <pc:sldMkLst>
          <pc:docMk/>
          <pc:sldMk cId="4110742640" sldId="259"/>
        </pc:sldMkLst>
        <pc:spChg chg="del">
          <ac:chgData name="Coulson, Jennifer" userId="S::jennifer.coulson@pse.com::c3ad73e5-0f4f-4b28-a743-a6add2fd6c26" providerId="AD" clId="Web-{DEB66252-D288-9C38-1537-D9CD2C69FCEC}" dt="2023-06-12T18:35:14.794" v="1"/>
          <ac:spMkLst>
            <pc:docMk/>
            <pc:sldMk cId="4110742640" sldId="259"/>
            <ac:spMk id="5" creationId="{00000000-0000-0000-0000-000000000000}"/>
          </ac:spMkLst>
        </pc:spChg>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DEB66252-D288-9C38-1537-D9CD2C69FCEC}" dt="2023-06-12T18:35:12.528" v="0"/>
              <pc2:cmMkLst xmlns:pc2="http://schemas.microsoft.com/office/powerpoint/2019/9/main/command">
                <pc:docMk/>
                <pc:sldMk cId="4110742640" sldId="259"/>
                <pc2:cmMk id="{308C2FCA-CBE1-42C0-96FE-3C7BF29A5289}"/>
              </pc2:cmMkLst>
              <pc226:cmRplyChg chg="add">
                <pc226:chgData name="Coulson, Jennifer" userId="S::jennifer.coulson@pse.com::c3ad73e5-0f4f-4b28-a743-a6add2fd6c26" providerId="AD" clId="Web-{DEB66252-D288-9C38-1537-D9CD2C69FCEC}" dt="2023-06-12T18:35:12.528" v="0"/>
                <pc2:cmRplyMkLst xmlns:pc2="http://schemas.microsoft.com/office/powerpoint/2019/9/main/command">
                  <pc:docMk/>
                  <pc:sldMk cId="4110742640" sldId="259"/>
                  <pc2:cmMk id="{308C2FCA-CBE1-42C0-96FE-3C7BF29A5289}"/>
                  <pc2:cmRplyMk id="{314A5D23-480F-4720-AA24-80741F7BBECE}"/>
                </pc2:cmRplyMkLst>
              </pc226:cmRplyChg>
            </pc226:cmChg>
          </p:ext>
        </pc:extLst>
      </pc:sldChg>
      <pc:sldChg chg="modSp addCm">
        <pc:chgData name="Coulson, Jennifer" userId="S::jennifer.coulson@pse.com::c3ad73e5-0f4f-4b28-a743-a6add2fd6c26" providerId="AD" clId="Web-{DEB66252-D288-9C38-1537-D9CD2C69FCEC}" dt="2023-06-12T18:38:53.331" v="8"/>
        <pc:sldMkLst>
          <pc:docMk/>
          <pc:sldMk cId="2297400928" sldId="263"/>
        </pc:sldMkLst>
        <pc:spChg chg="mod">
          <ac:chgData name="Coulson, Jennifer" userId="S::jennifer.coulson@pse.com::c3ad73e5-0f4f-4b28-a743-a6add2fd6c26" providerId="AD" clId="Web-{DEB66252-D288-9C38-1537-D9CD2C69FCEC}" dt="2023-06-12T18:36:02.280" v="2" actId="20577"/>
          <ac:spMkLst>
            <pc:docMk/>
            <pc:sldMk cId="2297400928" sldId="263"/>
            <ac:spMk id="8"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DEB66252-D288-9C38-1537-D9CD2C69FCEC}" dt="2023-06-12T18:38:53.331" v="8"/>
              <pc2:cmMkLst xmlns:pc2="http://schemas.microsoft.com/office/powerpoint/2019/9/main/command">
                <pc:docMk/>
                <pc:sldMk cId="2297400928" sldId="263"/>
                <pc2:cmMk id="{8972BD97-2970-480F-AD31-11C8C78C1BA2}"/>
              </pc2:cmMkLst>
            </pc226:cmChg>
          </p:ext>
        </pc:extLst>
      </pc:sldChg>
      <pc:sldChg chg="addCm modCm">
        <pc:chgData name="Coulson, Jennifer" userId="S::jennifer.coulson@pse.com::c3ad73e5-0f4f-4b28-a743-a6add2fd6c26" providerId="AD" clId="Web-{DEB66252-D288-9C38-1537-D9CD2C69FCEC}" dt="2023-06-12T19:03:12.963" v="146"/>
        <pc:sldMkLst>
          <pc:docMk/>
          <pc:sldMk cId="237034998" sldId="265"/>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DEB66252-D288-9C38-1537-D9CD2C69FCEC}" dt="2023-06-12T19:00:40.475" v="145"/>
              <pc2:cmMkLst xmlns:pc2="http://schemas.microsoft.com/office/powerpoint/2019/9/main/command">
                <pc:docMk/>
                <pc:sldMk cId="237034998" sldId="265"/>
                <pc2:cmMk id="{43D38218-5DFF-47EB-91CD-72AD654181FA}"/>
              </pc2:cmMkLst>
            </pc226:cmChg>
            <pc226:cmChg xmlns:pc226="http://schemas.microsoft.com/office/powerpoint/2022/06/main/command" chg="add">
              <pc226:chgData name="Coulson, Jennifer" userId="S::jennifer.coulson@pse.com::c3ad73e5-0f4f-4b28-a743-a6add2fd6c26" providerId="AD" clId="Web-{DEB66252-D288-9C38-1537-D9CD2C69FCEC}" dt="2023-06-12T19:03:12.963" v="146"/>
              <pc2:cmMkLst xmlns:pc2="http://schemas.microsoft.com/office/powerpoint/2019/9/main/command">
                <pc:docMk/>
                <pc:sldMk cId="237034998" sldId="265"/>
                <pc2:cmMk id="{140F1BF1-8ACB-4B11-9114-842EEEF61C9F}"/>
              </pc2:cmMkLst>
            </pc226:cmChg>
          </p:ext>
        </pc:extLst>
      </pc:sldChg>
      <pc:sldChg chg="modSp">
        <pc:chgData name="Coulson, Jennifer" userId="S::jennifer.coulson@pse.com::c3ad73e5-0f4f-4b28-a743-a6add2fd6c26" providerId="AD" clId="Web-{DEB66252-D288-9C38-1537-D9CD2C69FCEC}" dt="2023-06-12T18:36:23.093" v="7" actId="20577"/>
        <pc:sldMkLst>
          <pc:docMk/>
          <pc:sldMk cId="1373315711" sldId="268"/>
        </pc:sldMkLst>
        <pc:spChg chg="mod">
          <ac:chgData name="Coulson, Jennifer" userId="S::jennifer.coulson@pse.com::c3ad73e5-0f4f-4b28-a743-a6add2fd6c26" providerId="AD" clId="Web-{DEB66252-D288-9C38-1537-D9CD2C69FCEC}" dt="2023-06-12T18:36:23.093" v="7" actId="20577"/>
          <ac:spMkLst>
            <pc:docMk/>
            <pc:sldMk cId="1373315711" sldId="268"/>
            <ac:spMk id="3" creationId="{84F692AB-FB8D-EE2E-9CB2-3346E46BC9AE}"/>
          </ac:spMkLst>
        </pc:spChg>
      </pc:sldChg>
      <pc:sldChg chg="modSp modCm">
        <pc:chgData name="Coulson, Jennifer" userId="S::jennifer.coulson@pse.com::c3ad73e5-0f4f-4b28-a743-a6add2fd6c26" providerId="AD" clId="Web-{DEB66252-D288-9C38-1537-D9CD2C69FCEC}" dt="2023-06-12T18:47:50.173" v="16" actId="20577"/>
        <pc:sldMkLst>
          <pc:docMk/>
          <pc:sldMk cId="1803814026" sldId="280"/>
        </pc:sldMkLst>
        <pc:spChg chg="mod">
          <ac:chgData name="Coulson, Jennifer" userId="S::jennifer.coulson@pse.com::c3ad73e5-0f4f-4b28-a743-a6add2fd6c26" providerId="AD" clId="Web-{DEB66252-D288-9C38-1537-D9CD2C69FCEC}" dt="2023-06-12T18:47:50.173" v="16" actId="20577"/>
          <ac:spMkLst>
            <pc:docMk/>
            <pc:sldMk cId="1803814026" sldId="280"/>
            <ac:spMk id="3" creationId="{D11888AD-4D79-81B4-FD82-DF139C94D9C6}"/>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DEB66252-D288-9C38-1537-D9CD2C69FCEC}" dt="2023-06-12T18:47:47.720" v="15"/>
              <pc2:cmMkLst xmlns:pc2="http://schemas.microsoft.com/office/powerpoint/2019/9/main/command">
                <pc:docMk/>
                <pc:sldMk cId="1803814026" sldId="280"/>
                <pc2:cmMk id="{FB34155C-D119-4FBD-958B-85703D1E9CA2}"/>
              </pc2:cmMkLst>
            </pc226:cmChg>
          </p:ext>
        </pc:extLst>
      </pc:sldChg>
      <pc:sldChg chg="modSp addCm modCm">
        <pc:chgData name="Coulson, Jennifer" userId="S::jennifer.coulson@pse.com::c3ad73e5-0f4f-4b28-a743-a6add2fd6c26" providerId="AD" clId="Web-{DEB66252-D288-9C38-1537-D9CD2C69FCEC}" dt="2023-06-12T18:53:17.541" v="78"/>
        <pc:sldMkLst>
          <pc:docMk/>
          <pc:sldMk cId="4124080030" sldId="283"/>
        </pc:sldMkLst>
        <pc:spChg chg="mod">
          <ac:chgData name="Coulson, Jennifer" userId="S::jennifer.coulson@pse.com::c3ad73e5-0f4f-4b28-a743-a6add2fd6c26" providerId="AD" clId="Web-{DEB66252-D288-9C38-1537-D9CD2C69FCEC}" dt="2023-06-12T18:52:38.650" v="77" actId="20577"/>
          <ac:spMkLst>
            <pc:docMk/>
            <pc:sldMk cId="4124080030" sldId="283"/>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DEB66252-D288-9C38-1537-D9CD2C69FCEC}" dt="2023-06-12T18:53:17.541" v="78"/>
              <pc2:cmMkLst xmlns:pc2="http://schemas.microsoft.com/office/powerpoint/2019/9/main/command">
                <pc:docMk/>
                <pc:sldMk cId="4124080030" sldId="283"/>
                <pc2:cmMk id="{E817923E-C949-4F0E-84FD-BAF09D2876A8}"/>
              </pc2:cmMkLst>
            </pc226:cmChg>
            <pc226:cmChg xmlns:pc226="http://schemas.microsoft.com/office/powerpoint/2022/06/main/command" chg="mod">
              <pc226:chgData name="Coulson, Jennifer" userId="S::jennifer.coulson@pse.com::c3ad73e5-0f4f-4b28-a743-a6add2fd6c26" providerId="AD" clId="Web-{DEB66252-D288-9C38-1537-D9CD2C69FCEC}" dt="2023-06-12T18:52:03.742" v="62"/>
              <pc2:cmMkLst xmlns:pc2="http://schemas.microsoft.com/office/powerpoint/2019/9/main/command">
                <pc:docMk/>
                <pc:sldMk cId="4124080030" sldId="283"/>
                <pc2:cmMk id="{C5C6A46D-0536-4F98-AE24-C9D757CD9B88}"/>
              </pc2:cmMkLst>
            </pc226:cmChg>
          </p:ext>
        </pc:extLst>
      </pc:sldChg>
      <pc:sldChg chg="addSp delSp modSp modCm modNotes">
        <pc:chgData name="Coulson, Jennifer" userId="S::jennifer.coulson@pse.com::c3ad73e5-0f4f-4b28-a743-a6add2fd6c26" providerId="AD" clId="Web-{DEB66252-D288-9C38-1537-D9CD2C69FCEC}" dt="2023-06-12T18:51:54.352" v="61" actId="14100"/>
        <pc:sldMkLst>
          <pc:docMk/>
          <pc:sldMk cId="1652509574" sldId="285"/>
        </pc:sldMkLst>
        <pc:spChg chg="add mod">
          <ac:chgData name="Coulson, Jennifer" userId="S::jennifer.coulson@pse.com::c3ad73e5-0f4f-4b28-a743-a6add2fd6c26" providerId="AD" clId="Web-{DEB66252-D288-9C38-1537-D9CD2C69FCEC}" dt="2023-06-12T18:51:54.352" v="61" actId="14100"/>
          <ac:spMkLst>
            <pc:docMk/>
            <pc:sldMk cId="1652509574" sldId="285"/>
            <ac:spMk id="3" creationId="{3A722654-59F0-A782-86AE-96AD1783AD6E}"/>
          </ac:spMkLst>
        </pc:spChg>
        <pc:spChg chg="del mod">
          <ac:chgData name="Coulson, Jennifer" userId="S::jennifer.coulson@pse.com::c3ad73e5-0f4f-4b28-a743-a6add2fd6c26" providerId="AD" clId="Web-{DEB66252-D288-9C38-1537-D9CD2C69FCEC}" dt="2023-06-12T18:51:03.194" v="25"/>
          <ac:spMkLst>
            <pc:docMk/>
            <pc:sldMk cId="1652509574" sldId="285"/>
            <ac:spMk id="5" creationId="{00000000-0000-0000-0000-000000000000}"/>
          </ac:spMkLst>
        </pc:spChg>
        <pc:picChg chg="mod">
          <ac:chgData name="Coulson, Jennifer" userId="S::jennifer.coulson@pse.com::c3ad73e5-0f4f-4b28-a743-a6add2fd6c26" providerId="AD" clId="Web-{DEB66252-D288-9C38-1537-D9CD2C69FCEC}" dt="2023-06-12T18:51:14.054" v="30" actId="1076"/>
          <ac:picMkLst>
            <pc:docMk/>
            <pc:sldMk cId="1652509574" sldId="285"/>
            <ac:picMk id="4" creationId="{00000000-0000-0000-0000-000000000000}"/>
          </ac:picMkLst>
        </pc:pic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DEB66252-D288-9C38-1537-D9CD2C69FCEC}" dt="2023-06-12T18:49:57.192" v="21"/>
              <pc2:cmMkLst xmlns:pc2="http://schemas.microsoft.com/office/powerpoint/2019/9/main/command">
                <pc:docMk/>
                <pc:sldMk cId="1652509574" sldId="285"/>
                <pc2:cmMk id="{A40BD753-12AD-4EC6-9FBD-3A7760AA95D4}"/>
              </pc2:cmMkLst>
            </pc226:cmChg>
          </p:ext>
        </pc:extLst>
      </pc:sldChg>
      <pc:sldChg chg="delSp modSp modCm modNotes">
        <pc:chgData name="Coulson, Jennifer" userId="S::jennifer.coulson@pse.com::c3ad73e5-0f4f-4b28-a743-a6add2fd6c26" providerId="AD" clId="Web-{DEB66252-D288-9C38-1537-D9CD2C69FCEC}" dt="2023-06-12T18:54:51.059" v="106" actId="1076"/>
        <pc:sldMkLst>
          <pc:docMk/>
          <pc:sldMk cId="1723382754" sldId="286"/>
        </pc:sldMkLst>
        <pc:spChg chg="mod">
          <ac:chgData name="Coulson, Jennifer" userId="S::jennifer.coulson@pse.com::c3ad73e5-0f4f-4b28-a743-a6add2fd6c26" providerId="AD" clId="Web-{DEB66252-D288-9C38-1537-D9CD2C69FCEC}" dt="2023-06-12T18:53:57.511" v="101" actId="20577"/>
          <ac:spMkLst>
            <pc:docMk/>
            <pc:sldMk cId="1723382754" sldId="286"/>
            <ac:spMk id="2" creationId="{00000000-0000-0000-0000-000000000000}"/>
          </ac:spMkLst>
        </pc:spChg>
        <pc:spChg chg="del mod">
          <ac:chgData name="Coulson, Jennifer" userId="S::jennifer.coulson@pse.com::c3ad73e5-0f4f-4b28-a743-a6add2fd6c26" providerId="AD" clId="Web-{DEB66252-D288-9C38-1537-D9CD2C69FCEC}" dt="2023-06-12T18:54:45.231" v="105"/>
          <ac:spMkLst>
            <pc:docMk/>
            <pc:sldMk cId="1723382754" sldId="286"/>
            <ac:spMk id="4" creationId="{00000000-0000-0000-0000-000000000000}"/>
          </ac:spMkLst>
        </pc:spChg>
        <pc:graphicFrameChg chg="mod">
          <ac:chgData name="Coulson, Jennifer" userId="S::jennifer.coulson@pse.com::c3ad73e5-0f4f-4b28-a743-a6add2fd6c26" providerId="AD" clId="Web-{DEB66252-D288-9C38-1537-D9CD2C69FCEC}" dt="2023-06-12T18:54:51.059" v="106" actId="1076"/>
          <ac:graphicFrameMkLst>
            <pc:docMk/>
            <pc:sldMk cId="1723382754" sldId="286"/>
            <ac:graphicFrameMk id="8"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DEB66252-D288-9C38-1537-D9CD2C69FCEC}" dt="2023-06-12T18:53:24.385" v="79"/>
              <pc2:cmMkLst xmlns:pc2="http://schemas.microsoft.com/office/powerpoint/2019/9/main/command">
                <pc:docMk/>
                <pc:sldMk cId="1723382754" sldId="286"/>
                <pc2:cmMk id="{967E3265-AF6B-4C9F-990A-A006F0B3C940}"/>
              </pc2:cmMkLst>
            </pc226:cmChg>
          </p:ext>
        </pc:extLst>
      </pc:sldChg>
      <pc:sldChg chg="delSp ord modCm">
        <pc:chgData name="Coulson, Jennifer" userId="S::jennifer.coulson@pse.com::c3ad73e5-0f4f-4b28-a743-a6add2fd6c26" providerId="AD" clId="Web-{DEB66252-D288-9C38-1537-D9CD2C69FCEC}" dt="2023-06-12T18:55:49.217" v="109"/>
        <pc:sldMkLst>
          <pc:docMk/>
          <pc:sldMk cId="3429595970" sldId="288"/>
        </pc:sldMkLst>
        <pc:spChg chg="del">
          <ac:chgData name="Coulson, Jennifer" userId="S::jennifer.coulson@pse.com::c3ad73e5-0f4f-4b28-a743-a6add2fd6c26" providerId="AD" clId="Web-{DEB66252-D288-9C38-1537-D9CD2C69FCEC}" dt="2023-06-12T18:55:17.185" v="107"/>
          <ac:spMkLst>
            <pc:docMk/>
            <pc:sldMk cId="3429595970" sldId="288"/>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DEB66252-D288-9C38-1537-D9CD2C69FCEC}" dt="2023-06-12T18:55:20.170" v="108"/>
              <pc2:cmMkLst xmlns:pc2="http://schemas.microsoft.com/office/powerpoint/2019/9/main/command">
                <pc:docMk/>
                <pc:sldMk cId="3429595970" sldId="288"/>
                <pc2:cmMk id="{319C7479-93A0-4DEF-8CB7-E6D9DC562565}"/>
              </pc2:cmMkLst>
            </pc226:cmChg>
          </p:ext>
        </pc:extLst>
      </pc:sldChg>
      <pc:sldChg chg="delSp modCm">
        <pc:chgData name="Coulson, Jennifer" userId="S::jennifer.coulson@pse.com::c3ad73e5-0f4f-4b28-a743-a6add2fd6c26" providerId="AD" clId="Web-{DEB66252-D288-9C38-1537-D9CD2C69FCEC}" dt="2023-06-12T18:45:06.060" v="12"/>
        <pc:sldMkLst>
          <pc:docMk/>
          <pc:sldMk cId="3709772479" sldId="310"/>
        </pc:sldMkLst>
        <pc:spChg chg="del">
          <ac:chgData name="Coulson, Jennifer" userId="S::jennifer.coulson@pse.com::c3ad73e5-0f4f-4b28-a743-a6add2fd6c26" providerId="AD" clId="Web-{DEB66252-D288-9C38-1537-D9CD2C69FCEC}" dt="2023-06-12T18:44:31.652" v="11"/>
          <ac:spMkLst>
            <pc:docMk/>
            <pc:sldMk cId="3709772479" sldId="310"/>
            <ac:spMk id="6" creationId="{9E88013D-89AC-0877-46E8-8A1A47D23A5B}"/>
          </ac:spMkLst>
        </pc:spChg>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DEB66252-D288-9C38-1537-D9CD2C69FCEC}" dt="2023-06-12T18:45:06.060" v="12"/>
              <pc2:cmMkLst xmlns:pc2="http://schemas.microsoft.com/office/powerpoint/2019/9/main/command">
                <pc:docMk/>
                <pc:sldMk cId="3709772479" sldId="310"/>
                <pc2:cmMk id="{EFA7C406-8C67-43C8-9DBE-C5B4291D0F5D}"/>
              </pc2:cmMkLst>
              <pc226:cmRplyChg chg="add">
                <pc226:chgData name="Coulson, Jennifer" userId="S::jennifer.coulson@pse.com::c3ad73e5-0f4f-4b28-a743-a6add2fd6c26" providerId="AD" clId="Web-{DEB66252-D288-9C38-1537-D9CD2C69FCEC}" dt="2023-06-12T18:45:06.060" v="12"/>
                <pc2:cmRplyMkLst xmlns:pc2="http://schemas.microsoft.com/office/powerpoint/2019/9/main/command">
                  <pc:docMk/>
                  <pc:sldMk cId="3709772479" sldId="310"/>
                  <pc2:cmMk id="{EFA7C406-8C67-43C8-9DBE-C5B4291D0F5D}"/>
                  <pc2:cmRplyMk id="{ADBC8730-0F11-477B-B8E0-A286474DABF6}"/>
                </pc2:cmRplyMkLst>
              </pc226:cmRplyChg>
            </pc226:cmChg>
          </p:ext>
        </pc:extLst>
      </pc:sldChg>
      <pc:sldChg chg="modSp ord addCm">
        <pc:chgData name="Coulson, Jennifer" userId="S::jennifer.coulson@pse.com::c3ad73e5-0f4f-4b28-a743-a6add2fd6c26" providerId="AD" clId="Web-{DEB66252-D288-9C38-1537-D9CD2C69FCEC}" dt="2023-06-12T18:58:15.049" v="128" actId="20577"/>
        <pc:sldMkLst>
          <pc:docMk/>
          <pc:sldMk cId="352275433" sldId="312"/>
        </pc:sldMkLst>
        <pc:spChg chg="mod">
          <ac:chgData name="Coulson, Jennifer" userId="S::jennifer.coulson@pse.com::c3ad73e5-0f4f-4b28-a743-a6add2fd6c26" providerId="AD" clId="Web-{DEB66252-D288-9C38-1537-D9CD2C69FCEC}" dt="2023-06-12T18:58:15.049" v="128" actId="20577"/>
          <ac:spMkLst>
            <pc:docMk/>
            <pc:sldMk cId="352275433" sldId="312"/>
            <ac:spMk id="2" creationId="{10E73A35-EA27-3F19-1241-0C49002A0F95}"/>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DEB66252-D288-9C38-1537-D9CD2C69FCEC}" dt="2023-06-12T18:57:09.266" v="113"/>
              <pc2:cmMkLst xmlns:pc2="http://schemas.microsoft.com/office/powerpoint/2019/9/main/command">
                <pc:docMk/>
                <pc:sldMk cId="352275433" sldId="312"/>
                <pc2:cmMk id="{215DAD89-2DF3-4EA3-B44B-70EE3D3FFE2C}"/>
              </pc2:cmMkLst>
            </pc226:cmChg>
          </p:ext>
        </pc:extLst>
      </pc:sldChg>
      <pc:sldChg chg="modSp ord">
        <pc:chgData name="Coulson, Jennifer" userId="S::jennifer.coulson@pse.com::c3ad73e5-0f4f-4b28-a743-a6add2fd6c26" providerId="AD" clId="Web-{DEB66252-D288-9C38-1537-D9CD2C69FCEC}" dt="2023-06-12T18:58:55.097" v="141" actId="20577"/>
        <pc:sldMkLst>
          <pc:docMk/>
          <pc:sldMk cId="3414734032" sldId="313"/>
        </pc:sldMkLst>
        <pc:spChg chg="mod">
          <ac:chgData name="Coulson, Jennifer" userId="S::jennifer.coulson@pse.com::c3ad73e5-0f4f-4b28-a743-a6add2fd6c26" providerId="AD" clId="Web-{DEB66252-D288-9C38-1537-D9CD2C69FCEC}" dt="2023-06-12T18:58:55.097" v="141" actId="20577"/>
          <ac:spMkLst>
            <pc:docMk/>
            <pc:sldMk cId="3414734032" sldId="313"/>
            <ac:spMk id="2" creationId="{00000000-0000-0000-0000-000000000000}"/>
          </ac:spMkLst>
        </pc:spChg>
      </pc:sldChg>
      <pc:sldChg chg="ord">
        <pc:chgData name="Coulson, Jennifer" userId="S::jennifer.coulson@pse.com::c3ad73e5-0f4f-4b28-a743-a6add2fd6c26" providerId="AD" clId="Web-{DEB66252-D288-9C38-1537-D9CD2C69FCEC}" dt="2023-06-12T18:55:57.342" v="110"/>
        <pc:sldMkLst>
          <pc:docMk/>
          <pc:sldMk cId="888718203" sldId="314"/>
        </pc:sldMkLst>
      </pc:sldChg>
      <pc:sldChg chg="modSp addCm">
        <pc:chgData name="Coulson, Jennifer" userId="S::jennifer.coulson@pse.com::c3ad73e5-0f4f-4b28-a743-a6add2fd6c26" providerId="AD" clId="Web-{DEB66252-D288-9C38-1537-D9CD2C69FCEC}" dt="2023-06-12T19:00:05.771" v="144"/>
        <pc:sldMkLst>
          <pc:docMk/>
          <pc:sldMk cId="1179219575" sldId="315"/>
        </pc:sldMkLst>
        <pc:spChg chg="mod">
          <ac:chgData name="Coulson, Jennifer" userId="S::jennifer.coulson@pse.com::c3ad73e5-0f4f-4b28-a743-a6add2fd6c26" providerId="AD" clId="Web-{DEB66252-D288-9C38-1537-D9CD2C69FCEC}" dt="2023-06-12T18:59:37.395" v="143" actId="20577"/>
          <ac:spMkLst>
            <pc:docMk/>
            <pc:sldMk cId="1179219575" sldId="315"/>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DEB66252-D288-9C38-1537-D9CD2C69FCEC}" dt="2023-06-12T19:00:05.771" v="144"/>
              <pc2:cmMkLst xmlns:pc2="http://schemas.microsoft.com/office/powerpoint/2019/9/main/command">
                <pc:docMk/>
                <pc:sldMk cId="1179219575" sldId="315"/>
                <pc2:cmMk id="{38F875BD-1C74-45C8-A8A1-F46358CE62E3}"/>
              </pc2:cmMkLst>
            </pc226:cmChg>
          </p:ext>
        </pc:extLst>
      </pc:sldChg>
      <pc:sldChg chg="mod modShow">
        <pc:chgData name="Coulson, Jennifer" userId="S::jennifer.coulson@pse.com::c3ad73e5-0f4f-4b28-a743-a6add2fd6c26" providerId="AD" clId="Web-{DEB66252-D288-9C38-1537-D9CD2C69FCEC}" dt="2023-06-12T18:41:24.147" v="10"/>
        <pc:sldMkLst>
          <pc:docMk/>
          <pc:sldMk cId="2865608978" sldId="318"/>
        </pc:sldMkLst>
      </pc:sldChg>
      <pc:sldChg chg="addCm">
        <pc:chgData name="Coulson, Jennifer" userId="S::jennifer.coulson@pse.com::c3ad73e5-0f4f-4b28-a743-a6add2fd6c26" providerId="AD" clId="Web-{DEB66252-D288-9C38-1537-D9CD2C69FCEC}" dt="2023-06-12T18:41:19.350" v="9"/>
        <pc:sldMkLst>
          <pc:docMk/>
          <pc:sldMk cId="1108782703" sldId="319"/>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DEB66252-D288-9C38-1537-D9CD2C69FCEC}" dt="2023-06-12T18:41:19.350" v="9"/>
              <pc2:cmMkLst xmlns:pc2="http://schemas.microsoft.com/office/powerpoint/2019/9/main/command">
                <pc:docMk/>
                <pc:sldMk cId="1108782703" sldId="319"/>
                <pc2:cmMk id="{7C03348A-9A08-45FE-A96B-867026A90411}"/>
              </pc2:cmMkLst>
            </pc226:cmChg>
          </p:ext>
        </pc:extLst>
      </pc:sldChg>
    </pc:docChg>
  </pc:docChgLst>
  <pc:docChgLst>
    <pc:chgData name="Mathis, Meredith" userId="S::meredith.mathis@pse.com::ac5c97c4-4647-44fc-b865-8929da56e40e" providerId="AD" clId="Web-{6F16E07E-451B-4870-A38D-C51F340D7B5B}"/>
    <pc:docChg chg="">
      <pc:chgData name="Mathis, Meredith" userId="S::meredith.mathis@pse.com::ac5c97c4-4647-44fc-b865-8929da56e40e" providerId="AD" clId="Web-{6F16E07E-451B-4870-A38D-C51F340D7B5B}" dt="2023-06-20T22:00:05.680" v="0"/>
      <pc:docMkLst>
        <pc:docMk/>
      </pc:docMkLst>
      <pc:sldChg chg="delCm">
        <pc:chgData name="Mathis, Meredith" userId="S::meredith.mathis@pse.com::ac5c97c4-4647-44fc-b865-8929da56e40e" providerId="AD" clId="Web-{6F16E07E-451B-4870-A38D-C51F340D7B5B}" dt="2023-06-20T22:00:05.680" v="0"/>
        <pc:sldMkLst>
          <pc:docMk/>
          <pc:sldMk cId="1373315711" sldId="26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6F16E07E-451B-4870-A38D-C51F340D7B5B}" dt="2023-06-20T22:00:05.680" v="0"/>
              <pc2:cmMkLst xmlns:pc2="http://schemas.microsoft.com/office/powerpoint/2019/9/main/command">
                <pc:docMk/>
                <pc:sldMk cId="1373315711" sldId="268"/>
                <pc2:cmMk id="{CA6D6A6E-93C7-4190-A04C-C1A96A21CEE5}"/>
              </pc2:cmMkLst>
            </pc226:cmChg>
          </p:ext>
        </pc:extLst>
      </pc:sldChg>
    </pc:docChg>
  </pc:docChgLst>
  <pc:docChgLst>
    <pc:chgData name="Mathis, Meredith" userId="S::meredith.mathis@pse.com::ac5c97c4-4647-44fc-b865-8929da56e40e" providerId="AD" clId="Web-{A48D07E1-1422-45D9-80CE-23BDD44FB9C4}"/>
    <pc:docChg chg="mod">
      <pc:chgData name="Mathis, Meredith" userId="S::meredith.mathis@pse.com::ac5c97c4-4647-44fc-b865-8929da56e40e" providerId="AD" clId="Web-{A48D07E1-1422-45D9-80CE-23BDD44FB9C4}" dt="2023-06-09T15:15:43.274" v="1"/>
      <pc:docMkLst>
        <pc:docMk/>
      </pc:docMkLst>
      <pc:sldChg chg="modCm">
        <pc:chgData name="Mathis, Meredith" userId="S::meredith.mathis@pse.com::ac5c97c4-4647-44fc-b865-8929da56e40e" providerId="AD" clId="Web-{A48D07E1-1422-45D9-80CE-23BDD44FB9C4}" dt="2023-06-09T15:15:43.274" v="1"/>
        <pc:sldMkLst>
          <pc:docMk/>
          <pc:sldMk cId="598965476" sldId="271"/>
        </pc:sldMkLst>
        <pc:extLst>
          <p:ext xmlns:p="http://schemas.openxmlformats.org/presentationml/2006/main" uri="{D6D511B9-2390-475A-947B-AFAB55BFBCF1}">
            <pc226:cmChg xmlns:pc226="http://schemas.microsoft.com/office/powerpoint/2022/06/main/command" chg="">
              <pc226:chgData name="Mathis, Meredith" userId="S::meredith.mathis@pse.com::ac5c97c4-4647-44fc-b865-8929da56e40e" providerId="AD" clId="Web-{A48D07E1-1422-45D9-80CE-23BDD44FB9C4}" dt="2023-06-09T15:15:43.274" v="1"/>
              <pc2:cmMkLst xmlns:pc2="http://schemas.microsoft.com/office/powerpoint/2019/9/main/command">
                <pc:docMk/>
                <pc:sldMk cId="598965476" sldId="271"/>
                <pc2:cmMk id="{AC249957-6790-4435-B6CC-4B6C79DD58D0}"/>
              </pc2:cmMkLst>
              <pc226:cmRplyChg chg="add">
                <pc226:chgData name="Mathis, Meredith" userId="S::meredith.mathis@pse.com::ac5c97c4-4647-44fc-b865-8929da56e40e" providerId="AD" clId="Web-{A48D07E1-1422-45D9-80CE-23BDD44FB9C4}" dt="2023-06-09T15:15:43.274" v="1"/>
                <pc2:cmRplyMkLst xmlns:pc2="http://schemas.microsoft.com/office/powerpoint/2019/9/main/command">
                  <pc:docMk/>
                  <pc:sldMk cId="598965476" sldId="271"/>
                  <pc2:cmMk id="{AC249957-6790-4435-B6CC-4B6C79DD58D0}"/>
                  <pc2:cmRplyMk id="{63FEE971-0E0D-4655-AE36-FADB4C275665}"/>
                </pc2:cmRplyMkLst>
              </pc226:cmRplyChg>
            </pc226:cmChg>
          </p:ext>
        </pc:extLst>
      </pc:sldChg>
    </pc:docChg>
  </pc:docChgLst>
  <pc:docChgLst>
    <pc:chgData name="Coulson, Jennifer" userId="S::jennifer.coulson@pse.com::c3ad73e5-0f4f-4b28-a743-a6add2fd6c26" providerId="AD" clId="Web-{28442D54-F6ED-3CA7-5FEC-74E200978C94}"/>
    <pc:docChg chg="modSld sldOrd">
      <pc:chgData name="Coulson, Jennifer" userId="S::jennifer.coulson@pse.com::c3ad73e5-0f4f-4b28-a743-a6add2fd6c26" providerId="AD" clId="Web-{28442D54-F6ED-3CA7-5FEC-74E200978C94}" dt="2023-06-20T21:20:21.849" v="42"/>
      <pc:docMkLst>
        <pc:docMk/>
      </pc:docMkLst>
      <pc:sldChg chg="modSp">
        <pc:chgData name="Coulson, Jennifer" userId="S::jennifer.coulson@pse.com::c3ad73e5-0f4f-4b28-a743-a6add2fd6c26" providerId="AD" clId="Web-{28442D54-F6ED-3CA7-5FEC-74E200978C94}" dt="2023-06-20T21:19:40.097" v="41" actId="20577"/>
        <pc:sldMkLst>
          <pc:docMk/>
          <pc:sldMk cId="1373315711" sldId="268"/>
        </pc:sldMkLst>
        <pc:spChg chg="mod">
          <ac:chgData name="Coulson, Jennifer" userId="S::jennifer.coulson@pse.com::c3ad73e5-0f4f-4b28-a743-a6add2fd6c26" providerId="AD" clId="Web-{28442D54-F6ED-3CA7-5FEC-74E200978C94}" dt="2023-06-20T21:19:40.097" v="41" actId="20577"/>
          <ac:spMkLst>
            <pc:docMk/>
            <pc:sldMk cId="1373315711" sldId="268"/>
            <ac:spMk id="3" creationId="{84F692AB-FB8D-EE2E-9CB2-3346E46BC9AE}"/>
          </ac:spMkLst>
        </pc:spChg>
      </pc:sldChg>
      <pc:sldChg chg="modCm">
        <pc:chgData name="Coulson, Jennifer" userId="S::jennifer.coulson@pse.com::c3ad73e5-0f4f-4b28-a743-a6add2fd6c26" providerId="AD" clId="Web-{28442D54-F6ED-3CA7-5FEC-74E200978C94}" dt="2023-06-20T21:20:21.849" v="42"/>
        <pc:sldMkLst>
          <pc:docMk/>
          <pc:sldMk cId="3380887154" sldId="302"/>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28442D54-F6ED-3CA7-5FEC-74E200978C94}" dt="2023-06-20T21:20:21.849" v="42"/>
              <pc2:cmMkLst xmlns:pc2="http://schemas.microsoft.com/office/powerpoint/2019/9/main/command">
                <pc:docMk/>
                <pc:sldMk cId="3380887154" sldId="302"/>
                <pc2:cmMk id="{98352105-5347-42EB-91D1-7E508490B011}"/>
              </pc2:cmMkLst>
            </pc226:cmChg>
          </p:ext>
        </pc:extLst>
      </pc:sldChg>
      <pc:sldChg chg="ord">
        <pc:chgData name="Coulson, Jennifer" userId="S::jennifer.coulson@pse.com::c3ad73e5-0f4f-4b28-a743-a6add2fd6c26" providerId="AD" clId="Web-{28442D54-F6ED-3CA7-5FEC-74E200978C94}" dt="2023-06-20T21:19:28.956" v="39"/>
        <pc:sldMkLst>
          <pc:docMk/>
          <pc:sldMk cId="3414734032" sldId="313"/>
        </pc:sldMkLst>
      </pc:sldChg>
      <pc:sldChg chg="ord">
        <pc:chgData name="Coulson, Jennifer" userId="S::jennifer.coulson@pse.com::c3ad73e5-0f4f-4b28-a743-a6add2fd6c26" providerId="AD" clId="Web-{28442D54-F6ED-3CA7-5FEC-74E200978C94}" dt="2023-06-20T21:19:28.956" v="38"/>
        <pc:sldMkLst>
          <pc:docMk/>
          <pc:sldMk cId="888718203" sldId="314"/>
        </pc:sldMkLst>
      </pc:sldChg>
    </pc:docChg>
  </pc:docChgLst>
  <pc:docChgLst>
    <pc:chgData name="Popoff, Phillip" userId="S::phillip.popoff@pse.com::088bd5da-32ee-4a79-a692-3318ab569162" providerId="AD" clId="Web-{B13A6080-3396-48D5-9D1C-A71029B3795E}"/>
    <pc:docChg chg="addSld modSld">
      <pc:chgData name="Popoff, Phillip" userId="S::phillip.popoff@pse.com::088bd5da-32ee-4a79-a692-3318ab569162" providerId="AD" clId="Web-{B13A6080-3396-48D5-9D1C-A71029B3795E}" dt="2023-06-05T16:44:09.965" v="2"/>
      <pc:docMkLst>
        <pc:docMk/>
      </pc:docMkLst>
      <pc:sldChg chg="addSp delSp modSp">
        <pc:chgData name="Popoff, Phillip" userId="S::phillip.popoff@pse.com::088bd5da-32ee-4a79-a692-3318ab569162" providerId="AD" clId="Web-{B13A6080-3396-48D5-9D1C-A71029B3795E}" dt="2023-06-05T16:44:00.793" v="1"/>
        <pc:sldMkLst>
          <pc:docMk/>
          <pc:sldMk cId="1373315711" sldId="268"/>
        </pc:sldMkLst>
        <pc:picChg chg="add del mod">
          <ac:chgData name="Popoff, Phillip" userId="S::phillip.popoff@pse.com::088bd5da-32ee-4a79-a692-3318ab569162" providerId="AD" clId="Web-{B13A6080-3396-48D5-9D1C-A71029B3795E}" dt="2023-06-05T16:44:00.793" v="1"/>
          <ac:picMkLst>
            <pc:docMk/>
            <pc:sldMk cId="1373315711" sldId="268"/>
            <ac:picMk id="4" creationId="{A4C2D1BF-3FF1-6F50-9348-7D74FF08935D}"/>
          </ac:picMkLst>
        </pc:picChg>
      </pc:sldChg>
      <pc:sldChg chg="new">
        <pc:chgData name="Popoff, Phillip" userId="S::phillip.popoff@pse.com::088bd5da-32ee-4a79-a692-3318ab569162" providerId="AD" clId="Web-{B13A6080-3396-48D5-9D1C-A71029B3795E}" dt="2023-06-05T16:44:09.965" v="2"/>
        <pc:sldMkLst>
          <pc:docMk/>
          <pc:sldMk cId="598965476" sldId="271"/>
        </pc:sldMkLst>
      </pc:sldChg>
    </pc:docChg>
  </pc:docChgLst>
  <pc:docChgLst>
    <pc:chgData name="Durbin, Kara" userId="S::kara.durbin@pse.com::ca49a473-a285-4150-8079-4ca5c47b92df" providerId="AD" clId="Web-{B1F45B91-5DEE-EE59-AC5F-6D623C06417F}"/>
    <pc:docChg chg="">
      <pc:chgData name="Durbin, Kara" userId="S::kara.durbin@pse.com::ca49a473-a285-4150-8079-4ca5c47b92df" providerId="AD" clId="Web-{B1F45B91-5DEE-EE59-AC5F-6D623C06417F}" dt="2023-06-20T19:12:45.261" v="0"/>
      <pc:docMkLst>
        <pc:docMk/>
      </pc:docMkLst>
      <pc:sldChg chg="modCm">
        <pc:chgData name="Durbin, Kara" userId="S::kara.durbin@pse.com::ca49a473-a285-4150-8079-4ca5c47b92df" providerId="AD" clId="Web-{B1F45B91-5DEE-EE59-AC5F-6D623C06417F}" dt="2023-06-20T19:12:45.261" v="0"/>
        <pc:sldMkLst>
          <pc:docMk/>
          <pc:sldMk cId="1441467911" sldId="257"/>
        </pc:sldMkLst>
        <pc:extLst>
          <p:ext xmlns:p="http://schemas.openxmlformats.org/presentationml/2006/main" uri="{D6D511B9-2390-475A-947B-AFAB55BFBCF1}">
            <pc226:cmChg xmlns:pc226="http://schemas.microsoft.com/office/powerpoint/2022/06/main/command" chg="">
              <pc226:chgData name="Durbin, Kara" userId="S::kara.durbin@pse.com::ca49a473-a285-4150-8079-4ca5c47b92df" providerId="AD" clId="Web-{B1F45B91-5DEE-EE59-AC5F-6D623C06417F}" dt="2023-06-20T19:12:45.261" v="0"/>
              <pc2:cmMkLst xmlns:pc2="http://schemas.microsoft.com/office/powerpoint/2019/9/main/command">
                <pc:docMk/>
                <pc:sldMk cId="1441467911" sldId="257"/>
                <pc2:cmMk id="{B5CF10C6-43A3-4494-80B9-6ABAB73A5A2D}"/>
              </pc2:cmMkLst>
              <pc226:cmRplyChg chg="add">
                <pc226:chgData name="Durbin, Kara" userId="S::kara.durbin@pse.com::ca49a473-a285-4150-8079-4ca5c47b92df" providerId="AD" clId="Web-{B1F45B91-5DEE-EE59-AC5F-6D623C06417F}" dt="2023-06-20T19:12:45.261" v="0"/>
                <pc2:cmRplyMkLst xmlns:pc2="http://schemas.microsoft.com/office/powerpoint/2019/9/main/command">
                  <pc:docMk/>
                  <pc:sldMk cId="1441467911" sldId="257"/>
                  <pc2:cmMk id="{B5CF10C6-43A3-4494-80B9-6ABAB73A5A2D}"/>
                  <pc2:cmRplyMk id="{592669E9-A7CB-48E9-AF4A-258459D4BBDA}"/>
                </pc2:cmRplyMkLst>
              </pc226:cmRplyChg>
            </pc226:cmChg>
          </p:ext>
        </pc:extLst>
      </pc:sldChg>
    </pc:docChg>
  </pc:docChgLst>
  <pc:docChgLst>
    <pc:chgData name="Gerlitz, Wendy M" userId="S::wendy.gerlitz@pse.com::40fd40f7-3e45-4846-a247-58f20b60aecd" providerId="AD" clId="Web-{8D1F8845-56F1-AB07-1A69-DCC433457885}"/>
    <pc:docChg chg="">
      <pc:chgData name="Gerlitz, Wendy M" userId="S::wendy.gerlitz@pse.com::40fd40f7-3e45-4846-a247-58f20b60aecd" providerId="AD" clId="Web-{8D1F8845-56F1-AB07-1A69-DCC433457885}" dt="2023-06-20T17:08:06.219" v="1"/>
      <pc:docMkLst>
        <pc:docMk/>
      </pc:docMkLst>
      <pc:sldChg chg="addCm modCm">
        <pc:chgData name="Gerlitz, Wendy M" userId="S::wendy.gerlitz@pse.com::40fd40f7-3e45-4846-a247-58f20b60aecd" providerId="AD" clId="Web-{8D1F8845-56F1-AB07-1A69-DCC433457885}" dt="2023-06-20T17:08:06.219" v="1"/>
        <pc:sldMkLst>
          <pc:docMk/>
          <pc:sldMk cId="1441467911" sldId="257"/>
        </pc:sldMkLst>
        <pc:extLst>
          <p:ext xmlns:p="http://schemas.openxmlformats.org/presentationml/2006/main" uri="{D6D511B9-2390-475A-947B-AFAB55BFBCF1}">
            <pc226:cmChg xmlns:pc226="http://schemas.microsoft.com/office/powerpoint/2022/06/main/command" chg="add mod">
              <pc226:chgData name="Gerlitz, Wendy M" userId="S::wendy.gerlitz@pse.com::40fd40f7-3e45-4846-a247-58f20b60aecd" providerId="AD" clId="Web-{8D1F8845-56F1-AB07-1A69-DCC433457885}" dt="2023-06-20T17:08:06.219" v="1"/>
              <pc2:cmMkLst xmlns:pc2="http://schemas.microsoft.com/office/powerpoint/2019/9/main/command">
                <pc:docMk/>
                <pc:sldMk cId="1441467911" sldId="257"/>
                <pc2:cmMk id="{B5CF10C6-43A3-4494-80B9-6ABAB73A5A2D}"/>
              </pc2:cmMkLst>
            </pc226:cmChg>
          </p:ext>
        </pc:extLst>
      </pc:sldChg>
    </pc:docChg>
  </pc:docChgLst>
  <pc:docChgLst>
    <pc:chgData name="Coulson, Jennifer" userId="S::jennifer.coulson@pse.com::c3ad73e5-0f4f-4b28-a743-a6add2fd6c26" providerId="AD" clId="Web-{9FA6BB24-E2F7-9DD5-5F07-028348483FDF}"/>
    <pc:docChg chg="">
      <pc:chgData name="Coulson, Jennifer" userId="S::jennifer.coulson@pse.com::c3ad73e5-0f4f-4b28-a743-a6add2fd6c26" providerId="AD" clId="Web-{9FA6BB24-E2F7-9DD5-5F07-028348483FDF}" dt="2023-06-20T18:05:53.457" v="0"/>
      <pc:docMkLst>
        <pc:docMk/>
      </pc:docMkLst>
      <pc:sldChg chg="modCm">
        <pc:chgData name="Coulson, Jennifer" userId="S::jennifer.coulson@pse.com::c3ad73e5-0f4f-4b28-a743-a6add2fd6c26" providerId="AD" clId="Web-{9FA6BB24-E2F7-9DD5-5F07-028348483FDF}" dt="2023-06-20T18:05:53.457" v="0"/>
        <pc:sldMkLst>
          <pc:docMk/>
          <pc:sldMk cId="1441467911" sldId="257"/>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9FA6BB24-E2F7-9DD5-5F07-028348483FDF}" dt="2023-06-20T18:05:53.457" v="0"/>
              <pc2:cmMkLst xmlns:pc2="http://schemas.microsoft.com/office/powerpoint/2019/9/main/command">
                <pc:docMk/>
                <pc:sldMk cId="1441467911" sldId="257"/>
                <pc2:cmMk id="{B5CF10C6-43A3-4494-80B9-6ABAB73A5A2D}"/>
              </pc2:cmMkLst>
              <pc226:cmRplyChg chg="add">
                <pc226:chgData name="Coulson, Jennifer" userId="S::jennifer.coulson@pse.com::c3ad73e5-0f4f-4b28-a743-a6add2fd6c26" providerId="AD" clId="Web-{9FA6BB24-E2F7-9DD5-5F07-028348483FDF}" dt="2023-06-20T18:05:53.457" v="0"/>
                <pc2:cmRplyMkLst xmlns:pc2="http://schemas.microsoft.com/office/powerpoint/2019/9/main/command">
                  <pc:docMk/>
                  <pc:sldMk cId="1441467911" sldId="257"/>
                  <pc2:cmMk id="{B5CF10C6-43A3-4494-80B9-6ABAB73A5A2D}"/>
                  <pc2:cmRplyMk id="{5AA7B31F-DD0A-46D3-BE36-F591470CBC3A}"/>
                </pc2:cmRplyMkLst>
              </pc226:cmRplyChg>
            </pc226:cmChg>
          </p:ext>
        </pc:extLst>
      </pc:sldChg>
    </pc:docChg>
  </pc:docChgLst>
  <pc:docChgLst>
    <pc:chgData name="Hart, Douglass" userId="S::douglass.hart@pse.com::8073fb6b-5e38-4eaf-96c8-38c46fdcb596" providerId="AD" clId="Web-{EECF62BC-BE0A-868C-3EFE-1D0C1DD009A0}"/>
    <pc:docChg chg="modSld">
      <pc:chgData name="Hart, Douglass" userId="S::douglass.hart@pse.com::8073fb6b-5e38-4eaf-96c8-38c46fdcb596" providerId="AD" clId="Web-{EECF62BC-BE0A-868C-3EFE-1D0C1DD009A0}" dt="2023-06-14T16:25:31.561" v="10"/>
      <pc:docMkLst>
        <pc:docMk/>
      </pc:docMkLst>
      <pc:sldChg chg="addSp delSp modSp modCm">
        <pc:chgData name="Hart, Douglass" userId="S::douglass.hart@pse.com::8073fb6b-5e38-4eaf-96c8-38c46fdcb596" providerId="AD" clId="Web-{EECF62BC-BE0A-868C-3EFE-1D0C1DD009A0}" dt="2023-06-14T16:25:31.561" v="10"/>
        <pc:sldMkLst>
          <pc:docMk/>
          <pc:sldMk cId="237034998" sldId="265"/>
        </pc:sldMkLst>
        <pc:spChg chg="del">
          <ac:chgData name="Hart, Douglass" userId="S::douglass.hart@pse.com::8073fb6b-5e38-4eaf-96c8-38c46fdcb596" providerId="AD" clId="Web-{EECF62BC-BE0A-868C-3EFE-1D0C1DD009A0}" dt="2023-06-14T16:23:33.088" v="1"/>
          <ac:spMkLst>
            <pc:docMk/>
            <pc:sldMk cId="237034998" sldId="265"/>
            <ac:spMk id="3" creationId="{ED0CFC84-B06F-B69B-F726-ABAAA0183478}"/>
          </ac:spMkLst>
        </pc:spChg>
        <pc:picChg chg="del">
          <ac:chgData name="Hart, Douglass" userId="S::douglass.hart@pse.com::8073fb6b-5e38-4eaf-96c8-38c46fdcb596" providerId="AD" clId="Web-{EECF62BC-BE0A-868C-3EFE-1D0C1DD009A0}" dt="2023-06-14T16:23:24.916" v="0"/>
          <ac:picMkLst>
            <pc:docMk/>
            <pc:sldMk cId="237034998" sldId="265"/>
            <ac:picMk id="4" creationId="{C77D0088-A650-5C42-7B8F-CE99F6119032}"/>
          </ac:picMkLst>
        </pc:picChg>
        <pc:picChg chg="add mod ord">
          <ac:chgData name="Hart, Douglass" userId="S::douglass.hart@pse.com::8073fb6b-5e38-4eaf-96c8-38c46fdcb596" providerId="AD" clId="Web-{EECF62BC-BE0A-868C-3EFE-1D0C1DD009A0}" dt="2023-06-14T16:24:54.388" v="9" actId="14100"/>
          <ac:picMkLst>
            <pc:docMk/>
            <pc:sldMk cId="237034998" sldId="265"/>
            <ac:picMk id="6" creationId="{96CDFD5D-41E5-98D7-EAFD-83F347F9D9FC}"/>
          </ac:picMkLst>
        </pc:picChg>
        <pc:cxnChg chg="del">
          <ac:chgData name="Hart, Douglass" userId="S::douglass.hart@pse.com::8073fb6b-5e38-4eaf-96c8-38c46fdcb596" providerId="AD" clId="Web-{EECF62BC-BE0A-868C-3EFE-1D0C1DD009A0}" dt="2023-06-14T16:23:36.135" v="2"/>
          <ac:cxnSpMkLst>
            <pc:docMk/>
            <pc:sldMk cId="237034998" sldId="265"/>
            <ac:cxnSpMk id="5" creationId="{2FBA2E40-0209-E685-B576-6CFC9656426D}"/>
          </ac:cxnSpMkLst>
        </pc:cxnChg>
        <pc:extLst>
          <p:ext xmlns:p="http://schemas.openxmlformats.org/presentationml/2006/main" uri="{D6D511B9-2390-475A-947B-AFAB55BFBCF1}">
            <pc226:cmChg xmlns:pc226="http://schemas.microsoft.com/office/powerpoint/2022/06/main/command" chg="mod">
              <pc226:chgData name="Hart, Douglass" userId="S::douglass.hart@pse.com::8073fb6b-5e38-4eaf-96c8-38c46fdcb596" providerId="AD" clId="Web-{EECF62BC-BE0A-868C-3EFE-1D0C1DD009A0}" dt="2023-06-14T16:25:31.561" v="10"/>
              <pc2:cmMkLst xmlns:pc2="http://schemas.microsoft.com/office/powerpoint/2019/9/main/command">
                <pc:docMk/>
                <pc:sldMk cId="237034998" sldId="265"/>
                <pc2:cmMk id="{8CE33445-640A-43DD-B4F9-5BD25844631C}"/>
              </pc2:cmMkLst>
            </pc226:cmChg>
          </p:ext>
        </pc:extLst>
      </pc:sldChg>
    </pc:docChg>
  </pc:docChgLst>
  <pc:docChgLst>
    <pc:chgData name="Coulson, Jennifer" userId="S::jennifer.coulson@pse.com::c3ad73e5-0f4f-4b28-a743-a6add2fd6c26" providerId="AD" clId="Web-{87F5E652-AAF5-EA7F-44F7-2DE8165170FC}"/>
    <pc:docChg chg="modSld">
      <pc:chgData name="Coulson, Jennifer" userId="S::jennifer.coulson@pse.com::c3ad73e5-0f4f-4b28-a743-a6add2fd6c26" providerId="AD" clId="Web-{87F5E652-AAF5-EA7F-44F7-2DE8165170FC}" dt="2023-06-20T20:23:47.871" v="100"/>
      <pc:docMkLst>
        <pc:docMk/>
      </pc:docMkLst>
      <pc:sldChg chg="modSp modCm">
        <pc:chgData name="Coulson, Jennifer" userId="S::jennifer.coulson@pse.com::c3ad73e5-0f4f-4b28-a743-a6add2fd6c26" providerId="AD" clId="Web-{87F5E652-AAF5-EA7F-44F7-2DE8165170FC}" dt="2023-06-20T20:18:23.300" v="98"/>
        <pc:sldMkLst>
          <pc:docMk/>
          <pc:sldMk cId="2297400928" sldId="263"/>
        </pc:sldMkLst>
        <pc:spChg chg="mod">
          <ac:chgData name="Coulson, Jennifer" userId="S::jennifer.coulson@pse.com::c3ad73e5-0f4f-4b28-a743-a6add2fd6c26" providerId="AD" clId="Web-{87F5E652-AAF5-EA7F-44F7-2DE8165170FC}" dt="2023-06-20T20:18:06.345" v="97" actId="20577"/>
          <ac:spMkLst>
            <pc:docMk/>
            <pc:sldMk cId="2297400928" sldId="263"/>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87F5E652-AAF5-EA7F-44F7-2DE8165170FC}" dt="2023-06-20T20:18:23.300" v="98"/>
              <pc2:cmMkLst xmlns:pc2="http://schemas.microsoft.com/office/powerpoint/2019/9/main/command">
                <pc:docMk/>
                <pc:sldMk cId="2297400928" sldId="263"/>
                <pc2:cmMk id="{EA021FE6-CF06-4597-8C95-80A8BC6E4E18}"/>
              </pc2:cmMkLst>
              <pc226:cmRplyChg chg="add">
                <pc226:chgData name="Coulson, Jennifer" userId="S::jennifer.coulson@pse.com::c3ad73e5-0f4f-4b28-a743-a6add2fd6c26" providerId="AD" clId="Web-{87F5E652-AAF5-EA7F-44F7-2DE8165170FC}" dt="2023-06-20T20:18:23.300" v="98"/>
                <pc2:cmRplyMkLst xmlns:pc2="http://schemas.microsoft.com/office/powerpoint/2019/9/main/command">
                  <pc:docMk/>
                  <pc:sldMk cId="2297400928" sldId="263"/>
                  <pc2:cmMk id="{EA021FE6-CF06-4597-8C95-80A8BC6E4E18}"/>
                  <pc2:cmRplyMk id="{E16C914B-8511-42C1-B27D-8C60A1314CCE}"/>
                </pc2:cmRplyMkLst>
              </pc226:cmRplyChg>
            </pc226:cmChg>
          </p:ext>
        </pc:extLst>
      </pc:sldChg>
      <pc:sldChg chg="modCm">
        <pc:chgData name="Coulson, Jennifer" userId="S::jennifer.coulson@pse.com::c3ad73e5-0f4f-4b28-a743-a6add2fd6c26" providerId="AD" clId="Web-{87F5E652-AAF5-EA7F-44F7-2DE8165170FC}" dt="2023-06-20T20:23:41.293" v="99"/>
        <pc:sldMkLst>
          <pc:docMk/>
          <pc:sldMk cId="3380887154" sldId="302"/>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87F5E652-AAF5-EA7F-44F7-2DE8165170FC}" dt="2023-06-20T20:23:41.293" v="99"/>
              <pc2:cmMkLst xmlns:pc2="http://schemas.microsoft.com/office/powerpoint/2019/9/main/command">
                <pc:docMk/>
                <pc:sldMk cId="3380887154" sldId="302"/>
                <pc2:cmMk id="{98352105-5347-42EB-91D1-7E508490B011}"/>
              </pc2:cmMkLst>
              <pc226:cmRplyChg chg="add">
                <pc226:chgData name="Coulson, Jennifer" userId="S::jennifer.coulson@pse.com::c3ad73e5-0f4f-4b28-a743-a6add2fd6c26" providerId="AD" clId="Web-{87F5E652-AAF5-EA7F-44F7-2DE8165170FC}" dt="2023-06-20T20:23:41.293" v="99"/>
                <pc2:cmRplyMkLst xmlns:pc2="http://schemas.microsoft.com/office/powerpoint/2019/9/main/command">
                  <pc:docMk/>
                  <pc:sldMk cId="3380887154" sldId="302"/>
                  <pc2:cmMk id="{98352105-5347-42EB-91D1-7E508490B011}"/>
                  <pc2:cmRplyMk id="{1EC7DA7E-C9EA-4F5A-AAF0-E32880DE38C9}"/>
                </pc2:cmRplyMkLst>
              </pc226:cmRplyChg>
            </pc226:cmChg>
          </p:ext>
        </pc:extLst>
      </pc:sldChg>
      <pc:sldChg chg="modCm">
        <pc:chgData name="Coulson, Jennifer" userId="S::jennifer.coulson@pse.com::c3ad73e5-0f4f-4b28-a743-a6add2fd6c26" providerId="AD" clId="Web-{87F5E652-AAF5-EA7F-44F7-2DE8165170FC}" dt="2023-06-20T20:23:47.871" v="100"/>
        <pc:sldMkLst>
          <pc:docMk/>
          <pc:sldMk cId="2145236923" sldId="311"/>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87F5E652-AAF5-EA7F-44F7-2DE8165170FC}" dt="2023-06-20T20:23:47.871" v="100"/>
              <pc2:cmMkLst xmlns:pc2="http://schemas.microsoft.com/office/powerpoint/2019/9/main/command">
                <pc:docMk/>
                <pc:sldMk cId="2145236923" sldId="311"/>
                <pc2:cmMk id="{2E2D95D9-2713-4FF8-B26F-BE9394E1D67A}"/>
              </pc2:cmMkLst>
            </pc226:cmChg>
          </p:ext>
        </pc:extLst>
      </pc:sldChg>
    </pc:docChg>
  </pc:docChgLst>
  <pc:docChgLst>
    <pc:chgData name="Jacobs, Allison" userId="S::allison.jacobs@pse.com::f6e75b20-4682-4525-a05e-2e45d9420f55" providerId="AD" clId="Web-{03F6443C-099C-405A-9458-BD96C2304926}"/>
    <pc:docChg chg="modSld">
      <pc:chgData name="Jacobs, Allison" userId="S::allison.jacobs@pse.com::f6e75b20-4682-4525-a05e-2e45d9420f55" providerId="AD" clId="Web-{03F6443C-099C-405A-9458-BD96C2304926}" dt="2023-06-20T21:07:17.325" v="21"/>
      <pc:docMkLst>
        <pc:docMk/>
      </pc:docMkLst>
      <pc:sldChg chg="modSp modCm">
        <pc:chgData name="Jacobs, Allison" userId="S::allison.jacobs@pse.com::f6e75b20-4682-4525-a05e-2e45d9420f55" providerId="AD" clId="Web-{03F6443C-099C-405A-9458-BD96C2304926}" dt="2023-06-20T21:07:17.325" v="21"/>
        <pc:sldMkLst>
          <pc:docMk/>
          <pc:sldMk cId="3380887154" sldId="302"/>
        </pc:sldMkLst>
        <pc:spChg chg="mod">
          <ac:chgData name="Jacobs, Allison" userId="S::allison.jacobs@pse.com::f6e75b20-4682-4525-a05e-2e45d9420f55" providerId="AD" clId="Web-{03F6443C-099C-405A-9458-BD96C2304926}" dt="2023-06-20T21:06:49.715" v="20" actId="20577"/>
          <ac:spMkLst>
            <pc:docMk/>
            <pc:sldMk cId="3380887154" sldId="302"/>
            <ac:spMk id="6" creationId="{71860B9F-5F25-BF55-FB1F-B040771BAA0D}"/>
          </ac:spMkLst>
        </pc:sp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03F6443C-099C-405A-9458-BD96C2304926}" dt="2023-06-20T21:07:17.325" v="21"/>
              <pc2:cmMkLst xmlns:pc2="http://schemas.microsoft.com/office/powerpoint/2019/9/main/command">
                <pc:docMk/>
                <pc:sldMk cId="3380887154" sldId="302"/>
                <pc2:cmMk id="{98352105-5347-42EB-91D1-7E508490B011}"/>
              </pc2:cmMkLst>
              <pc226:cmRplyChg chg="add">
                <pc226:chgData name="Jacobs, Allison" userId="S::allison.jacobs@pse.com::f6e75b20-4682-4525-a05e-2e45d9420f55" providerId="AD" clId="Web-{03F6443C-099C-405A-9458-BD96C2304926}" dt="2023-06-20T21:07:17.325" v="21"/>
                <pc2:cmRplyMkLst xmlns:pc2="http://schemas.microsoft.com/office/powerpoint/2019/9/main/command">
                  <pc:docMk/>
                  <pc:sldMk cId="3380887154" sldId="302"/>
                  <pc2:cmMk id="{98352105-5347-42EB-91D1-7E508490B011}"/>
                  <pc2:cmRplyMk id="{D78DBFCC-FBCA-4627-9E8C-147A495382D3}"/>
                </pc2:cmRplyMkLst>
              </pc226:cmRplyChg>
            </pc226:cmChg>
          </p:ext>
        </pc:extLst>
      </pc:sldChg>
    </pc:docChg>
  </pc:docChgLst>
  <pc:docChgLst>
    <pc:chgData name="Durbin, Kara" userId="S::kara.durbin@pse.com::ca49a473-a285-4150-8079-4ca5c47b92df" providerId="AD" clId="Web-{C87CE0A6-D89E-3AA9-9156-3298CB77B3FF}"/>
    <pc:docChg chg="mod">
      <pc:chgData name="Durbin, Kara" userId="S::kara.durbin@pse.com::ca49a473-a285-4150-8079-4ca5c47b92df" providerId="AD" clId="Web-{C87CE0A6-D89E-3AA9-9156-3298CB77B3FF}" dt="2023-06-10T18:45:30.758" v="1"/>
      <pc:docMkLst>
        <pc:docMk/>
      </pc:docMkLst>
      <pc:sldChg chg="addCm">
        <pc:chgData name="Durbin, Kara" userId="S::kara.durbin@pse.com::ca49a473-a285-4150-8079-4ca5c47b92df" providerId="AD" clId="Web-{C87CE0A6-D89E-3AA9-9156-3298CB77B3FF}" dt="2023-06-10T18:45:30.758" v="1"/>
        <pc:sldMkLst>
          <pc:docMk/>
          <pc:sldMk cId="2297400928" sldId="263"/>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C87CE0A6-D89E-3AA9-9156-3298CB77B3FF}" dt="2023-06-10T18:45:30.758" v="1"/>
              <pc2:cmMkLst xmlns:pc2="http://schemas.microsoft.com/office/powerpoint/2019/9/main/command">
                <pc:docMk/>
                <pc:sldMk cId="2297400928" sldId="263"/>
                <pc2:cmMk id="{FF674067-270A-43C5-966C-4F54A4DFDBE4}"/>
              </pc2:cmMkLst>
            </pc226:cmChg>
          </p:ext>
        </pc:extLst>
      </pc:sldChg>
    </pc:docChg>
  </pc:docChgLst>
  <pc:docChgLst>
    <pc:chgData name="Coulson, Jennifer" userId="S::jennifer.coulson@pse.com::c3ad73e5-0f4f-4b28-a743-a6add2fd6c26" providerId="AD" clId="Web-{446E21B9-DF5D-08D1-F635-83E91BBFDBFC}"/>
    <pc:docChg chg="modSld">
      <pc:chgData name="Coulson, Jennifer" userId="S::jennifer.coulson@pse.com::c3ad73e5-0f4f-4b28-a743-a6add2fd6c26" providerId="AD" clId="Web-{446E21B9-DF5D-08D1-F635-83E91BBFDBFC}" dt="2023-06-12T15:08:54.653" v="47"/>
      <pc:docMkLst>
        <pc:docMk/>
      </pc:docMkLst>
      <pc:sldChg chg="modCm">
        <pc:chgData name="Coulson, Jennifer" userId="S::jennifer.coulson@pse.com::c3ad73e5-0f4f-4b28-a743-a6add2fd6c26" providerId="AD" clId="Web-{446E21B9-DF5D-08D1-F635-83E91BBFDBFC}" dt="2023-06-12T14:56:55.264" v="0"/>
        <pc:sldMkLst>
          <pc:docMk/>
          <pc:sldMk cId="1441467911" sldId="257"/>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446E21B9-DF5D-08D1-F635-83E91BBFDBFC}" dt="2023-06-12T14:56:55.264" v="0"/>
              <pc2:cmMkLst xmlns:pc2="http://schemas.microsoft.com/office/powerpoint/2019/9/main/command">
                <pc:docMk/>
                <pc:sldMk cId="1441467911" sldId="257"/>
                <pc2:cmMk id="{061996EB-E18B-4D97-A872-A3B418AB8171}"/>
              </pc2:cmMkLst>
            </pc226:cmChg>
          </p:ext>
        </pc:extLst>
      </pc:sldChg>
      <pc:sldChg chg="modSp">
        <pc:chgData name="Coulson, Jennifer" userId="S::jennifer.coulson@pse.com::c3ad73e5-0f4f-4b28-a743-a6add2fd6c26" providerId="AD" clId="Web-{446E21B9-DF5D-08D1-F635-83E91BBFDBFC}" dt="2023-06-12T14:59:12.601" v="20" actId="20577"/>
        <pc:sldMkLst>
          <pc:docMk/>
          <pc:sldMk cId="4110742640" sldId="259"/>
        </pc:sldMkLst>
        <pc:spChg chg="mod">
          <ac:chgData name="Coulson, Jennifer" userId="S::jennifer.coulson@pse.com::c3ad73e5-0f4f-4b28-a743-a6add2fd6c26" providerId="AD" clId="Web-{446E21B9-DF5D-08D1-F635-83E91BBFDBFC}" dt="2023-06-12T14:58:34.192" v="16" actId="1076"/>
          <ac:spMkLst>
            <pc:docMk/>
            <pc:sldMk cId="4110742640" sldId="259"/>
            <ac:spMk id="2" creationId="{00000000-0000-0000-0000-000000000000}"/>
          </ac:spMkLst>
        </pc:spChg>
        <pc:spChg chg="mod">
          <ac:chgData name="Coulson, Jennifer" userId="S::jennifer.coulson@pse.com::c3ad73e5-0f4f-4b28-a743-a6add2fd6c26" providerId="AD" clId="Web-{446E21B9-DF5D-08D1-F635-83E91BBFDBFC}" dt="2023-06-12T14:59:12.601" v="20" actId="20577"/>
          <ac:spMkLst>
            <pc:docMk/>
            <pc:sldMk cId="4110742640" sldId="259"/>
            <ac:spMk id="10" creationId="{58517308-95E1-108E-E868-E7DB5CD1884A}"/>
          </ac:spMkLst>
        </pc:spChg>
        <pc:picChg chg="mod">
          <ac:chgData name="Coulson, Jennifer" userId="S::jennifer.coulson@pse.com::c3ad73e5-0f4f-4b28-a743-a6add2fd6c26" providerId="AD" clId="Web-{446E21B9-DF5D-08D1-F635-83E91BBFDBFC}" dt="2023-06-12T14:57:57.377" v="7" actId="1076"/>
          <ac:picMkLst>
            <pc:docMk/>
            <pc:sldMk cId="4110742640" sldId="259"/>
            <ac:picMk id="4" creationId="{17C4C69A-EACD-9CEC-E44D-F0A1B7799F31}"/>
          </ac:picMkLst>
        </pc:picChg>
        <pc:picChg chg="mod">
          <ac:chgData name="Coulson, Jennifer" userId="S::jennifer.coulson@pse.com::c3ad73e5-0f4f-4b28-a743-a6add2fd6c26" providerId="AD" clId="Web-{446E21B9-DF5D-08D1-F635-83E91BBFDBFC}" dt="2023-06-12T14:59:01.553" v="18" actId="1076"/>
          <ac:picMkLst>
            <pc:docMk/>
            <pc:sldMk cId="4110742640" sldId="259"/>
            <ac:picMk id="7" creationId="{8A78366B-426C-7A56-0535-23AE7BC856C9}"/>
          </ac:picMkLst>
        </pc:picChg>
      </pc:sldChg>
      <pc:sldChg chg="modSp modCm">
        <pc:chgData name="Coulson, Jennifer" userId="S::jennifer.coulson@pse.com::c3ad73e5-0f4f-4b28-a743-a6add2fd6c26" providerId="AD" clId="Web-{446E21B9-DF5D-08D1-F635-83E91BBFDBFC}" dt="2023-06-12T15:00:30.700" v="30"/>
        <pc:sldMkLst>
          <pc:docMk/>
          <pc:sldMk cId="2297400928" sldId="263"/>
        </pc:sldMkLst>
        <pc:spChg chg="mod">
          <ac:chgData name="Coulson, Jennifer" userId="S::jennifer.coulson@pse.com::c3ad73e5-0f4f-4b28-a743-a6add2fd6c26" providerId="AD" clId="Web-{446E21B9-DF5D-08D1-F635-83E91BBFDBFC}" dt="2023-06-12T15:00:13.027" v="28" actId="20577"/>
          <ac:spMkLst>
            <pc:docMk/>
            <pc:sldMk cId="2297400928" sldId="263"/>
            <ac:spMk id="8" creationId="{00000000-0000-0000-0000-000000000000}"/>
          </ac:spMkLst>
        </pc:spChg>
        <pc:graphicFrameChg chg="mod">
          <ac:chgData name="Coulson, Jennifer" userId="S::jennifer.coulson@pse.com::c3ad73e5-0f4f-4b28-a743-a6add2fd6c26" providerId="AD" clId="Web-{446E21B9-DF5D-08D1-F635-83E91BBFDBFC}" dt="2023-06-12T15:00:19.496" v="29" actId="1076"/>
          <ac:graphicFrameMkLst>
            <pc:docMk/>
            <pc:sldMk cId="2297400928" sldId="263"/>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446E21B9-DF5D-08D1-F635-83E91BBFDBFC}" dt="2023-06-12T15:00:30.700" v="30"/>
              <pc2:cmMkLst xmlns:pc2="http://schemas.microsoft.com/office/powerpoint/2019/9/main/command">
                <pc:docMk/>
                <pc:sldMk cId="2297400928" sldId="263"/>
                <pc2:cmMk id="{FF674067-270A-43C5-966C-4F54A4DFDBE4}"/>
              </pc2:cmMkLst>
              <pc226:cmRplyChg chg="add">
                <pc226:chgData name="Coulson, Jennifer" userId="S::jennifer.coulson@pse.com::c3ad73e5-0f4f-4b28-a743-a6add2fd6c26" providerId="AD" clId="Web-{446E21B9-DF5D-08D1-F635-83E91BBFDBFC}" dt="2023-06-12T15:00:30.700" v="30"/>
                <pc2:cmRplyMkLst xmlns:pc2="http://schemas.microsoft.com/office/powerpoint/2019/9/main/command">
                  <pc:docMk/>
                  <pc:sldMk cId="2297400928" sldId="263"/>
                  <pc2:cmMk id="{FF674067-270A-43C5-966C-4F54A4DFDBE4}"/>
                  <pc2:cmRplyMk id="{8C3C3526-0EDB-4B9B-B225-FAC52CCE3A18}"/>
                </pc2:cmRplyMkLst>
              </pc226:cmRplyChg>
            </pc226:cmChg>
          </p:ext>
        </pc:extLst>
      </pc:sldChg>
      <pc:sldChg chg="modSp">
        <pc:chgData name="Coulson, Jennifer" userId="S::jennifer.coulson@pse.com::c3ad73e5-0f4f-4b28-a743-a6add2fd6c26" providerId="AD" clId="Web-{446E21B9-DF5D-08D1-F635-83E91BBFDBFC}" dt="2023-06-12T15:01:12.233" v="33" actId="20577"/>
        <pc:sldMkLst>
          <pc:docMk/>
          <pc:sldMk cId="3359616642" sldId="270"/>
        </pc:sldMkLst>
        <pc:spChg chg="mod">
          <ac:chgData name="Coulson, Jennifer" userId="S::jennifer.coulson@pse.com::c3ad73e5-0f4f-4b28-a743-a6add2fd6c26" providerId="AD" clId="Web-{446E21B9-DF5D-08D1-F635-83E91BBFDBFC}" dt="2023-06-12T15:01:12.233" v="33" actId="20577"/>
          <ac:spMkLst>
            <pc:docMk/>
            <pc:sldMk cId="3359616642" sldId="270"/>
            <ac:spMk id="5" creationId="{00000000-0000-0000-0000-000000000000}"/>
          </ac:spMkLst>
        </pc:spChg>
      </pc:sldChg>
      <pc:sldChg chg="modCm">
        <pc:chgData name="Coulson, Jennifer" userId="S::jennifer.coulson@pse.com::c3ad73e5-0f4f-4b28-a743-a6add2fd6c26" providerId="AD" clId="Web-{446E21B9-DF5D-08D1-F635-83E91BBFDBFC}" dt="2023-06-12T15:00:44.466" v="31"/>
        <pc:sldMkLst>
          <pc:docMk/>
          <pc:sldMk cId="598965476" sldId="271"/>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446E21B9-DF5D-08D1-F635-83E91BBFDBFC}" dt="2023-06-12T15:00:44.466" v="31"/>
              <pc2:cmMkLst xmlns:pc2="http://schemas.microsoft.com/office/powerpoint/2019/9/main/command">
                <pc:docMk/>
                <pc:sldMk cId="598965476" sldId="271"/>
                <pc2:cmMk id="{AC249957-6790-4435-B6CC-4B6C79DD58D0}"/>
              </pc2:cmMkLst>
            </pc226:cmChg>
          </p:ext>
        </pc:extLst>
      </pc:sldChg>
      <pc:sldChg chg="modSp addCm modCm">
        <pc:chgData name="Coulson, Jennifer" userId="S::jennifer.coulson@pse.com::c3ad73e5-0f4f-4b28-a743-a6add2fd6c26" providerId="AD" clId="Web-{446E21B9-DF5D-08D1-F635-83E91BBFDBFC}" dt="2023-06-12T15:07:28.320" v="46"/>
        <pc:sldMkLst>
          <pc:docMk/>
          <pc:sldMk cId="1803814026" sldId="280"/>
        </pc:sldMkLst>
        <pc:spChg chg="mod">
          <ac:chgData name="Coulson, Jennifer" userId="S::jennifer.coulson@pse.com::c3ad73e5-0f4f-4b28-a743-a6add2fd6c26" providerId="AD" clId="Web-{446E21B9-DF5D-08D1-F635-83E91BBFDBFC}" dt="2023-06-12T15:07:28.320" v="46"/>
          <ac:spMkLst>
            <pc:docMk/>
            <pc:sldMk cId="1803814026" sldId="280"/>
            <ac:spMk id="3" creationId="{D11888AD-4D79-81B4-FD82-DF139C94D9C6}"/>
          </ac:spMkLst>
        </pc:spChg>
        <pc:extLst>
          <p:ext xmlns:p="http://schemas.openxmlformats.org/presentationml/2006/main" uri="{D6D511B9-2390-475A-947B-AFAB55BFBCF1}">
            <pc226:cmChg xmlns:pc226="http://schemas.microsoft.com/office/powerpoint/2022/06/main/command" chg="add mod">
              <pc226:chgData name="Coulson, Jennifer" userId="S::jennifer.coulson@pse.com::c3ad73e5-0f4f-4b28-a743-a6add2fd6c26" providerId="AD" clId="Web-{446E21B9-DF5D-08D1-F635-83E91BBFDBFC}" dt="2023-06-12T15:07:05.959" v="41" actId="20577"/>
              <pc2:cmMkLst xmlns:pc2="http://schemas.microsoft.com/office/powerpoint/2019/9/main/command">
                <pc:docMk/>
                <pc:sldMk cId="1803814026" sldId="280"/>
                <pc2:cmMk id="{FB34155C-D119-4FBD-958B-85703D1E9CA2}"/>
              </pc2:cmMkLst>
            </pc226:cmChg>
          </p:ext>
        </pc:extLst>
      </pc:sldChg>
      <pc:sldChg chg="addCm">
        <pc:chgData name="Coulson, Jennifer" userId="S::jennifer.coulson@pse.com::c3ad73e5-0f4f-4b28-a743-a6add2fd6c26" providerId="AD" clId="Web-{446E21B9-DF5D-08D1-F635-83E91BBFDBFC}" dt="2023-06-12T15:08:54.653" v="47"/>
        <pc:sldMkLst>
          <pc:docMk/>
          <pc:sldMk cId="1652509574" sldId="285"/>
        </pc:sldMkLst>
        <pc:extLst>
          <p:ext xmlns:p="http://schemas.openxmlformats.org/presentationml/2006/main" uri="{D6D511B9-2390-475A-947B-AFAB55BFBCF1}">
            <pc226:cmChg xmlns:pc226="http://schemas.microsoft.com/office/powerpoint/2022/06/main/command" chg="add">
              <pc226:chgData name="Coulson, Jennifer" userId="S::jennifer.coulson@pse.com::c3ad73e5-0f4f-4b28-a743-a6add2fd6c26" providerId="AD" clId="Web-{446E21B9-DF5D-08D1-F635-83E91BBFDBFC}" dt="2023-06-12T15:08:54.653" v="47"/>
              <pc2:cmMkLst xmlns:pc2="http://schemas.microsoft.com/office/powerpoint/2019/9/main/command">
                <pc:docMk/>
                <pc:sldMk cId="1652509574" sldId="285"/>
                <pc2:cmMk id="{40B51777-F4B7-4DD4-996E-8EB554FADFFE}"/>
              </pc2:cmMkLst>
            </pc226:cmChg>
          </p:ext>
        </pc:extLst>
      </pc:sldChg>
      <pc:sldChg chg="modCm">
        <pc:chgData name="Coulson, Jennifer" userId="S::jennifer.coulson@pse.com::c3ad73e5-0f4f-4b28-a743-a6add2fd6c26" providerId="AD" clId="Web-{446E21B9-DF5D-08D1-F635-83E91BBFDBFC}" dt="2023-06-12T15:05:23.156" v="34"/>
        <pc:sldMkLst>
          <pc:docMk/>
          <pc:sldMk cId="3709772479" sldId="310"/>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446E21B9-DF5D-08D1-F635-83E91BBFDBFC}" dt="2023-06-12T15:05:23.156" v="34"/>
              <pc2:cmMkLst xmlns:pc2="http://schemas.microsoft.com/office/powerpoint/2019/9/main/command">
                <pc:docMk/>
                <pc:sldMk cId="3709772479" sldId="310"/>
                <pc2:cmMk id="{EFA7C406-8C67-43C8-9DBE-C5B4291D0F5D}"/>
              </pc2:cmMkLst>
              <pc226:cmRplyChg chg="add">
                <pc226:chgData name="Coulson, Jennifer" userId="S::jennifer.coulson@pse.com::c3ad73e5-0f4f-4b28-a743-a6add2fd6c26" providerId="AD" clId="Web-{446E21B9-DF5D-08D1-F635-83E91BBFDBFC}" dt="2023-06-12T15:05:23.156" v="34"/>
                <pc2:cmRplyMkLst xmlns:pc2="http://schemas.microsoft.com/office/powerpoint/2019/9/main/command">
                  <pc:docMk/>
                  <pc:sldMk cId="3709772479" sldId="310"/>
                  <pc2:cmMk id="{EFA7C406-8C67-43C8-9DBE-C5B4291D0F5D}"/>
                  <pc2:cmRplyMk id="{CFE22394-9BE2-4014-A054-2956E5AB3BD9}"/>
                </pc2:cmRplyMkLst>
              </pc226:cmRplyChg>
            </pc226:cmChg>
          </p:ext>
        </pc:extLst>
      </pc:sldChg>
    </pc:docChg>
  </pc:docChgLst>
  <pc:docChgLst>
    <pc:chgData name="Mathis, Meredith" userId="S::meredith.mathis@pse.com::ac5c97c4-4647-44fc-b865-8929da56e40e" providerId="AD" clId="Web-{7AD69F73-32A6-407F-9AA4-5F792C0ADB16}"/>
    <pc:docChg chg="modSld">
      <pc:chgData name="Mathis, Meredith" userId="S::meredith.mathis@pse.com::ac5c97c4-4647-44fc-b865-8929da56e40e" providerId="AD" clId="Web-{7AD69F73-32A6-407F-9AA4-5F792C0ADB16}" dt="2023-06-20T21:54:32.065" v="54"/>
      <pc:docMkLst>
        <pc:docMk/>
      </pc:docMkLst>
      <pc:sldChg chg="modNotes">
        <pc:chgData name="Mathis, Meredith" userId="S::meredith.mathis@pse.com::ac5c97c4-4647-44fc-b865-8929da56e40e" providerId="AD" clId="Web-{7AD69F73-32A6-407F-9AA4-5F792C0ADB16}" dt="2023-06-20T21:54:00.814" v="50"/>
        <pc:sldMkLst>
          <pc:docMk/>
          <pc:sldMk cId="4110742640" sldId="259"/>
        </pc:sldMkLst>
      </pc:sldChg>
      <pc:sldChg chg="delCm">
        <pc:chgData name="Mathis, Meredith" userId="S::meredith.mathis@pse.com::ac5c97c4-4647-44fc-b865-8929da56e40e" providerId="AD" clId="Web-{7AD69F73-32A6-407F-9AA4-5F792C0ADB16}" dt="2023-06-20T21:53:28.250" v="0"/>
        <pc:sldMkLst>
          <pc:docMk/>
          <pc:sldMk cId="2297400928" sldId="263"/>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7AD69F73-32A6-407F-9AA4-5F792C0ADB16}" dt="2023-06-20T21:53:28.250" v="0"/>
              <pc2:cmMkLst xmlns:pc2="http://schemas.microsoft.com/office/powerpoint/2019/9/main/command">
                <pc:docMk/>
                <pc:sldMk cId="2297400928" sldId="263"/>
                <pc2:cmMk id="{EA021FE6-CF06-4597-8C95-80A8BC6E4E18}"/>
              </pc2:cmMkLst>
            </pc226:cmChg>
          </p:ext>
        </pc:extLst>
      </pc:sldChg>
      <pc:sldChg chg="delCm">
        <pc:chgData name="Mathis, Meredith" userId="S::meredith.mathis@pse.com::ac5c97c4-4647-44fc-b865-8929da56e40e" providerId="AD" clId="Web-{7AD69F73-32A6-407F-9AA4-5F792C0ADB16}" dt="2023-06-20T21:53:41.391" v="2"/>
        <pc:sldMkLst>
          <pc:docMk/>
          <pc:sldMk cId="237034998" sldId="26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7AD69F73-32A6-407F-9AA4-5F792C0ADB16}" dt="2023-06-20T21:53:41.391" v="2"/>
              <pc2:cmMkLst xmlns:pc2="http://schemas.microsoft.com/office/powerpoint/2019/9/main/command">
                <pc:docMk/>
                <pc:sldMk cId="237034998" sldId="265"/>
                <pc2:cmMk id="{7D9A7D34-44B3-4BDD-BF86-B8956DB314EF}"/>
              </pc2:cmMkLst>
            </pc226:cmChg>
          </p:ext>
        </pc:extLst>
      </pc:sldChg>
      <pc:sldChg chg="modNotes">
        <pc:chgData name="Mathis, Meredith" userId="S::meredith.mathis@pse.com::ac5c97c4-4647-44fc-b865-8929da56e40e" providerId="AD" clId="Web-{7AD69F73-32A6-407F-9AA4-5F792C0ADB16}" dt="2023-06-20T21:54:15.470" v="52"/>
        <pc:sldMkLst>
          <pc:docMk/>
          <pc:sldMk cId="1652509574" sldId="285"/>
        </pc:sldMkLst>
      </pc:sldChg>
      <pc:sldChg chg="modNotes">
        <pc:chgData name="Mathis, Meredith" userId="S::meredith.mathis@pse.com::ac5c97c4-4647-44fc-b865-8929da56e40e" providerId="AD" clId="Web-{7AD69F73-32A6-407F-9AA4-5F792C0ADB16}" dt="2023-06-20T21:54:32.065" v="54"/>
        <pc:sldMkLst>
          <pc:docMk/>
          <pc:sldMk cId="1723382754" sldId="286"/>
        </pc:sldMkLst>
      </pc:sldChg>
      <pc:sldChg chg="modNotes">
        <pc:chgData name="Mathis, Meredith" userId="S::meredith.mathis@pse.com::ac5c97c4-4647-44fc-b865-8929da56e40e" providerId="AD" clId="Web-{7AD69F73-32A6-407F-9AA4-5F792C0ADB16}" dt="2023-06-20T21:54:09.548" v="51"/>
        <pc:sldMkLst>
          <pc:docMk/>
          <pc:sldMk cId="1108782703" sldId="319"/>
        </pc:sldMkLst>
      </pc:sldChg>
      <pc:sldChg chg="delCm">
        <pc:chgData name="Mathis, Meredith" userId="S::meredith.mathis@pse.com::ac5c97c4-4647-44fc-b865-8929da56e40e" providerId="AD" clId="Web-{7AD69F73-32A6-407F-9AA4-5F792C0ADB16}" dt="2023-06-20T21:53:37.375" v="1"/>
        <pc:sldMkLst>
          <pc:docMk/>
          <pc:sldMk cId="2519211989" sldId="32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7AD69F73-32A6-407F-9AA4-5F792C0ADB16}" dt="2023-06-20T21:53:37.375" v="1"/>
              <pc2:cmMkLst xmlns:pc2="http://schemas.microsoft.com/office/powerpoint/2019/9/main/command">
                <pc:docMk/>
                <pc:sldMk cId="2519211989" sldId="322"/>
                <pc2:cmMk id="{02981BD9-B99C-4106-8E86-614E2080604D}"/>
              </pc2:cmMkLst>
            </pc226:cmChg>
          </p:ext>
        </pc:extLst>
      </pc:sldChg>
    </pc:docChg>
  </pc:docChgLst>
  <pc:docChgLst>
    <pc:chgData name="Coulson, Jennifer" userId="S::jennifer.coulson@pse.com::c3ad73e5-0f4f-4b28-a743-a6add2fd6c26" providerId="AD" clId="Web-{1F0095AE-4918-B150-D8FC-385ADD51CEE7}"/>
    <pc:docChg chg="">
      <pc:chgData name="Coulson, Jennifer" userId="S::jennifer.coulson@pse.com::c3ad73e5-0f4f-4b28-a743-a6add2fd6c26" providerId="AD" clId="Web-{1F0095AE-4918-B150-D8FC-385ADD51CEE7}" dt="2023-06-20T18:44:32.381" v="0"/>
      <pc:docMkLst>
        <pc:docMk/>
      </pc:docMkLst>
      <pc:sldChg chg="modCm">
        <pc:chgData name="Coulson, Jennifer" userId="S::jennifer.coulson@pse.com::c3ad73e5-0f4f-4b28-a743-a6add2fd6c26" providerId="AD" clId="Web-{1F0095AE-4918-B150-D8FC-385ADD51CEE7}" dt="2023-06-20T18:44:32.381" v="0"/>
        <pc:sldMkLst>
          <pc:docMk/>
          <pc:sldMk cId="1441467911" sldId="257"/>
        </pc:sldMkLst>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1F0095AE-4918-B150-D8FC-385ADD51CEE7}" dt="2023-06-20T18:44:32.381" v="0"/>
              <pc2:cmMkLst xmlns:pc2="http://schemas.microsoft.com/office/powerpoint/2019/9/main/command">
                <pc:docMk/>
                <pc:sldMk cId="1441467911" sldId="257"/>
                <pc2:cmMk id="{B5CF10C6-43A3-4494-80B9-6ABAB73A5A2D}"/>
              </pc2:cmMkLst>
              <pc226:cmRplyChg chg="add">
                <pc226:chgData name="Coulson, Jennifer" userId="S::jennifer.coulson@pse.com::c3ad73e5-0f4f-4b28-a743-a6add2fd6c26" providerId="AD" clId="Web-{1F0095AE-4918-B150-D8FC-385ADD51CEE7}" dt="2023-06-20T18:44:32.381" v="0"/>
                <pc2:cmRplyMkLst xmlns:pc2="http://schemas.microsoft.com/office/powerpoint/2019/9/main/command">
                  <pc:docMk/>
                  <pc:sldMk cId="1441467911" sldId="257"/>
                  <pc2:cmMk id="{B5CF10C6-43A3-4494-80B9-6ABAB73A5A2D}"/>
                  <pc2:cmRplyMk id="{A142CD14-CEDB-4B45-94AA-88BD9DFCA689}"/>
                </pc2:cmRplyMkLst>
              </pc226:cmRplyChg>
            </pc226:cmChg>
          </p:ext>
        </pc:extLst>
      </pc:sldChg>
    </pc:docChg>
  </pc:docChgLst>
  <pc:docChgLst>
    <pc:chgData name="Coulson, Jennifer" userId="S::jennifer.coulson@pse.com::c3ad73e5-0f4f-4b28-a743-a6add2fd6c26" providerId="AD" clId="Web-{C3568D64-5D8E-B35F-B0F2-7264676BAD6B}"/>
    <pc:docChg chg="">
      <pc:chgData name="Coulson, Jennifer" userId="S::jennifer.coulson@pse.com::c3ad73e5-0f4f-4b28-a743-a6add2fd6c26" providerId="AD" clId="Web-{C3568D64-5D8E-B35F-B0F2-7264676BAD6B}" dt="2023-06-12T15:31:48.894" v="0"/>
      <pc:docMkLst>
        <pc:docMk/>
      </pc:docMkLst>
      <pc:sldChg chg="modCm">
        <pc:chgData name="Coulson, Jennifer" userId="S::jennifer.coulson@pse.com::c3ad73e5-0f4f-4b28-a743-a6add2fd6c26" providerId="AD" clId="Web-{C3568D64-5D8E-B35F-B0F2-7264676BAD6B}" dt="2023-06-12T15:31:48.894" v="0"/>
        <pc:sldMkLst>
          <pc:docMk/>
          <pc:sldMk cId="2297400928" sldId="263"/>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C3568D64-5D8E-B35F-B0F2-7264676BAD6B}" dt="2023-06-12T15:31:48.894" v="0"/>
              <pc2:cmMkLst xmlns:pc2="http://schemas.microsoft.com/office/powerpoint/2019/9/main/command">
                <pc:docMk/>
                <pc:sldMk cId="2297400928" sldId="263"/>
                <pc2:cmMk id="{FF674067-270A-43C5-966C-4F54A4DFDBE4}"/>
              </pc2:cmMkLst>
            </pc226:cmChg>
          </p:ext>
        </pc:extLst>
      </pc:sldChg>
    </pc:docChg>
  </pc:docChgLst>
  <pc:docChgLst>
    <pc:chgData name="Mathis, Meredith" userId="S::meredith.mathis@pse.com::ac5c97c4-4647-44fc-b865-8929da56e40e" providerId="AD" clId="Web-{CB761C33-2AB3-4BC3-BD9C-14AA67838EAD}"/>
    <pc:docChg chg="modSld">
      <pc:chgData name="Mathis, Meredith" userId="S::meredith.mathis@pse.com::ac5c97c4-4647-44fc-b865-8929da56e40e" providerId="AD" clId="Web-{CB761C33-2AB3-4BC3-BD9C-14AA67838EAD}" dt="2023-06-02T17:33:04.694" v="0" actId="20577"/>
      <pc:docMkLst>
        <pc:docMk/>
      </pc:docMkLst>
      <pc:sldChg chg="modSp">
        <pc:chgData name="Mathis, Meredith" userId="S::meredith.mathis@pse.com::ac5c97c4-4647-44fc-b865-8929da56e40e" providerId="AD" clId="Web-{CB761C33-2AB3-4BC3-BD9C-14AA67838EAD}" dt="2023-06-02T17:33:04.694" v="0" actId="20577"/>
        <pc:sldMkLst>
          <pc:docMk/>
          <pc:sldMk cId="1441467911" sldId="257"/>
        </pc:sldMkLst>
        <pc:spChg chg="mod">
          <ac:chgData name="Mathis, Meredith" userId="S::meredith.mathis@pse.com::ac5c97c4-4647-44fc-b865-8929da56e40e" providerId="AD" clId="Web-{CB761C33-2AB3-4BC3-BD9C-14AA67838EAD}" dt="2023-06-02T17:33:04.694" v="0" actId="20577"/>
          <ac:spMkLst>
            <pc:docMk/>
            <pc:sldMk cId="1441467911" sldId="257"/>
            <ac:spMk id="4" creationId="{A5373B1D-270B-E6A4-D0C9-30A1D1C348E6}"/>
          </ac:spMkLst>
        </pc:spChg>
      </pc:sldChg>
    </pc:docChg>
  </pc:docChgLst>
  <pc:docChgLst>
    <pc:chgData name="Mathis, Meredith" userId="S::meredith.mathis@pse.com::ac5c97c4-4647-44fc-b865-8929da56e40e" providerId="AD" clId="Web-{BADF952B-566E-467A-AC16-3E9E8CB7D5F7}"/>
    <pc:docChg chg="">
      <pc:chgData name="Mathis, Meredith" userId="S::meredith.mathis@pse.com::ac5c97c4-4647-44fc-b865-8929da56e40e" providerId="AD" clId="Web-{BADF952B-566E-467A-AC16-3E9E8CB7D5F7}" dt="2023-06-20T21:51:18.985" v="0"/>
      <pc:docMkLst>
        <pc:docMk/>
      </pc:docMkLst>
      <pc:sldChg chg="delCm">
        <pc:chgData name="Mathis, Meredith" userId="S::meredith.mathis@pse.com::ac5c97c4-4647-44fc-b865-8929da56e40e" providerId="AD" clId="Web-{BADF952B-566E-467A-AC16-3E9E8CB7D5F7}" dt="2023-06-20T21:51:18.985" v="0"/>
        <pc:sldMkLst>
          <pc:docMk/>
          <pc:sldMk cId="1441467911" sldId="25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BADF952B-566E-467A-AC16-3E9E8CB7D5F7}" dt="2023-06-20T21:51:18.985" v="0"/>
              <pc2:cmMkLst xmlns:pc2="http://schemas.microsoft.com/office/powerpoint/2019/9/main/command">
                <pc:docMk/>
                <pc:sldMk cId="1441467911" sldId="257"/>
                <pc2:cmMk id="{B5CF10C6-43A3-4494-80B9-6ABAB73A5A2D}"/>
              </pc2:cmMkLst>
            </pc226:cmChg>
          </p:ext>
        </pc:extLst>
      </pc:sldChg>
    </pc:docChg>
  </pc:docChgLst>
  <pc:docChgLst>
    <pc:chgData name="Coulson, Jennifer" userId="S::jennifer.coulson@pse.com::c3ad73e5-0f4f-4b28-a743-a6add2fd6c26" providerId="AD" clId="Web-{BFAB81E6-5495-81AC-FACC-4472238C006A}"/>
    <pc:docChg chg="modSld">
      <pc:chgData name="Coulson, Jennifer" userId="S::jennifer.coulson@pse.com::c3ad73e5-0f4f-4b28-a743-a6add2fd6c26" providerId="AD" clId="Web-{BFAB81E6-5495-81AC-FACC-4472238C006A}" dt="2023-06-19T23:07:08.826" v="21"/>
      <pc:docMkLst>
        <pc:docMk/>
      </pc:docMkLst>
      <pc:sldChg chg="modSp">
        <pc:chgData name="Coulson, Jennifer" userId="S::jennifer.coulson@pse.com::c3ad73e5-0f4f-4b28-a743-a6add2fd6c26" providerId="AD" clId="Web-{BFAB81E6-5495-81AC-FACC-4472238C006A}" dt="2023-06-19T22:51:39.720" v="13" actId="20577"/>
        <pc:sldMkLst>
          <pc:docMk/>
          <pc:sldMk cId="1441467911" sldId="257"/>
        </pc:sldMkLst>
        <pc:spChg chg="mod">
          <ac:chgData name="Coulson, Jennifer" userId="S::jennifer.coulson@pse.com::c3ad73e5-0f4f-4b28-a743-a6add2fd6c26" providerId="AD" clId="Web-{BFAB81E6-5495-81AC-FACC-4472238C006A}" dt="2023-06-19T22:51:39.720" v="13" actId="20577"/>
          <ac:spMkLst>
            <pc:docMk/>
            <pc:sldMk cId="1441467911" sldId="257"/>
            <ac:spMk id="17" creationId="{3B6C4C13-8B06-48F2-8C74-07A6FEE70B5B}"/>
          </ac:spMkLst>
        </pc:spChg>
      </pc:sldChg>
      <pc:sldChg chg="modSp delCm">
        <pc:chgData name="Coulson, Jennifer" userId="S::jennifer.coulson@pse.com::c3ad73e5-0f4f-4b28-a743-a6add2fd6c26" providerId="AD" clId="Web-{BFAB81E6-5495-81AC-FACC-4472238C006A}" dt="2023-06-19T22:53:41.713" v="19"/>
        <pc:sldMkLst>
          <pc:docMk/>
          <pc:sldMk cId="2297400928" sldId="263"/>
        </pc:sldMkLst>
        <pc:spChg chg="mod">
          <ac:chgData name="Coulson, Jennifer" userId="S::jennifer.coulson@pse.com::c3ad73e5-0f4f-4b28-a743-a6add2fd6c26" providerId="AD" clId="Web-{BFAB81E6-5495-81AC-FACC-4472238C006A}" dt="2023-06-19T22:53:37.212" v="18" actId="20577"/>
          <ac:spMkLst>
            <pc:docMk/>
            <pc:sldMk cId="2297400928" sldId="263"/>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Coulson, Jennifer" userId="S::jennifer.coulson@pse.com::c3ad73e5-0f4f-4b28-a743-a6add2fd6c26" providerId="AD" clId="Web-{BFAB81E6-5495-81AC-FACC-4472238C006A}" dt="2023-06-19T22:53:41.713" v="19"/>
              <pc2:cmMkLst xmlns:pc2="http://schemas.microsoft.com/office/powerpoint/2019/9/main/command">
                <pc:docMk/>
                <pc:sldMk cId="2297400928" sldId="263"/>
                <pc2:cmMk id="{8972BD97-2970-480F-AD31-11C8C78C1BA2}"/>
              </pc2:cmMkLst>
            </pc226:cmChg>
          </p:ext>
        </pc:extLst>
      </pc:sldChg>
      <pc:sldChg chg="delCm">
        <pc:chgData name="Coulson, Jennifer" userId="S::jennifer.coulson@pse.com::c3ad73e5-0f4f-4b28-a743-a6add2fd6c26" providerId="AD" clId="Web-{BFAB81E6-5495-81AC-FACC-4472238C006A}" dt="2023-06-19T23:07:08.826" v="21"/>
        <pc:sldMkLst>
          <pc:docMk/>
          <pc:sldMk cId="1179219575" sldId="315"/>
        </pc:sldMkLst>
        <pc:extLst>
          <p:ext xmlns:p="http://schemas.openxmlformats.org/presentationml/2006/main" uri="{D6D511B9-2390-475A-947B-AFAB55BFBCF1}">
            <pc226:cmChg xmlns:pc226="http://schemas.microsoft.com/office/powerpoint/2022/06/main/command" chg="del">
              <pc226:chgData name="Coulson, Jennifer" userId="S::jennifer.coulson@pse.com::c3ad73e5-0f4f-4b28-a743-a6add2fd6c26" providerId="AD" clId="Web-{BFAB81E6-5495-81AC-FACC-4472238C006A}" dt="2023-06-19T23:07:08.826" v="21"/>
              <pc2:cmMkLst xmlns:pc2="http://schemas.microsoft.com/office/powerpoint/2019/9/main/command">
                <pc:docMk/>
                <pc:sldMk cId="1179219575" sldId="315"/>
                <pc2:cmMk id="{38F875BD-1C74-45C8-A8A1-F46358CE62E3}"/>
              </pc2:cmMkLst>
            </pc226:cmChg>
          </p:ext>
        </pc:extLst>
      </pc:sldChg>
      <pc:sldChg chg="modCm">
        <pc:chgData name="Coulson, Jennifer" userId="S::jennifer.coulson@pse.com::c3ad73e5-0f4f-4b28-a743-a6add2fd6c26" providerId="AD" clId="Web-{BFAB81E6-5495-81AC-FACC-4472238C006A}" dt="2023-06-19T22:55:10.203" v="20"/>
        <pc:sldMkLst>
          <pc:docMk/>
          <pc:sldMk cId="2519211989" sldId="322"/>
        </pc:sldMkLst>
        <pc:extLst>
          <p:ext xmlns:p="http://schemas.openxmlformats.org/presentationml/2006/main" uri="{D6D511B9-2390-475A-947B-AFAB55BFBCF1}">
            <pc226:cmChg xmlns:pc226="http://schemas.microsoft.com/office/powerpoint/2022/06/main/command" chg="mod">
              <pc226:chgData name="Coulson, Jennifer" userId="S::jennifer.coulson@pse.com::c3ad73e5-0f4f-4b28-a743-a6add2fd6c26" providerId="AD" clId="Web-{BFAB81E6-5495-81AC-FACC-4472238C006A}" dt="2023-06-19T22:55:10.203" v="20"/>
              <pc2:cmMkLst xmlns:pc2="http://schemas.microsoft.com/office/powerpoint/2019/9/main/command">
                <pc:docMk/>
                <pc:sldMk cId="2519211989" sldId="322"/>
                <pc2:cmMk id="{A2CDBF83-E18D-44C3-A97C-8A73BAC3363F}"/>
              </pc2:cmMkLst>
            </pc226:cmChg>
          </p:ext>
        </pc:extLst>
      </pc:sldChg>
      <pc:sldChg chg="modSp mod modShow modCm">
        <pc:chgData name="Coulson, Jennifer" userId="S::jennifer.coulson@pse.com::c3ad73e5-0f4f-4b28-a743-a6add2fd6c26" providerId="AD" clId="Web-{BFAB81E6-5495-81AC-FACC-4472238C006A}" dt="2023-06-19T22:53:12.320" v="16"/>
        <pc:sldMkLst>
          <pc:docMk/>
          <pc:sldMk cId="301683611" sldId="323"/>
        </pc:sldMkLst>
        <pc:picChg chg="mod">
          <ac:chgData name="Coulson, Jennifer" userId="S::jennifer.coulson@pse.com::c3ad73e5-0f4f-4b28-a743-a6add2fd6c26" providerId="AD" clId="Web-{BFAB81E6-5495-81AC-FACC-4472238C006A}" dt="2023-06-19T22:52:15.176" v="14" actId="1076"/>
          <ac:picMkLst>
            <pc:docMk/>
            <pc:sldMk cId="301683611" sldId="323"/>
            <ac:picMk id="4" creationId="{3A96BB3A-1A6C-988B-A255-BFE92C2CAF63}"/>
          </ac:picMkLst>
        </pc:picChg>
        <pc:extLst>
          <p:ext xmlns:p="http://schemas.openxmlformats.org/presentationml/2006/main" uri="{D6D511B9-2390-475A-947B-AFAB55BFBCF1}">
            <pc226:cmChg xmlns:pc226="http://schemas.microsoft.com/office/powerpoint/2022/06/main/command" chg="">
              <pc226:chgData name="Coulson, Jennifer" userId="S::jennifer.coulson@pse.com::c3ad73e5-0f4f-4b28-a743-a6add2fd6c26" providerId="AD" clId="Web-{BFAB81E6-5495-81AC-FACC-4472238C006A}" dt="2023-06-19T22:53:06.726" v="15"/>
              <pc2:cmMkLst xmlns:pc2="http://schemas.microsoft.com/office/powerpoint/2019/9/main/command">
                <pc:docMk/>
                <pc:sldMk cId="301683611" sldId="323"/>
                <pc2:cmMk id="{90BFF4DE-096C-4117-95FA-A77661F2314A}"/>
              </pc2:cmMkLst>
              <pc226:cmRplyChg chg="add">
                <pc226:chgData name="Coulson, Jennifer" userId="S::jennifer.coulson@pse.com::c3ad73e5-0f4f-4b28-a743-a6add2fd6c26" providerId="AD" clId="Web-{BFAB81E6-5495-81AC-FACC-4472238C006A}" dt="2023-06-19T22:53:06.726" v="15"/>
                <pc2:cmRplyMkLst xmlns:pc2="http://schemas.microsoft.com/office/powerpoint/2019/9/main/command">
                  <pc:docMk/>
                  <pc:sldMk cId="301683611" sldId="323"/>
                  <pc2:cmMk id="{90BFF4DE-096C-4117-95FA-A77661F2314A}"/>
                  <pc2:cmRplyMk id="{15A176CA-36B3-4F1E-AD06-91E736257A10}"/>
                </pc2:cmRplyMkLst>
              </pc226:cmRplyChg>
            </pc226:cmChg>
          </p:ext>
        </pc:extLst>
      </pc:sldChg>
    </pc:docChg>
  </pc:docChgLst>
  <pc:docChgLst>
    <pc:chgData name="Outlaw, Ray B" userId="S::ray.outlaw@pse.com::6387314f-bdb3-4945-84c3-ec7da80cafff" providerId="AD" clId="Web-{550B30AF-4013-2B71-3FF6-68FFEAC5C616}"/>
    <pc:docChg chg="mod modSld">
      <pc:chgData name="Outlaw, Ray B" userId="S::ray.outlaw@pse.com::6387314f-bdb3-4945-84c3-ec7da80cafff" providerId="AD" clId="Web-{550B30AF-4013-2B71-3FF6-68FFEAC5C616}" dt="2023-06-12T19:37:43.469" v="10"/>
      <pc:docMkLst>
        <pc:docMk/>
      </pc:docMkLst>
      <pc:sldChg chg="modSp modCm">
        <pc:chgData name="Outlaw, Ray B" userId="S::ray.outlaw@pse.com::6387314f-bdb3-4945-84c3-ec7da80cafff" providerId="AD" clId="Web-{550B30AF-4013-2B71-3FF6-68FFEAC5C616}" dt="2023-06-12T18:48:11.249" v="2" actId="20577"/>
        <pc:sldMkLst>
          <pc:docMk/>
          <pc:sldMk cId="1803814026" sldId="280"/>
        </pc:sldMkLst>
        <pc:spChg chg="mod">
          <ac:chgData name="Outlaw, Ray B" userId="S::ray.outlaw@pse.com::6387314f-bdb3-4945-84c3-ec7da80cafff" providerId="AD" clId="Web-{550B30AF-4013-2B71-3FF6-68FFEAC5C616}" dt="2023-06-12T18:48:11.249" v="2" actId="20577"/>
          <ac:spMkLst>
            <pc:docMk/>
            <pc:sldMk cId="1803814026" sldId="280"/>
            <ac:spMk id="3" creationId="{D11888AD-4D79-81B4-FD82-DF139C94D9C6}"/>
          </ac:spMkLst>
        </pc:spChg>
        <pc:extLst>
          <p:ext xmlns:p="http://schemas.openxmlformats.org/presentationml/2006/main" uri="{D6D511B9-2390-475A-947B-AFAB55BFBCF1}">
            <pc226:cmChg xmlns:pc226="http://schemas.microsoft.com/office/powerpoint/2022/06/main/command" chg="mod">
              <pc226:chgData name="Outlaw, Ray B" userId="S::ray.outlaw@pse.com::6387314f-bdb3-4945-84c3-ec7da80cafff" providerId="AD" clId="Web-{550B30AF-4013-2B71-3FF6-68FFEAC5C616}" dt="2023-06-12T18:48:08.187" v="1" actId="20577"/>
              <pc2:cmMkLst xmlns:pc2="http://schemas.microsoft.com/office/powerpoint/2019/9/main/command">
                <pc:docMk/>
                <pc:sldMk cId="1803814026" sldId="280"/>
                <pc2:cmMk id="{FB34155C-D119-4FBD-958B-85703D1E9CA2}"/>
              </pc2:cmMkLst>
            </pc226:cmChg>
          </p:ext>
        </pc:extLst>
      </pc:sldChg>
      <pc:sldChg chg="modCm">
        <pc:chgData name="Outlaw, Ray B" userId="S::ray.outlaw@pse.com::6387314f-bdb3-4945-84c3-ec7da80cafff" providerId="AD" clId="Web-{550B30AF-4013-2B71-3FF6-68FFEAC5C616}" dt="2023-06-12T18:54:01.996" v="5"/>
        <pc:sldMkLst>
          <pc:docMk/>
          <pc:sldMk cId="4124080030" sldId="283"/>
        </pc:sldMkLst>
        <pc:extLst>
          <p:ext xmlns:p="http://schemas.openxmlformats.org/presentationml/2006/main" uri="{D6D511B9-2390-475A-947B-AFAB55BFBCF1}">
            <pc226:cmChg xmlns:pc226="http://schemas.microsoft.com/office/powerpoint/2022/06/main/command" chg="">
              <pc226:chgData name="Outlaw, Ray B" userId="S::ray.outlaw@pse.com::6387314f-bdb3-4945-84c3-ec7da80cafff" providerId="AD" clId="Web-{550B30AF-4013-2B71-3FF6-68FFEAC5C616}" dt="2023-06-12T18:54:01.996" v="5"/>
              <pc2:cmMkLst xmlns:pc2="http://schemas.microsoft.com/office/powerpoint/2019/9/main/command">
                <pc:docMk/>
                <pc:sldMk cId="4124080030" sldId="283"/>
                <pc2:cmMk id="{E817923E-C949-4F0E-84FD-BAF09D2876A8}"/>
              </pc2:cmMkLst>
              <pc226:cmRplyChg chg="add">
                <pc226:chgData name="Outlaw, Ray B" userId="S::ray.outlaw@pse.com::6387314f-bdb3-4945-84c3-ec7da80cafff" providerId="AD" clId="Web-{550B30AF-4013-2B71-3FF6-68FFEAC5C616}" dt="2023-06-12T18:54:01.996" v="5"/>
                <pc2:cmRplyMkLst xmlns:pc2="http://schemas.microsoft.com/office/powerpoint/2019/9/main/command">
                  <pc:docMk/>
                  <pc:sldMk cId="4124080030" sldId="283"/>
                  <pc2:cmMk id="{E817923E-C949-4F0E-84FD-BAF09D2876A8}"/>
                  <pc2:cmRplyMk id="{2DF32430-2846-45ED-8CDD-92AD42F01807}"/>
                </pc2:cmRplyMkLst>
              </pc226:cmRplyChg>
            </pc226:cmChg>
          </p:ext>
        </pc:extLst>
      </pc:sldChg>
      <pc:sldChg chg="addCm">
        <pc:chgData name="Outlaw, Ray B" userId="S::ray.outlaw@pse.com::6387314f-bdb3-4945-84c3-ec7da80cafff" providerId="AD" clId="Web-{550B30AF-4013-2B71-3FF6-68FFEAC5C616}" dt="2023-06-12T18:56:35.439" v="6"/>
        <pc:sldMkLst>
          <pc:docMk/>
          <pc:sldMk cId="1723382754" sldId="286"/>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550B30AF-4013-2B71-3FF6-68FFEAC5C616}" dt="2023-06-12T18:56:35.439" v="6"/>
              <pc2:cmMkLst xmlns:pc2="http://schemas.microsoft.com/office/powerpoint/2019/9/main/command">
                <pc:docMk/>
                <pc:sldMk cId="1723382754" sldId="286"/>
                <pc2:cmMk id="{5C026857-7D97-4CCE-910F-3CFCD057AFC3}"/>
              </pc2:cmMkLst>
            </pc226:cmChg>
          </p:ext>
        </pc:extLst>
      </pc:sldChg>
      <pc:sldChg chg="addCm">
        <pc:chgData name="Outlaw, Ray B" userId="S::ray.outlaw@pse.com::6387314f-bdb3-4945-84c3-ec7da80cafff" providerId="AD" clId="Web-{550B30AF-4013-2B71-3FF6-68FFEAC5C616}" dt="2023-06-12T18:51:33.131" v="4"/>
        <pc:sldMkLst>
          <pc:docMk/>
          <pc:sldMk cId="877622554" sldId="303"/>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550B30AF-4013-2B71-3FF6-68FFEAC5C616}" dt="2023-06-12T18:51:33.131" v="4"/>
              <pc2:cmMkLst xmlns:pc2="http://schemas.microsoft.com/office/powerpoint/2019/9/main/command">
                <pc:docMk/>
                <pc:sldMk cId="877622554" sldId="303"/>
                <pc2:cmMk id="{2EBCA7F0-FD1B-4180-9B80-7AC4EFE106FE}"/>
              </pc2:cmMkLst>
            </pc226:cmChg>
          </p:ext>
        </pc:extLst>
      </pc:sldChg>
      <pc:sldChg chg="modSp mod setBg">
        <pc:chgData name="Outlaw, Ray B" userId="S::ray.outlaw@pse.com::6387314f-bdb3-4945-84c3-ec7da80cafff" providerId="AD" clId="Web-{550B30AF-4013-2B71-3FF6-68FFEAC5C616}" dt="2023-06-12T19:37:43.469" v="10"/>
        <pc:sldMkLst>
          <pc:docMk/>
          <pc:sldMk cId="696714507" sldId="304"/>
        </pc:sldMkLst>
        <pc:picChg chg="mod">
          <ac:chgData name="Outlaw, Ray B" userId="S::ray.outlaw@pse.com::6387314f-bdb3-4945-84c3-ec7da80cafff" providerId="AD" clId="Web-{550B30AF-4013-2B71-3FF6-68FFEAC5C616}" dt="2023-06-12T19:37:43.469" v="10"/>
          <ac:picMkLst>
            <pc:docMk/>
            <pc:sldMk cId="696714507" sldId="304"/>
            <ac:picMk id="4" creationId="{F21C9B65-86A2-2201-3A07-875D2F962C9B}"/>
          </ac:picMkLst>
        </pc:picChg>
      </pc:sldChg>
    </pc:docChg>
  </pc:docChgLst>
  <pc:docChgLst>
    <pc:chgData name="Gerlitz, Wendy M" userId="S::wendy.gerlitz@pse.com::40fd40f7-3e45-4846-a247-58f20b60aecd" providerId="AD" clId="Web-{C2E55A64-8100-96AE-8405-80832F3B5E31}"/>
    <pc:docChg chg="modSld">
      <pc:chgData name="Gerlitz, Wendy M" userId="S::wendy.gerlitz@pse.com::40fd40f7-3e45-4846-a247-58f20b60aecd" providerId="AD" clId="Web-{C2E55A64-8100-96AE-8405-80832F3B5E31}" dt="2023-06-20T16:32:28.506" v="16"/>
      <pc:docMkLst>
        <pc:docMk/>
      </pc:docMkLst>
      <pc:sldChg chg="addCm">
        <pc:chgData name="Gerlitz, Wendy M" userId="S::wendy.gerlitz@pse.com::40fd40f7-3e45-4846-a247-58f20b60aecd" providerId="AD" clId="Web-{C2E55A64-8100-96AE-8405-80832F3B5E31}" dt="2023-06-20T16:30:57.567" v="15"/>
        <pc:sldMkLst>
          <pc:docMk/>
          <pc:sldMk cId="237034998" sldId="265"/>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C2E55A64-8100-96AE-8405-80832F3B5E31}" dt="2023-06-20T16:30:57.567" v="15"/>
              <pc2:cmMkLst xmlns:pc2="http://schemas.microsoft.com/office/powerpoint/2019/9/main/command">
                <pc:docMk/>
                <pc:sldMk cId="237034998" sldId="265"/>
                <pc2:cmMk id="{7D9A7D34-44B3-4BDD-BF86-B8956DB314EF}"/>
              </pc2:cmMkLst>
            </pc226:cmChg>
          </p:ext>
        </pc:extLst>
      </pc:sldChg>
      <pc:sldChg chg="modCm">
        <pc:chgData name="Gerlitz, Wendy M" userId="S::wendy.gerlitz@pse.com::40fd40f7-3e45-4846-a247-58f20b60aecd" providerId="AD" clId="Web-{C2E55A64-8100-96AE-8405-80832F3B5E31}" dt="2023-06-20T16:15:10.501" v="0"/>
        <pc:sldMkLst>
          <pc:docMk/>
          <pc:sldMk cId="1373315711" sldId="268"/>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C2E55A64-8100-96AE-8405-80832F3B5E31}" dt="2023-06-20T16:15:10.501" v="0"/>
              <pc2:cmMkLst xmlns:pc2="http://schemas.microsoft.com/office/powerpoint/2019/9/main/command">
                <pc:docMk/>
                <pc:sldMk cId="1373315711" sldId="268"/>
                <pc2:cmMk id="{23F943C4-BB38-44C0-8CFC-F641A5093872}"/>
              </pc2:cmMkLst>
              <pc226:cmRplyChg chg="add">
                <pc226:chgData name="Gerlitz, Wendy M" userId="S::wendy.gerlitz@pse.com::40fd40f7-3e45-4846-a247-58f20b60aecd" providerId="AD" clId="Web-{C2E55A64-8100-96AE-8405-80832F3B5E31}" dt="2023-06-20T16:15:10.501" v="0"/>
                <pc2:cmRplyMkLst xmlns:pc2="http://schemas.microsoft.com/office/powerpoint/2019/9/main/command">
                  <pc:docMk/>
                  <pc:sldMk cId="1373315711" sldId="268"/>
                  <pc2:cmMk id="{23F943C4-BB38-44C0-8CFC-F641A5093872}"/>
                  <pc2:cmRplyMk id="{72000ADD-CF31-47D9-B407-273D7971B7FD}"/>
                </pc2:cmRplyMkLst>
              </pc226:cmRplyChg>
            </pc226:cmChg>
          </p:ext>
        </pc:extLst>
      </pc:sldChg>
      <pc:sldChg chg="addCm">
        <pc:chgData name="Gerlitz, Wendy M" userId="S::wendy.gerlitz@pse.com::40fd40f7-3e45-4846-a247-58f20b60aecd" providerId="AD" clId="Web-{C2E55A64-8100-96AE-8405-80832F3B5E31}" dt="2023-06-20T16:19:43.522" v="1"/>
        <pc:sldMkLst>
          <pc:docMk/>
          <pc:sldMk cId="3180364821" sldId="272"/>
        </pc:sldMkLst>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C2E55A64-8100-96AE-8405-80832F3B5E31}" dt="2023-06-20T16:19:43.522" v="1"/>
              <pc2:cmMkLst xmlns:pc2="http://schemas.microsoft.com/office/powerpoint/2019/9/main/command">
                <pc:docMk/>
                <pc:sldMk cId="3180364821" sldId="272"/>
                <pc2:cmMk id="{1D21D27D-AEAE-495C-A1C2-8F83E6F027A9}"/>
              </pc2:cmMkLst>
            </pc226:cmChg>
          </p:ext>
        </pc:extLst>
      </pc:sldChg>
      <pc:sldChg chg="modCm">
        <pc:chgData name="Gerlitz, Wendy M" userId="S::wendy.gerlitz@pse.com::40fd40f7-3e45-4846-a247-58f20b60aecd" providerId="AD" clId="Web-{C2E55A64-8100-96AE-8405-80832F3B5E31}" dt="2023-06-20T16:32:28.506" v="16"/>
        <pc:sldMkLst>
          <pc:docMk/>
          <pc:sldMk cId="696714507" sldId="304"/>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C2E55A64-8100-96AE-8405-80832F3B5E31}" dt="2023-06-20T16:32:28.506" v="16"/>
              <pc2:cmMkLst xmlns:pc2="http://schemas.microsoft.com/office/powerpoint/2019/9/main/command">
                <pc:docMk/>
                <pc:sldMk cId="696714507" sldId="304"/>
                <pc2:cmMk id="{F2696F63-0A65-45D5-BA39-9F15DE66D924}"/>
              </pc2:cmMkLst>
              <pc226:cmRplyChg chg="add">
                <pc226:chgData name="Gerlitz, Wendy M" userId="S::wendy.gerlitz@pse.com::40fd40f7-3e45-4846-a247-58f20b60aecd" providerId="AD" clId="Web-{C2E55A64-8100-96AE-8405-80832F3B5E31}" dt="2023-06-20T16:32:28.506" v="16"/>
                <pc2:cmRplyMkLst xmlns:pc2="http://schemas.microsoft.com/office/powerpoint/2019/9/main/command">
                  <pc:docMk/>
                  <pc:sldMk cId="696714507" sldId="304"/>
                  <pc2:cmMk id="{F2696F63-0A65-45D5-BA39-9F15DE66D924}"/>
                  <pc2:cmRplyMk id="{F377C001-5167-40DD-BA61-36C3FC949025}"/>
                </pc2:cmRplyMkLst>
              </pc226:cmRplyChg>
            </pc226:cmChg>
          </p:ext>
        </pc:extLst>
      </pc:sldChg>
      <pc:sldChg chg="modSp addCm modCm">
        <pc:chgData name="Gerlitz, Wendy M" userId="S::wendy.gerlitz@pse.com::40fd40f7-3e45-4846-a247-58f20b60aecd" providerId="AD" clId="Web-{C2E55A64-8100-96AE-8405-80832F3B5E31}" dt="2023-06-20T16:27:42.875" v="14"/>
        <pc:sldMkLst>
          <pc:docMk/>
          <pc:sldMk cId="2519211989" sldId="322"/>
        </pc:sldMkLst>
        <pc:spChg chg="mod">
          <ac:chgData name="Gerlitz, Wendy M" userId="S::wendy.gerlitz@pse.com::40fd40f7-3e45-4846-a247-58f20b60aecd" providerId="AD" clId="Web-{C2E55A64-8100-96AE-8405-80832F3B5E31}" dt="2023-06-20T16:26:20.936" v="12" actId="20577"/>
          <ac:spMkLst>
            <pc:docMk/>
            <pc:sldMk cId="2519211989" sldId="322"/>
            <ac:spMk id="2" creationId="{6331DA74-A919-1D8F-887C-EFB7B06709DE}"/>
          </ac:spMkLst>
        </pc:spChg>
        <pc:extLst>
          <p:ext xmlns:p="http://schemas.openxmlformats.org/presentationml/2006/main" uri="{D6D511B9-2390-475A-947B-AFAB55BFBCF1}">
            <pc226:cmChg xmlns:pc226="http://schemas.microsoft.com/office/powerpoint/2022/06/main/command" chg="add">
              <pc226:chgData name="Gerlitz, Wendy M" userId="S::wendy.gerlitz@pse.com::40fd40f7-3e45-4846-a247-58f20b60aecd" providerId="AD" clId="Web-{C2E55A64-8100-96AE-8405-80832F3B5E31}" dt="2023-06-20T16:27:42.875" v="14"/>
              <pc2:cmMkLst xmlns:pc2="http://schemas.microsoft.com/office/powerpoint/2019/9/main/command">
                <pc:docMk/>
                <pc:sldMk cId="2519211989" sldId="322"/>
                <pc2:cmMk id="{02981BD9-B99C-4106-8E86-614E2080604D}"/>
              </pc2:cmMkLst>
              <pc226:cmRplyChg chg="add">
                <pc226:chgData name="Gerlitz, Wendy M" userId="S::wendy.gerlitz@pse.com::40fd40f7-3e45-4846-a247-58f20b60aecd" providerId="AD" clId="Web-{C2E55A64-8100-96AE-8405-80832F3B5E31}" dt="2023-06-20T16:27:42.875" v="14"/>
                <pc2:cmRplyMkLst xmlns:pc2="http://schemas.microsoft.com/office/powerpoint/2019/9/main/command">
                  <pc:docMk/>
                  <pc:sldMk cId="2519211989" sldId="322"/>
                  <pc2:cmMk id="{02981BD9-B99C-4106-8E86-614E2080604D}"/>
                  <pc2:cmRplyMk id="{A151C532-730A-4635-92CE-12697719E5BE}"/>
                </pc2:cmRplyMkLst>
              </pc226:cmRplyChg>
              <pc226:cmRplyChg chg="add">
                <pc226:chgData name="Gerlitz, Wendy M" userId="S::wendy.gerlitz@pse.com::40fd40f7-3e45-4846-a247-58f20b60aecd" providerId="AD" clId="Web-{C2E55A64-8100-96AE-8405-80832F3B5E31}" dt="2023-06-20T16:26:39.374" v="13"/>
                <pc2:cmRplyMkLst xmlns:pc2="http://schemas.microsoft.com/office/powerpoint/2019/9/main/command">
                  <pc:docMk/>
                  <pc:sldMk cId="2519211989" sldId="322"/>
                  <pc2:cmMk id="{02981BD9-B99C-4106-8E86-614E2080604D}"/>
                  <pc2:cmRplyMk id="{0D1E60A7-4A5D-4AF3-B9E2-AAD984EFAEFE}"/>
                </pc2:cmRplyMkLst>
              </pc226:cmRplyChg>
            </pc226:cmChg>
          </p:ext>
        </pc:extLst>
      </pc:sldChg>
    </pc:docChg>
  </pc:docChgLst>
  <pc:docChgLst>
    <pc:chgData name="Coulson, Jennifer" userId="S::jennifer.coulson@pse.com::c3ad73e5-0f4f-4b28-a743-a6add2fd6c26" providerId="AD" clId="Web-{81823A77-E223-4A18-0F64-D4C69F646A77}"/>
    <pc:docChg chg="modSld">
      <pc:chgData name="Coulson, Jennifer" userId="S::jennifer.coulson@pse.com::c3ad73e5-0f4f-4b28-a743-a6add2fd6c26" providerId="AD" clId="Web-{81823A77-E223-4A18-0F64-D4C69F646A77}" dt="2023-05-31T20:24:32.559" v="120" actId="1076"/>
      <pc:docMkLst>
        <pc:docMk/>
      </pc:docMkLst>
      <pc:sldChg chg="modSp">
        <pc:chgData name="Coulson, Jennifer" userId="S::jennifer.coulson@pse.com::c3ad73e5-0f4f-4b28-a743-a6add2fd6c26" providerId="AD" clId="Web-{81823A77-E223-4A18-0F64-D4C69F646A77}" dt="2023-05-31T20:22:32.588" v="109" actId="20577"/>
        <pc:sldMkLst>
          <pc:docMk/>
          <pc:sldMk cId="2281336477" sldId="262"/>
        </pc:sldMkLst>
        <pc:graphicFrameChg chg="mod modGraphic">
          <ac:chgData name="Coulson, Jennifer" userId="S::jennifer.coulson@pse.com::c3ad73e5-0f4f-4b28-a743-a6add2fd6c26" providerId="AD" clId="Web-{81823A77-E223-4A18-0F64-D4C69F646A77}" dt="2023-05-31T20:22:32.588" v="109" actId="20577"/>
          <ac:graphicFrameMkLst>
            <pc:docMk/>
            <pc:sldMk cId="2281336477" sldId="262"/>
            <ac:graphicFrameMk id="6" creationId="{00000000-0000-0000-0000-000000000000}"/>
          </ac:graphicFrameMkLst>
        </pc:graphicFrameChg>
      </pc:sldChg>
      <pc:sldChg chg="modSp">
        <pc:chgData name="Coulson, Jennifer" userId="S::jennifer.coulson@pse.com::c3ad73e5-0f4f-4b28-a743-a6add2fd6c26" providerId="AD" clId="Web-{81823A77-E223-4A18-0F64-D4C69F646A77}" dt="2023-05-31T20:23:37.683" v="115" actId="20577"/>
        <pc:sldMkLst>
          <pc:docMk/>
          <pc:sldMk cId="2297400928" sldId="263"/>
        </pc:sldMkLst>
        <pc:spChg chg="mod">
          <ac:chgData name="Coulson, Jennifer" userId="S::jennifer.coulson@pse.com::c3ad73e5-0f4f-4b28-a743-a6add2fd6c26" providerId="AD" clId="Web-{81823A77-E223-4A18-0F64-D4C69F646A77}" dt="2023-05-31T20:23:37.683" v="115" actId="20577"/>
          <ac:spMkLst>
            <pc:docMk/>
            <pc:sldMk cId="2297400928" sldId="263"/>
            <ac:spMk id="8" creationId="{00000000-0000-0000-0000-000000000000}"/>
          </ac:spMkLst>
        </pc:spChg>
      </pc:sldChg>
      <pc:sldChg chg="delSp modSp">
        <pc:chgData name="Coulson, Jennifer" userId="S::jennifer.coulson@pse.com::c3ad73e5-0f4f-4b28-a743-a6add2fd6c26" providerId="AD" clId="Web-{81823A77-E223-4A18-0F64-D4C69F646A77}" dt="2023-05-31T20:24:32.559" v="120" actId="1076"/>
        <pc:sldMkLst>
          <pc:docMk/>
          <pc:sldMk cId="3317406882" sldId="264"/>
        </pc:sldMkLst>
        <pc:spChg chg="mod">
          <ac:chgData name="Coulson, Jennifer" userId="S::jennifer.coulson@pse.com::c3ad73e5-0f4f-4b28-a743-a6add2fd6c26" providerId="AD" clId="Web-{81823A77-E223-4A18-0F64-D4C69F646A77}" dt="2023-05-31T20:24:32.559" v="120" actId="1076"/>
          <ac:spMkLst>
            <pc:docMk/>
            <pc:sldMk cId="3317406882" sldId="264"/>
            <ac:spMk id="2" creationId="{00000000-0000-0000-0000-000000000000}"/>
          </ac:spMkLst>
        </pc:spChg>
        <pc:spChg chg="del">
          <ac:chgData name="Coulson, Jennifer" userId="S::jennifer.coulson@pse.com::c3ad73e5-0f4f-4b28-a743-a6add2fd6c26" providerId="AD" clId="Web-{81823A77-E223-4A18-0F64-D4C69F646A77}" dt="2023-05-31T20:24:19.403" v="116"/>
          <ac:spMkLst>
            <pc:docMk/>
            <pc:sldMk cId="3317406882" sldId="264"/>
            <ac:spMk id="10" creationId="{00000000-0000-0000-0000-000000000000}"/>
          </ac:spMkLst>
        </pc:spChg>
        <pc:picChg chg="mod">
          <ac:chgData name="Coulson, Jennifer" userId="S::jennifer.coulson@pse.com::c3ad73e5-0f4f-4b28-a743-a6add2fd6c26" providerId="AD" clId="Web-{81823A77-E223-4A18-0F64-D4C69F646A77}" dt="2023-05-31T20:24:26.356" v="119" actId="1076"/>
          <ac:picMkLst>
            <pc:docMk/>
            <pc:sldMk cId="3317406882" sldId="264"/>
            <ac:picMk id="3" creationId="{B9465874-2B5E-7A61-6414-FEAE4CEF392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pestfile01v01\reacq\ResourcePlanning\2023%20IRP\Gas\!Post%20IRP\UTC%20Open%20Meeting%202023%20Gas%20IRP\Copy%20of%20charts%20for%20slides%20D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5861773223038"/>
          <c:y val="2.9819994834822457E-2"/>
          <c:w val="0.8712438206738552"/>
          <c:h val="0.68481761612370462"/>
        </c:manualLayout>
      </c:layout>
      <c:lineChart>
        <c:grouping val="standard"/>
        <c:varyColors val="0"/>
        <c:ser>
          <c:idx val="1"/>
          <c:order val="1"/>
          <c:tx>
            <c:strRef>
              <c:f>'Summary of emissions'!$A$3:$B$3</c:f>
              <c:strCache>
                <c:ptCount val="2"/>
                <c:pt idx="1">
                  <c:v>Electrification Scenario</c:v>
                </c:pt>
              </c:strCache>
            </c:strRef>
          </c:tx>
          <c:spPr>
            <a:ln w="28575" cap="rnd">
              <a:solidFill>
                <a:srgbClr val="58C3B4"/>
              </a:solidFill>
              <a:prstDash val="sysDash"/>
              <a:round/>
            </a:ln>
            <a:effectLst/>
          </c:spPr>
          <c:marker>
            <c:symbol val="circle"/>
            <c:size val="5"/>
            <c:spPr>
              <a:solidFill>
                <a:srgbClr val="58C3B4"/>
              </a:solidFill>
              <a:ln w="9525">
                <a:solidFill>
                  <a:srgbClr val="58C3B4"/>
                </a:solidFill>
                <a:prstDash val="sysDash"/>
              </a:ln>
              <a:effectLst/>
            </c:spPr>
          </c:marker>
          <c:cat>
            <c:numRef>
              <c:f>'Summary of emissions'!$C$1:$AC$1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'Summary of emissions'!$C$3:$AC$3</c:f>
              <c:numCache>
                <c:formatCode>General</c:formatCode>
                <c:ptCount val="27"/>
                <c:pt idx="0">
                  <c:v>5454827.3366805157</c:v>
                </c:pt>
                <c:pt idx="1">
                  <c:v>5264165.5898658605</c:v>
                </c:pt>
                <c:pt idx="2">
                  <c:v>5215516.4879141171</c:v>
                </c:pt>
                <c:pt idx="3">
                  <c:v>5064241.9564454835</c:v>
                </c:pt>
                <c:pt idx="4">
                  <c:v>4817156.0611631013</c:v>
                </c:pt>
                <c:pt idx="5">
                  <c:v>4605920.6418369394</c:v>
                </c:pt>
                <c:pt idx="6">
                  <c:v>4322219.9806052344</c:v>
                </c:pt>
                <c:pt idx="7">
                  <c:v>4107836.9232157106</c:v>
                </c:pt>
                <c:pt idx="8">
                  <c:v>3797773.6887878729</c:v>
                </c:pt>
                <c:pt idx="9">
                  <c:v>3484140.9159816597</c:v>
                </c:pt>
                <c:pt idx="10">
                  <c:v>3246152.9139621826</c:v>
                </c:pt>
                <c:pt idx="11">
                  <c:v>3015868.0329712098</c:v>
                </c:pt>
                <c:pt idx="12">
                  <c:v>2823824.1570603391</c:v>
                </c:pt>
                <c:pt idx="13">
                  <c:v>2560429.9045333546</c:v>
                </c:pt>
                <c:pt idx="14">
                  <c:v>2349375.3939805049</c:v>
                </c:pt>
                <c:pt idx="15">
                  <c:v>2143507.789246452</c:v>
                </c:pt>
                <c:pt idx="16">
                  <c:v>1969407.4416319754</c:v>
                </c:pt>
                <c:pt idx="17">
                  <c:v>1756495.0184972235</c:v>
                </c:pt>
                <c:pt idx="18">
                  <c:v>1574511.1921662127</c:v>
                </c:pt>
                <c:pt idx="19">
                  <c:v>1466843.7754958507</c:v>
                </c:pt>
                <c:pt idx="20">
                  <c:v>1314486.5812265074</c:v>
                </c:pt>
                <c:pt idx="21">
                  <c:v>1174335.4789590652</c:v>
                </c:pt>
                <c:pt idx="22">
                  <c:v>1083349.6472367756</c:v>
                </c:pt>
                <c:pt idx="23">
                  <c:v>1009944.8328364836</c:v>
                </c:pt>
                <c:pt idx="24">
                  <c:v>952803.35750562674</c:v>
                </c:pt>
                <c:pt idx="25">
                  <c:v>884374.12520050793</c:v>
                </c:pt>
                <c:pt idx="26">
                  <c:v>824143.44187889621</c:v>
                </c:pt>
              </c:numCache>
            </c:numRef>
          </c:val>
          <c:smooth val="0"/>
          <c:extLst>
            <c:ext xmlns:c16="http://schemas.microsoft.com/office/drawing/2014/chart" uri="{C3380CC4-5D6E-409C-BE32-E72D297353CC}">
              <c16:uniqueId val="{00000000-0891-4423-8FF8-F7E6A598ADEF}"/>
            </c:ext>
          </c:extLst>
        </c:ser>
        <c:ser>
          <c:idx val="6"/>
          <c:order val="6"/>
          <c:tx>
            <c:strRef>
              <c:f>'Summary of emissions'!$A$8:$B$8</c:f>
              <c:strCache>
                <c:ptCount val="2"/>
                <c:pt idx="1">
                  <c:v>Sensitivity E: HHP Policy</c:v>
                </c:pt>
              </c:strCache>
            </c:strRef>
          </c:tx>
          <c:spPr>
            <a:ln w="28575" cap="rnd">
              <a:solidFill>
                <a:srgbClr val="006671"/>
              </a:solidFill>
              <a:prstDash val="sysDash"/>
              <a:round/>
            </a:ln>
            <a:effectLst/>
          </c:spPr>
          <c:marker>
            <c:symbol val="circle"/>
            <c:size val="5"/>
            <c:spPr>
              <a:solidFill>
                <a:srgbClr val="006671"/>
              </a:solidFill>
              <a:ln w="9525">
                <a:solidFill>
                  <a:srgbClr val="006671"/>
                </a:solidFill>
                <a:prstDash val="sysDash"/>
              </a:ln>
              <a:effectLst/>
            </c:spPr>
          </c:marker>
          <c:cat>
            <c:numRef>
              <c:f>'Summary of emissions'!$C$1:$AC$1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'Summary of emissions'!$C$8:$AC$8</c:f>
              <c:numCache>
                <c:formatCode>General</c:formatCode>
                <c:ptCount val="27"/>
                <c:pt idx="0">
                  <c:v>5523526.3702548621</c:v>
                </c:pt>
                <c:pt idx="1">
                  <c:v>5419206.6329244226</c:v>
                </c:pt>
                <c:pt idx="2">
                  <c:v>5405279.1456056442</c:v>
                </c:pt>
                <c:pt idx="3">
                  <c:v>5304216.9431531718</c:v>
                </c:pt>
                <c:pt idx="4">
                  <c:v>5104750.8938837992</c:v>
                </c:pt>
                <c:pt idx="5">
                  <c:v>4931190.0172935165</c:v>
                </c:pt>
                <c:pt idx="6">
                  <c:v>4676761.5205362272</c:v>
                </c:pt>
                <c:pt idx="7">
                  <c:v>4504069.0062523726</c:v>
                </c:pt>
                <c:pt idx="8">
                  <c:v>4219956.4044911312</c:v>
                </c:pt>
                <c:pt idx="9">
                  <c:v>3936890.0496837804</c:v>
                </c:pt>
                <c:pt idx="10">
                  <c:v>3717082.3416340118</c:v>
                </c:pt>
                <c:pt idx="11">
                  <c:v>3496134.4924328597</c:v>
                </c:pt>
                <c:pt idx="12">
                  <c:v>3305309.4646755643</c:v>
                </c:pt>
                <c:pt idx="13">
                  <c:v>3050990.8729676344</c:v>
                </c:pt>
                <c:pt idx="14">
                  <c:v>2853468.3338256823</c:v>
                </c:pt>
                <c:pt idx="15">
                  <c:v>2668966.103646717</c:v>
                </c:pt>
                <c:pt idx="16">
                  <c:v>2502273.3849402452</c:v>
                </c:pt>
                <c:pt idx="17">
                  <c:v>2294736.448790852</c:v>
                </c:pt>
                <c:pt idx="18">
                  <c:v>2103955.0550669851</c:v>
                </c:pt>
                <c:pt idx="19">
                  <c:v>2005642.7782405599</c:v>
                </c:pt>
                <c:pt idx="20">
                  <c:v>1853749.1664273383</c:v>
                </c:pt>
                <c:pt idx="21">
                  <c:v>1705469.3655818969</c:v>
                </c:pt>
                <c:pt idx="22">
                  <c:v>1615339.8706051779</c:v>
                </c:pt>
                <c:pt idx="23">
                  <c:v>1524175.3915776375</c:v>
                </c:pt>
                <c:pt idx="24">
                  <c:v>1465856.5140211363</c:v>
                </c:pt>
                <c:pt idx="25">
                  <c:v>1378966.2949087978</c:v>
                </c:pt>
                <c:pt idx="26">
                  <c:v>1318023.279655739</c:v>
                </c:pt>
              </c:numCache>
            </c:numRef>
          </c:val>
          <c:smooth val="0"/>
          <c:extLst>
            <c:ext xmlns:c16="http://schemas.microsoft.com/office/drawing/2014/chart" uri="{C3380CC4-5D6E-409C-BE32-E72D297353CC}">
              <c16:uniqueId val="{00000001-0891-4423-8FF8-F7E6A598ADEF}"/>
            </c:ext>
          </c:extLst>
        </c:ser>
        <c:ser>
          <c:idx val="9"/>
          <c:order val="9"/>
          <c:tx>
            <c:strRef>
              <c:f>'Summary of emissions'!$A$11:$B$11</c:f>
              <c:strCache>
                <c:ptCount val="2"/>
                <c:pt idx="1">
                  <c:v>No-Cost Allowances</c:v>
                </c:pt>
              </c:strCache>
            </c:strRef>
          </c:tx>
          <c:spPr>
            <a:ln w="38100" cap="rnd">
              <a:solidFill>
                <a:srgbClr val="668B53"/>
              </a:solidFill>
              <a:prstDash val="solid"/>
              <a:round/>
            </a:ln>
            <a:effectLst/>
          </c:spPr>
          <c:marker>
            <c:symbol val="circle"/>
            <c:size val="5"/>
            <c:spPr>
              <a:solidFill>
                <a:srgbClr val="668B53"/>
              </a:solidFill>
              <a:ln w="38100">
                <a:solidFill>
                  <a:srgbClr val="668B53"/>
                </a:solidFill>
                <a:prstDash val="solid"/>
              </a:ln>
              <a:effectLst/>
            </c:spPr>
          </c:marker>
          <c:cat>
            <c:numRef>
              <c:f>'Summary of emissions'!$C$1:$AC$1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'Summary of emissions'!$C$11:$AC$11</c:f>
              <c:numCache>
                <c:formatCode>General</c:formatCode>
                <c:ptCount val="27"/>
                <c:pt idx="0">
                  <c:v>4971392.4031451121</c:v>
                </c:pt>
                <c:pt idx="1">
                  <c:v>4566744.1842844635</c:v>
                </c:pt>
                <c:pt idx="2">
                  <c:v>4162095.9654238145</c:v>
                </c:pt>
                <c:pt idx="3">
                  <c:v>3757447.7465631659</c:v>
                </c:pt>
                <c:pt idx="4">
                  <c:v>3352799.5277025173</c:v>
                </c:pt>
                <c:pt idx="5">
                  <c:v>2948151.3088418688</c:v>
                </c:pt>
                <c:pt idx="6">
                  <c:v>2543503.0899812202</c:v>
                </c:pt>
                <c:pt idx="7">
                  <c:v>2439450.6908456245</c:v>
                </c:pt>
                <c:pt idx="8">
                  <c:v>2335398.2917100289</c:v>
                </c:pt>
                <c:pt idx="9">
                  <c:v>2231345.8925744337</c:v>
                </c:pt>
                <c:pt idx="10">
                  <c:v>2127293.493438838</c:v>
                </c:pt>
                <c:pt idx="11">
                  <c:v>2023241.0943032426</c:v>
                </c:pt>
                <c:pt idx="12">
                  <c:v>1919188.6951676474</c:v>
                </c:pt>
                <c:pt idx="13">
                  <c:v>1815136.296032052</c:v>
                </c:pt>
                <c:pt idx="14">
                  <c:v>1711083.8968964568</c:v>
                </c:pt>
                <c:pt idx="15">
                  <c:v>1607031.4977608614</c:v>
                </c:pt>
                <c:pt idx="16">
                  <c:v>1502979.0986252662</c:v>
                </c:pt>
                <c:pt idx="17">
                  <c:v>1398926.699489671</c:v>
                </c:pt>
                <c:pt idx="18">
                  <c:v>1294874.3003540756</c:v>
                </c:pt>
                <c:pt idx="19">
                  <c:v>1144576.3904915492</c:v>
                </c:pt>
                <c:pt idx="20">
                  <c:v>994278.48062902247</c:v>
                </c:pt>
                <c:pt idx="21">
                  <c:v>843980.57076649577</c:v>
                </c:pt>
                <c:pt idx="22">
                  <c:v>693682.66090396908</c:v>
                </c:pt>
                <c:pt idx="23">
                  <c:v>543384.75104144251</c:v>
                </c:pt>
                <c:pt idx="24">
                  <c:v>393086.84117891581</c:v>
                </c:pt>
                <c:pt idx="25">
                  <c:v>242788.93131638912</c:v>
                </c:pt>
                <c:pt idx="26">
                  <c:v>92491.021453862457</c:v>
                </c:pt>
              </c:numCache>
            </c:numRef>
          </c:val>
          <c:smooth val="0"/>
          <c:extLst>
            <c:ext xmlns:c16="http://schemas.microsoft.com/office/drawing/2014/chart" uri="{C3380CC4-5D6E-409C-BE32-E72D297353CC}">
              <c16:uniqueId val="{00000002-0891-4423-8FF8-F7E6A598ADEF}"/>
            </c:ext>
          </c:extLst>
        </c:ser>
        <c:ser>
          <c:idx val="10"/>
          <c:order val="10"/>
          <c:tx>
            <c:strRef>
              <c:f>'Summary of emissions'!$A$12:$B$12</c:f>
              <c:strCache>
                <c:ptCount val="2"/>
                <c:pt idx="1">
                  <c:v>Gross Demand 2023 IRP+transports &lt;25k</c:v>
                </c:pt>
              </c:strCache>
            </c:strRef>
          </c:tx>
          <c:spPr>
            <a:ln w="38100" cap="rnd">
              <a:solidFill>
                <a:srgbClr val="5B234F"/>
              </a:solidFill>
              <a:prstDash val="solid"/>
              <a:round/>
            </a:ln>
            <a:effectLst/>
          </c:spPr>
          <c:marker>
            <c:symbol val="circle"/>
            <c:size val="5"/>
            <c:spPr>
              <a:solidFill>
                <a:srgbClr val="5B234F"/>
              </a:solidFill>
              <a:ln w="38100">
                <a:solidFill>
                  <a:srgbClr val="5B234F"/>
                </a:solidFill>
                <a:prstDash val="solid"/>
              </a:ln>
              <a:effectLst/>
            </c:spPr>
          </c:marker>
          <c:cat>
            <c:numRef>
              <c:f>'Summary of emissions'!$C$1:$AC$1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'Summary of emissions'!$C$12:$AC$12</c:f>
              <c:numCache>
                <c:formatCode>General</c:formatCode>
                <c:ptCount val="27"/>
                <c:pt idx="0">
                  <c:v>5639040.2782938769</c:v>
                </c:pt>
                <c:pt idx="1">
                  <c:v>5631456.3704203824</c:v>
                </c:pt>
                <c:pt idx="2">
                  <c:v>5723261.054860495</c:v>
                </c:pt>
                <c:pt idx="3">
                  <c:v>5750626.1876544086</c:v>
                </c:pt>
                <c:pt idx="4">
                  <c:v>5788211.2421125192</c:v>
                </c:pt>
                <c:pt idx="5">
                  <c:v>5798021.1159447031</c:v>
                </c:pt>
                <c:pt idx="6">
                  <c:v>5836843.8930448443</c:v>
                </c:pt>
                <c:pt idx="7">
                  <c:v>5880558.0174015006</c:v>
                </c:pt>
                <c:pt idx="8">
                  <c:v>5933578.1145098247</c:v>
                </c:pt>
                <c:pt idx="9">
                  <c:v>5914995.3455424048</c:v>
                </c:pt>
                <c:pt idx="10">
                  <c:v>5938638.4525681697</c:v>
                </c:pt>
                <c:pt idx="11">
                  <c:v>5954073.220591018</c:v>
                </c:pt>
                <c:pt idx="12">
                  <c:v>6001429.1973942462</c:v>
                </c:pt>
                <c:pt idx="13">
                  <c:v>5990979.4425060414</c:v>
                </c:pt>
                <c:pt idx="14">
                  <c:v>6015635.8247765368</c:v>
                </c:pt>
                <c:pt idx="15">
                  <c:v>6046108.2402107744</c:v>
                </c:pt>
                <c:pt idx="16">
                  <c:v>6086955.8412518306</c:v>
                </c:pt>
                <c:pt idx="17">
                  <c:v>6081405.5632785866</c:v>
                </c:pt>
                <c:pt idx="18">
                  <c:v>6064545.4700621711</c:v>
                </c:pt>
                <c:pt idx="19">
                  <c:v>6127186.7762489766</c:v>
                </c:pt>
                <c:pt idx="20">
                  <c:v>6158252.7675951691</c:v>
                </c:pt>
                <c:pt idx="21">
                  <c:v>6163122.6336440109</c:v>
                </c:pt>
                <c:pt idx="22">
                  <c:v>6197699.9214453753</c:v>
                </c:pt>
                <c:pt idx="23">
                  <c:v>6228837.4590591257</c:v>
                </c:pt>
                <c:pt idx="24">
                  <c:v>6279465.4069425128</c:v>
                </c:pt>
                <c:pt idx="25">
                  <c:v>6296833.9040538017</c:v>
                </c:pt>
                <c:pt idx="26">
                  <c:v>6323367.9551835805</c:v>
                </c:pt>
              </c:numCache>
            </c:numRef>
          </c:val>
          <c:smooth val="0"/>
          <c:extLst>
            <c:ext xmlns:c16="http://schemas.microsoft.com/office/drawing/2014/chart" uri="{C3380CC4-5D6E-409C-BE32-E72D297353CC}">
              <c16:uniqueId val="{00000003-0891-4423-8FF8-F7E6A598ADEF}"/>
            </c:ext>
          </c:extLst>
        </c:ser>
        <c:dLbls>
          <c:showLegendKey val="0"/>
          <c:showVal val="0"/>
          <c:showCatName val="0"/>
          <c:showSerName val="0"/>
          <c:showPercent val="0"/>
          <c:showBubbleSize val="0"/>
        </c:dLbls>
        <c:marker val="1"/>
        <c:smooth val="0"/>
        <c:axId val="770604808"/>
        <c:axId val="770601856"/>
        <c:extLst>
          <c:ext xmlns:c15="http://schemas.microsoft.com/office/drawing/2012/chart" uri="{02D57815-91ED-43cb-92C2-25804820EDAC}">
            <c15:filteredLineSeries>
              <c15:ser>
                <c:idx val="0"/>
                <c:order val="0"/>
                <c:tx>
                  <c:strRef>
                    <c:extLst>
                      <c:ext uri="{02D57815-91ED-43cb-92C2-25804820EDAC}">
                        <c15:formulaRef>
                          <c15:sqref>'Summary of emissions'!$A$2:$B$2</c15:sqref>
                        </c15:formulaRef>
                      </c:ext>
                    </c:extLst>
                    <c:strCache>
                      <c:ptCount val="2"/>
                      <c:pt idx="1">
                        <c:v>Reference Scenario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c:ext uri="{02D57815-91ED-43cb-92C2-25804820EDAC}">
                        <c15:formulaRef>
                          <c15:sqref>'Summary of emissions'!$C$2:$AC$2</c15:sqref>
                        </c15:formulaRef>
                      </c:ext>
                    </c:extLst>
                    <c:numCache>
                      <c:formatCode>General</c:formatCode>
                      <c:ptCount val="27"/>
                      <c:pt idx="0">
                        <c:v>5535516.7227719398</c:v>
                      </c:pt>
                      <c:pt idx="1">
                        <c:v>5471919.5440828074</c:v>
                      </c:pt>
                      <c:pt idx="2">
                        <c:v>5511962.0471534422</c:v>
                      </c:pt>
                      <c:pt idx="3">
                        <c:v>5483091.9728131332</c:v>
                      </c:pt>
                      <c:pt idx="4">
                        <c:v>5384187.4149621092</c:v>
                      </c:pt>
                      <c:pt idx="5">
                        <c:v>5324081.9450652255</c:v>
                      </c:pt>
                      <c:pt idx="6">
                        <c:v>5210269.6175668808</c:v>
                      </c:pt>
                      <c:pt idx="7">
                        <c:v>5196362.6800600383</c:v>
                      </c:pt>
                      <c:pt idx="8">
                        <c:v>5091268.0843035663</c:v>
                      </c:pt>
                      <c:pt idx="9">
                        <c:v>4994330.0835691681</c:v>
                      </c:pt>
                      <c:pt idx="10">
                        <c:v>4973617.1431324985</c:v>
                      </c:pt>
                      <c:pt idx="11">
                        <c:v>4963785.0527114244</c:v>
                      </c:pt>
                      <c:pt idx="12">
                        <c:v>4984489.125205812</c:v>
                      </c:pt>
                      <c:pt idx="13">
                        <c:v>4945861.6259714952</c:v>
                      </c:pt>
                      <c:pt idx="14">
                        <c:v>4947333.8022227241</c:v>
                      </c:pt>
                      <c:pt idx="15">
                        <c:v>4953668.9195767036</c:v>
                      </c:pt>
                      <c:pt idx="16">
                        <c:v>4974135.6977601657</c:v>
                      </c:pt>
                      <c:pt idx="17">
                        <c:v>4947029.1537230704</c:v>
                      </c:pt>
                      <c:pt idx="18">
                        <c:v>4918070.3664331585</c:v>
                      </c:pt>
                      <c:pt idx="19">
                        <c:v>4962976.282814322</c:v>
                      </c:pt>
                      <c:pt idx="20">
                        <c:v>4970609.584571314</c:v>
                      </c:pt>
                      <c:pt idx="21">
                        <c:v>4947514.7887115628</c:v>
                      </c:pt>
                      <c:pt idx="22">
                        <c:v>4959818.3474730998</c:v>
                      </c:pt>
                      <c:pt idx="23">
                        <c:v>4969480.4127278766</c:v>
                      </c:pt>
                      <c:pt idx="24">
                        <c:v>5000646.6106609683</c:v>
                      </c:pt>
                      <c:pt idx="25">
                        <c:v>4996752.914675287</c:v>
                      </c:pt>
                      <c:pt idx="26">
                        <c:v>5008726.2597033726</c:v>
                      </c:pt>
                    </c:numCache>
                  </c:numRef>
                </c:val>
                <c:smooth val="0"/>
                <c:extLst>
                  <c:ext xmlns:c16="http://schemas.microsoft.com/office/drawing/2014/chart" uri="{C3380CC4-5D6E-409C-BE32-E72D297353CC}">
                    <c16:uniqueId val="{00000004-0891-4423-8FF8-F7E6A598ADE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'Summary of emissions'!$A$4:$B$4</c15:sqref>
                        </c15:formulaRef>
                      </c:ext>
                    </c:extLst>
                    <c:strCache>
                      <c:ptCount val="2"/>
                      <c:pt idx="1">
                        <c:v>Sensitivity A: Ceiling Price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emissions'!$C$4:$AC$4</c15:sqref>
                        </c15:formulaRef>
                      </c:ext>
                    </c:extLst>
                    <c:numCache>
                      <c:formatCode>General</c:formatCode>
                      <c:ptCount val="27"/>
                      <c:pt idx="0">
                        <c:v>5478296.975317237</c:v>
                      </c:pt>
                      <c:pt idx="1">
                        <c:v>5351893.2729056263</c:v>
                      </c:pt>
                      <c:pt idx="2">
                        <c:v>5380628.5511748744</c:v>
                      </c:pt>
                      <c:pt idx="3">
                        <c:v>5325589.7256967202</c:v>
                      </c:pt>
                      <c:pt idx="4">
                        <c:v>5195807.2113270704</c:v>
                      </c:pt>
                      <c:pt idx="5">
                        <c:v>5121030.7684007622</c:v>
                      </c:pt>
                      <c:pt idx="6">
                        <c:v>4994816.199062313</c:v>
                      </c:pt>
                      <c:pt idx="7">
                        <c:v>4962255.0184474401</c:v>
                      </c:pt>
                      <c:pt idx="8">
                        <c:v>4846436.8858564422</c:v>
                      </c:pt>
                      <c:pt idx="9">
                        <c:v>4736292.2264713859</c:v>
                      </c:pt>
                      <c:pt idx="10">
                        <c:v>4710439.4686976317</c:v>
                      </c:pt>
                      <c:pt idx="11">
                        <c:v>4691302.2866059914</c:v>
                      </c:pt>
                      <c:pt idx="12">
                        <c:v>4713626.273628681</c:v>
                      </c:pt>
                      <c:pt idx="13">
                        <c:v>4662257.0575305074</c:v>
                      </c:pt>
                      <c:pt idx="14">
                        <c:v>4650752.5680511473</c:v>
                      </c:pt>
                      <c:pt idx="15">
                        <c:v>4635599.7870203983</c:v>
                      </c:pt>
                      <c:pt idx="16">
                        <c:v>4646760.905629063</c:v>
                      </c:pt>
                      <c:pt idx="17">
                        <c:v>4604592.7264419645</c:v>
                      </c:pt>
                      <c:pt idx="18">
                        <c:v>4567381.9101951411</c:v>
                      </c:pt>
                      <c:pt idx="19">
                        <c:v>4604001.6837771107</c:v>
                      </c:pt>
                      <c:pt idx="20">
                        <c:v>4602656.0799261043</c:v>
                      </c:pt>
                      <c:pt idx="21">
                        <c:v>4579370.7677606083</c:v>
                      </c:pt>
                      <c:pt idx="22">
                        <c:v>4588140.9178863373</c:v>
                      </c:pt>
                      <c:pt idx="23">
                        <c:v>4609671.5257117832</c:v>
                      </c:pt>
                      <c:pt idx="24">
                        <c:v>4637160.3700353876</c:v>
                      </c:pt>
                      <c:pt idx="25">
                        <c:v>4643473.053207133</c:v>
                      </c:pt>
                      <c:pt idx="26">
                        <c:v>4649338.5763895689</c:v>
                      </c:pt>
                    </c:numCache>
                  </c:numRef>
                </c:val>
                <c:smooth val="0"/>
                <c:extLst xmlns:c15="http://schemas.microsoft.com/office/drawing/2012/chart">
                  <c:ext xmlns:c16="http://schemas.microsoft.com/office/drawing/2014/chart" uri="{C3380CC4-5D6E-409C-BE32-E72D297353CC}">
                    <c16:uniqueId val="{00000005-0891-4423-8FF8-F7E6A598ADE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'Summary of emissions'!$A$5:$B$5</c15:sqref>
                        </c15:formulaRef>
                      </c:ext>
                    </c:extLst>
                    <c:strCache>
                      <c:ptCount val="2"/>
                      <c:pt idx="1">
                        <c:v>Sensitivity B: Floor Price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emissions'!$C$5:$AC$5</c15:sqref>
                        </c15:formulaRef>
                      </c:ext>
                    </c:extLst>
                    <c:numCache>
                      <c:formatCode>General</c:formatCode>
                      <c:ptCount val="27"/>
                      <c:pt idx="0">
                        <c:v>5537450.7393011814</c:v>
                      </c:pt>
                      <c:pt idx="1">
                        <c:v>5487572.8919703458</c:v>
                      </c:pt>
                      <c:pt idx="2">
                        <c:v>5527477.2211486027</c:v>
                      </c:pt>
                      <c:pt idx="3">
                        <c:v>5498047.9985542027</c:v>
                      </c:pt>
                      <c:pt idx="4">
                        <c:v>5390261.4135394963</c:v>
                      </c:pt>
                      <c:pt idx="5">
                        <c:v>5334102.5182317188</c:v>
                      </c:pt>
                      <c:pt idx="6">
                        <c:v>5212157.5843873201</c:v>
                      </c:pt>
                      <c:pt idx="7">
                        <c:v>5197123.5869733915</c:v>
                      </c:pt>
                      <c:pt idx="8">
                        <c:v>5085717.4118923042</c:v>
                      </c:pt>
                      <c:pt idx="9">
                        <c:v>4990460.3354174243</c:v>
                      </c:pt>
                      <c:pt idx="10">
                        <c:v>4967849.7915739017</c:v>
                      </c:pt>
                      <c:pt idx="11">
                        <c:v>4955737.7532332307</c:v>
                      </c:pt>
                      <c:pt idx="12">
                        <c:v>4975642.928298803</c:v>
                      </c:pt>
                      <c:pt idx="13">
                        <c:v>4932515.877111488</c:v>
                      </c:pt>
                      <c:pt idx="14">
                        <c:v>4919385.2218285808</c:v>
                      </c:pt>
                      <c:pt idx="15">
                        <c:v>4913144.3942999281</c:v>
                      </c:pt>
                      <c:pt idx="16">
                        <c:v>4923220.6457344713</c:v>
                      </c:pt>
                      <c:pt idx="17">
                        <c:v>4890439.7364757061</c:v>
                      </c:pt>
                      <c:pt idx="18">
                        <c:v>4852055.3527900586</c:v>
                      </c:pt>
                      <c:pt idx="19">
                        <c:v>4892741.4257315444</c:v>
                      </c:pt>
                      <c:pt idx="20">
                        <c:v>4896051.2816240368</c:v>
                      </c:pt>
                      <c:pt idx="21">
                        <c:v>4873763.6160373064</c:v>
                      </c:pt>
                      <c:pt idx="22">
                        <c:v>4884227.781904689</c:v>
                      </c:pt>
                      <c:pt idx="23">
                        <c:v>4892366.1406868491</c:v>
                      </c:pt>
                      <c:pt idx="24">
                        <c:v>4923240.9302732898</c:v>
                      </c:pt>
                      <c:pt idx="25">
                        <c:v>4923168.6437012786</c:v>
                      </c:pt>
                      <c:pt idx="26">
                        <c:v>4933769.4995458275</c:v>
                      </c:pt>
                    </c:numCache>
                  </c:numRef>
                </c:val>
                <c:smooth val="0"/>
                <c:extLst xmlns:c15="http://schemas.microsoft.com/office/drawing/2012/chart">
                  <c:ext xmlns:c16="http://schemas.microsoft.com/office/drawing/2014/chart" uri="{C3380CC4-5D6E-409C-BE32-E72D297353CC}">
                    <c16:uniqueId val="{00000006-0891-4423-8FF8-F7E6A598ADE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'Summary of emissions'!$A$6:$B$6</c15:sqref>
                        </c15:formulaRef>
                      </c:ext>
                    </c:extLst>
                    <c:strCache>
                      <c:ptCount val="2"/>
                      <c:pt idx="1">
                        <c:v>Sensitivity C: Limited Emissions</c:v>
                      </c:pt>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prstDash val="sysDot"/>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emissions'!$C$6:$AC$6</c15:sqref>
                        </c15:formulaRef>
                      </c:ext>
                    </c:extLst>
                    <c:numCache>
                      <c:formatCode>General</c:formatCode>
                      <c:ptCount val="27"/>
                      <c:pt idx="0">
                        <c:v>5466726.7382420199</c:v>
                      </c:pt>
                      <c:pt idx="1">
                        <c:v>5299182.4442356098</c:v>
                      </c:pt>
                      <c:pt idx="2">
                        <c:v>5286890.1117548235</c:v>
                      </c:pt>
                      <c:pt idx="3">
                        <c:v>5183043.87869462</c:v>
                      </c:pt>
                      <c:pt idx="4">
                        <c:v>4996543.2837441787</c:v>
                      </c:pt>
                      <c:pt idx="5">
                        <c:v>4856667.4611978792</c:v>
                      </c:pt>
                      <c:pt idx="6">
                        <c:v>4657500.126842333</c:v>
                      </c:pt>
                      <c:pt idx="7">
                        <c:v>4541235.4379832093</c:v>
                      </c:pt>
                      <c:pt idx="8">
                        <c:v>4335155.4487471096</c:v>
                      </c:pt>
                      <c:pt idx="9">
                        <c:v>4132824.6999929883</c:v>
                      </c:pt>
                      <c:pt idx="10">
                        <c:v>4022579.740694168</c:v>
                      </c:pt>
                      <c:pt idx="11">
                        <c:v>3916401.6793292211</c:v>
                      </c:pt>
                      <c:pt idx="12">
                        <c:v>3851115.6021779375</c:v>
                      </c:pt>
                      <c:pt idx="13">
                        <c:v>3710303.7299163248</c:v>
                      </c:pt>
                      <c:pt idx="14">
                        <c:v>3614623.6163206389</c:v>
                      </c:pt>
                      <c:pt idx="15">
                        <c:v>3512648.8406279711</c:v>
                      </c:pt>
                      <c:pt idx="16">
                        <c:v>3434465.0371715566</c:v>
                      </c:pt>
                      <c:pt idx="17">
                        <c:v>3304351.7519194745</c:v>
                      </c:pt>
                      <c:pt idx="18">
                        <c:v>3188609.1524617998</c:v>
                      </c:pt>
                      <c:pt idx="19">
                        <c:v>3151018.1304856967</c:v>
                      </c:pt>
                      <c:pt idx="20">
                        <c:v>3054599.2095630094</c:v>
                      </c:pt>
                      <c:pt idx="21">
                        <c:v>2955242.0890168492</c:v>
                      </c:pt>
                      <c:pt idx="22">
                        <c:v>2898344.5358694717</c:v>
                      </c:pt>
                      <c:pt idx="23">
                        <c:v>2851942.8974437201</c:v>
                      </c:pt>
                      <c:pt idx="24">
                        <c:v>2816092.1716575222</c:v>
                      </c:pt>
                      <c:pt idx="25">
                        <c:v>2762723.4876854168</c:v>
                      </c:pt>
                      <c:pt idx="26">
                        <c:v>2714110.5297746034</c:v>
                      </c:pt>
                    </c:numCache>
                  </c:numRef>
                </c:val>
                <c:smooth val="0"/>
                <c:extLst xmlns:c15="http://schemas.microsoft.com/office/drawing/2012/chart">
                  <c:ext xmlns:c16="http://schemas.microsoft.com/office/drawing/2014/chart" uri="{C3380CC4-5D6E-409C-BE32-E72D297353CC}">
                    <c16:uniqueId val="{00000007-0891-4423-8FF8-F7E6A598ADE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'Summary of emissions'!$A$7:$B$7</c15:sqref>
                        </c15:formulaRef>
                      </c:ext>
                    </c:extLst>
                    <c:strCache>
                      <c:ptCount val="2"/>
                      <c:pt idx="1">
                        <c:v>Sensitivity D: RNG NA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emissions'!$C$7:$AC$7</c15:sqref>
                        </c15:formulaRef>
                      </c:ext>
                    </c:extLst>
                    <c:numCache>
                      <c:formatCode>General</c:formatCode>
                      <c:ptCount val="27"/>
                      <c:pt idx="0">
                        <c:v>5535516.7227719398</c:v>
                      </c:pt>
                      <c:pt idx="1">
                        <c:v>5469457.9692924181</c:v>
                      </c:pt>
                      <c:pt idx="2">
                        <c:v>5507656.3663181923</c:v>
                      </c:pt>
                      <c:pt idx="3">
                        <c:v>5476469.3211864037</c:v>
                      </c:pt>
                      <c:pt idx="4">
                        <c:v>5366872.3409467451</c:v>
                      </c:pt>
                      <c:pt idx="5">
                        <c:v>5303630.4122784724</c:v>
                      </c:pt>
                      <c:pt idx="6">
                        <c:v>5179830.7143975701</c:v>
                      </c:pt>
                      <c:pt idx="7">
                        <c:v>5162881.8795137126</c:v>
                      </c:pt>
                      <c:pt idx="8">
                        <c:v>5049570.7272837078</c:v>
                      </c:pt>
                      <c:pt idx="9">
                        <c:v>4947197.7473156266</c:v>
                      </c:pt>
                      <c:pt idx="10">
                        <c:v>4923404.4637828907</c:v>
                      </c:pt>
                      <c:pt idx="11">
                        <c:v>4910982.049982979</c:v>
                      </c:pt>
                      <c:pt idx="12">
                        <c:v>4930585.33307161</c:v>
                      </c:pt>
                      <c:pt idx="13">
                        <c:v>4881859.3070799094</c:v>
                      </c:pt>
                      <c:pt idx="14">
                        <c:v>4868337.7320823213</c:v>
                      </c:pt>
                      <c:pt idx="15">
                        <c:v>4861714.6230065441</c:v>
                      </c:pt>
                      <c:pt idx="16">
                        <c:v>4293956.6095255231</c:v>
                      </c:pt>
                      <c:pt idx="17">
                        <c:v>4203126.3225155063</c:v>
                      </c:pt>
                      <c:pt idx="18">
                        <c:v>4164532.1957225855</c:v>
                      </c:pt>
                      <c:pt idx="19">
                        <c:v>4205007.3102112701</c:v>
                      </c:pt>
                      <c:pt idx="20">
                        <c:v>4208085.7634350052</c:v>
                      </c:pt>
                      <c:pt idx="21">
                        <c:v>4180375.4158040825</c:v>
                      </c:pt>
                      <c:pt idx="22">
                        <c:v>4190690.4180952748</c:v>
                      </c:pt>
                      <c:pt idx="23">
                        <c:v>4198686.1592652882</c:v>
                      </c:pt>
                      <c:pt idx="24">
                        <c:v>4229428.0835921224</c:v>
                      </c:pt>
                      <c:pt idx="25">
                        <c:v>4223804.3902156893</c:v>
                      </c:pt>
                      <c:pt idx="26">
                        <c:v>4233939.8634850401</c:v>
                      </c:pt>
                    </c:numCache>
                  </c:numRef>
                </c:val>
                <c:smooth val="0"/>
                <c:extLst xmlns:c15="http://schemas.microsoft.com/office/drawing/2012/chart">
                  <c:ext xmlns:c16="http://schemas.microsoft.com/office/drawing/2014/chart" uri="{C3380CC4-5D6E-409C-BE32-E72D297353CC}">
                    <c16:uniqueId val="{00000008-0891-4423-8FF8-F7E6A598ADE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'Summary of emissions'!$A$9:$B$9</c15:sqref>
                        </c15:formulaRef>
                      </c:ext>
                    </c:extLst>
                    <c:strCache>
                      <c:ptCount val="2"/>
                      <c:pt idx="1">
                        <c:v>Sensitivity F: Zero Gas Growth</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emissions'!$C$9:$AC$9</c15:sqref>
                        </c15:formulaRef>
                      </c:ext>
                    </c:extLst>
                    <c:numCache>
                      <c:formatCode>General</c:formatCode>
                      <c:ptCount val="27"/>
                      <c:pt idx="0">
                        <c:v>5536239.2632307122</c:v>
                      </c:pt>
                      <c:pt idx="1">
                        <c:v>5471919.5448849602</c:v>
                      </c:pt>
                      <c:pt idx="2">
                        <c:v>5511962.0442860378</c:v>
                      </c:pt>
                      <c:pt idx="3">
                        <c:v>5450311.8227046253</c:v>
                      </c:pt>
                      <c:pt idx="4">
                        <c:v>5300830.8180853408</c:v>
                      </c:pt>
                      <c:pt idx="5">
                        <c:v>5198511.7005605521</c:v>
                      </c:pt>
                      <c:pt idx="6">
                        <c:v>5036073.7463409407</c:v>
                      </c:pt>
                      <c:pt idx="7">
                        <c:v>4981398.8771348316</c:v>
                      </c:pt>
                      <c:pt idx="8">
                        <c:v>4830463.9531076616</c:v>
                      </c:pt>
                      <c:pt idx="9">
                        <c:v>4693957.0235427506</c:v>
                      </c:pt>
                      <c:pt idx="10">
                        <c:v>4634267.8041202063</c:v>
                      </c:pt>
                      <c:pt idx="11">
                        <c:v>4586588.5869457591</c:v>
                      </c:pt>
                      <c:pt idx="12">
                        <c:v>4569602.530167927</c:v>
                      </c:pt>
                      <c:pt idx="13">
                        <c:v>4495577.6898711016</c:v>
                      </c:pt>
                      <c:pt idx="14">
                        <c:v>4461061.5546559887</c:v>
                      </c:pt>
                      <c:pt idx="15">
                        <c:v>4431560.4986559022</c:v>
                      </c:pt>
                      <c:pt idx="16">
                        <c:v>4415807.6688800119</c:v>
                      </c:pt>
                      <c:pt idx="17">
                        <c:v>4354799.4096012749</c:v>
                      </c:pt>
                      <c:pt idx="18">
                        <c:v>4293800.7788107423</c:v>
                      </c:pt>
                      <c:pt idx="19">
                        <c:v>4300627.7859812211</c:v>
                      </c:pt>
                      <c:pt idx="20">
                        <c:v>4278249.7465722999</c:v>
                      </c:pt>
                      <c:pt idx="21">
                        <c:v>4223612.8770753853</c:v>
                      </c:pt>
                      <c:pt idx="22">
                        <c:v>4202562.7939784871</c:v>
                      </c:pt>
                      <c:pt idx="23">
                        <c:v>4180122.5967563633</c:v>
                      </c:pt>
                      <c:pt idx="24">
                        <c:v>4178072.2731527984</c:v>
                      </c:pt>
                      <c:pt idx="25">
                        <c:v>4144636.1358416565</c:v>
                      </c:pt>
                      <c:pt idx="26">
                        <c:v>4127024.5871187905</c:v>
                      </c:pt>
                    </c:numCache>
                  </c:numRef>
                </c:val>
                <c:smooth val="0"/>
                <c:extLst xmlns:c15="http://schemas.microsoft.com/office/drawing/2012/chart">
                  <c:ext xmlns:c16="http://schemas.microsoft.com/office/drawing/2014/chart" uri="{C3380CC4-5D6E-409C-BE32-E72D297353CC}">
                    <c16:uniqueId val="{00000009-0891-4423-8FF8-F7E6A598ADE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'Summary of emissions'!$A$10:$B$10</c15:sqref>
                        </c15:formulaRef>
                      </c:ext>
                    </c:extLst>
                    <c:strCache>
                      <c:ptCount val="2"/>
                      <c:pt idx="1">
                        <c:v>Sensitivity G: High Gas Price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emissions'!$C$10:$AC$10</c15:sqref>
                        </c15:formulaRef>
                      </c:ext>
                    </c:extLst>
                    <c:numCache>
                      <c:formatCode>General</c:formatCode>
                      <c:ptCount val="27"/>
                      <c:pt idx="0">
                        <c:v>5535439.815659578</c:v>
                      </c:pt>
                      <c:pt idx="1">
                        <c:v>5439735.1276807738</c:v>
                      </c:pt>
                      <c:pt idx="2">
                        <c:v>5477639.0509507097</c:v>
                      </c:pt>
                      <c:pt idx="3">
                        <c:v>5438078.4721112875</c:v>
                      </c:pt>
                      <c:pt idx="4">
                        <c:v>5314601.6241131192</c:v>
                      </c:pt>
                      <c:pt idx="5">
                        <c:v>5250085.5823082123</c:v>
                      </c:pt>
                      <c:pt idx="6">
                        <c:v>5124966.3677769415</c:v>
                      </c:pt>
                      <c:pt idx="7">
                        <c:v>5106652.3894584421</c:v>
                      </c:pt>
                      <c:pt idx="8">
                        <c:v>4991984.1303513991</c:v>
                      </c:pt>
                      <c:pt idx="9">
                        <c:v>4888262.6253614789</c:v>
                      </c:pt>
                      <c:pt idx="10">
                        <c:v>4863142.3820536258</c:v>
                      </c:pt>
                      <c:pt idx="11">
                        <c:v>4849440.2124224426</c:v>
                      </c:pt>
                      <c:pt idx="12">
                        <c:v>4867766.718462077</c:v>
                      </c:pt>
                      <c:pt idx="13">
                        <c:v>4817713.0875876974</c:v>
                      </c:pt>
                      <c:pt idx="14">
                        <c:v>4802866.3547434518</c:v>
                      </c:pt>
                      <c:pt idx="15">
                        <c:v>4794869.0666969819</c:v>
                      </c:pt>
                      <c:pt idx="16">
                        <c:v>4803208.9611827154</c:v>
                      </c:pt>
                      <c:pt idx="17">
                        <c:v>4763455.5263555562</c:v>
                      </c:pt>
                      <c:pt idx="18">
                        <c:v>4723391.2619992113</c:v>
                      </c:pt>
                      <c:pt idx="19">
                        <c:v>4762398.8166323248</c:v>
                      </c:pt>
                      <c:pt idx="20">
                        <c:v>4763966.164656492</c:v>
                      </c:pt>
                      <c:pt idx="21">
                        <c:v>4743551.6197799426</c:v>
                      </c:pt>
                      <c:pt idx="22">
                        <c:v>4760427.4862797242</c:v>
                      </c:pt>
                      <c:pt idx="23">
                        <c:v>4774301.6475719353</c:v>
                      </c:pt>
                      <c:pt idx="24">
                        <c:v>4810397.0316518843</c:v>
                      </c:pt>
                      <c:pt idx="25">
                        <c:v>4809549.3628210565</c:v>
                      </c:pt>
                      <c:pt idx="26">
                        <c:v>4823988.420241964</c:v>
                      </c:pt>
                    </c:numCache>
                  </c:numRef>
                </c:val>
                <c:smooth val="0"/>
                <c:extLst xmlns:c15="http://schemas.microsoft.com/office/drawing/2012/chart">
                  <c:ext xmlns:c16="http://schemas.microsoft.com/office/drawing/2014/chart" uri="{C3380CC4-5D6E-409C-BE32-E72D297353CC}">
                    <c16:uniqueId val="{0000000A-0891-4423-8FF8-F7E6A598ADE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'Summary of emissions'!$A$13:$B$13</c15:sqref>
                        </c15:formulaRef>
                      </c:ext>
                    </c:extLst>
                    <c:strCache>
                      <c:ptCount val="2"/>
                      <c:pt idx="1">
                        <c:v>Preferred Portfolio</c:v>
                      </c:pt>
                    </c:strCache>
                  </c:strRef>
                </c:tx>
                <c:spPr>
                  <a:ln w="38100" cap="rnd">
                    <a:solidFill>
                      <a:srgbClr val="FFC000"/>
                    </a:solidFill>
                    <a:prstDash val="solid"/>
                    <a:round/>
                  </a:ln>
                  <a:effectLst/>
                </c:spPr>
                <c:marker>
                  <c:symbol val="circle"/>
                  <c:size val="5"/>
                  <c:spPr>
                    <a:solidFill>
                      <a:srgbClr val="FFC000"/>
                    </a:solidFill>
                    <a:ln w="38100">
                      <a:solidFill>
                        <a:srgbClr val="FFC000"/>
                      </a:solidFill>
                      <a:prstDash val="solid"/>
                    </a:ln>
                    <a:effectLst/>
                  </c:spPr>
                </c:marker>
                <c:cat>
                  <c:numRef>
                    <c:extLst xmlns:c15="http://schemas.microsoft.com/office/drawing/2012/chart">
                      <c:ext xmlns:c15="http://schemas.microsoft.com/office/drawing/2012/chart" uri="{02D57815-91ED-43cb-92C2-25804820EDAC}">
                        <c15:formulaRef>
                          <c15:sqref>'Summary of emissions'!$C$1:$AC$1</c15:sqref>
                        </c15:formulaRef>
                      </c:ext>
                    </c:extLst>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extLst xmlns:c15="http://schemas.microsoft.com/office/drawing/2012/chart">
                      <c:ext xmlns:c15="http://schemas.microsoft.com/office/drawing/2012/chart" uri="{02D57815-91ED-43cb-92C2-25804820EDAC}">
                        <c15:formulaRef>
                          <c15:sqref>'Summary of emissions'!$C$13:$AC$13</c15:sqref>
                        </c15:formulaRef>
                      </c:ext>
                    </c:extLst>
                    <c:numCache>
                      <c:formatCode>General</c:formatCode>
                      <c:ptCount val="27"/>
                      <c:pt idx="0">
                        <c:v>5536239.2632307122</c:v>
                      </c:pt>
                      <c:pt idx="1">
                        <c:v>5471919.5448849602</c:v>
                      </c:pt>
                      <c:pt idx="2">
                        <c:v>5511962.0442860378</c:v>
                      </c:pt>
                      <c:pt idx="3">
                        <c:v>5450311.8227046253</c:v>
                      </c:pt>
                      <c:pt idx="4">
                        <c:v>5300830.8180853408</c:v>
                      </c:pt>
                      <c:pt idx="5">
                        <c:v>5198511.7005605521</c:v>
                      </c:pt>
                      <c:pt idx="6">
                        <c:v>5036073.7463409407</c:v>
                      </c:pt>
                      <c:pt idx="7">
                        <c:v>4981398.8771348316</c:v>
                      </c:pt>
                      <c:pt idx="8">
                        <c:v>4830463.9531076616</c:v>
                      </c:pt>
                      <c:pt idx="9">
                        <c:v>4693957.0235427506</c:v>
                      </c:pt>
                      <c:pt idx="10">
                        <c:v>4634267.8041202063</c:v>
                      </c:pt>
                      <c:pt idx="11">
                        <c:v>4586588.5869457591</c:v>
                      </c:pt>
                      <c:pt idx="12">
                        <c:v>4569602.530167927</c:v>
                      </c:pt>
                      <c:pt idx="13">
                        <c:v>4495577.6898711016</c:v>
                      </c:pt>
                      <c:pt idx="14">
                        <c:v>4461061.5546559887</c:v>
                      </c:pt>
                      <c:pt idx="15">
                        <c:v>4431560.4986559022</c:v>
                      </c:pt>
                      <c:pt idx="16">
                        <c:v>4415807.6688800119</c:v>
                      </c:pt>
                      <c:pt idx="17">
                        <c:v>4354799.4096012749</c:v>
                      </c:pt>
                      <c:pt idx="18">
                        <c:v>4293800.7788107423</c:v>
                      </c:pt>
                      <c:pt idx="19">
                        <c:v>4300627.7859812211</c:v>
                      </c:pt>
                      <c:pt idx="20">
                        <c:v>4278249.7465722999</c:v>
                      </c:pt>
                      <c:pt idx="21">
                        <c:v>4223612.8770753853</c:v>
                      </c:pt>
                      <c:pt idx="22">
                        <c:v>4202562.7939784871</c:v>
                      </c:pt>
                      <c:pt idx="23">
                        <c:v>4180122.5967563633</c:v>
                      </c:pt>
                      <c:pt idx="24">
                        <c:v>4178072.2731527984</c:v>
                      </c:pt>
                      <c:pt idx="25">
                        <c:v>4144636.1358416565</c:v>
                      </c:pt>
                      <c:pt idx="26">
                        <c:v>4127024.5871187905</c:v>
                      </c:pt>
                    </c:numCache>
                  </c:numRef>
                </c:val>
                <c:smooth val="0"/>
                <c:extLst xmlns:c15="http://schemas.microsoft.com/office/drawing/2012/chart">
                  <c:ext xmlns:c16="http://schemas.microsoft.com/office/drawing/2014/chart" uri="{C3380CC4-5D6E-409C-BE32-E72D297353CC}">
                    <c16:uniqueId val="{0000000B-0891-4423-8FF8-F7E6A598ADEF}"/>
                  </c:ext>
                </c:extLst>
              </c15:ser>
            </c15:filteredLineSeries>
          </c:ext>
        </c:extLst>
      </c:lineChart>
      <c:catAx>
        <c:axId val="77060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0601856"/>
        <c:crosses val="autoZero"/>
        <c:auto val="1"/>
        <c:lblAlgn val="ctr"/>
        <c:lblOffset val="100"/>
        <c:noMultiLvlLbl val="0"/>
      </c:catAx>
      <c:valAx>
        <c:axId val="77060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Millions of</a:t>
                </a:r>
                <a:r>
                  <a:rPr lang="en-US" baseline="0"/>
                  <a:t> </a:t>
                </a:r>
                <a:r>
                  <a:rPr lang="en-US"/>
                  <a:t>CCA Allowances</a:t>
                </a:r>
              </a:p>
            </c:rich>
          </c:tx>
          <c:layout>
            <c:manualLayout>
              <c:xMode val="edge"/>
              <c:yMode val="edge"/>
              <c:x val="8.7804881421351313E-3"/>
              <c:y val="0.1496694477203883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0604808"/>
        <c:crosses val="autoZero"/>
        <c:crossBetween val="between"/>
        <c:dispUnits>
          <c:builtInUnit val="millions"/>
        </c:dispUnits>
      </c:valAx>
      <c:spPr>
        <a:noFill/>
        <a:ln>
          <a:solidFill>
            <a:sysClr val="windowText" lastClr="000000"/>
          </a:solidFill>
        </a:ln>
        <a:effectLst/>
      </c:spPr>
    </c:plotArea>
    <c:legend>
      <c:legendPos val="b"/>
      <c:layout>
        <c:manualLayout>
          <c:xMode val="edge"/>
          <c:yMode val="edge"/>
          <c:x val="0.11487333140462463"/>
          <c:y val="0.85737745711831259"/>
          <c:w val="0.88032450562285991"/>
          <c:h val="8.66550857316752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C95B3-9C84-42EA-8447-A6CB58CEF5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27321D7-077E-473F-AA7E-8E9D5304468F}">
      <dgm:prSet/>
      <dgm:spPr>
        <a:solidFill>
          <a:srgbClr val="006671"/>
        </a:solidFill>
      </dgm:spPr>
      <dgm:t>
        <a:bodyPr/>
        <a:lstStyle/>
        <a:p>
          <a:r>
            <a:rPr lang="en-US" b="0"/>
            <a:t>Climate Commitment Act (CCA)</a:t>
          </a:r>
        </a:p>
      </dgm:t>
    </dgm:pt>
    <dgm:pt modelId="{18E5C6AD-BB34-47B6-BD5C-317CA04261A0}" type="parTrans" cxnId="{FA1E49CE-2546-4599-9C8F-7FBB46E3734E}">
      <dgm:prSet/>
      <dgm:spPr/>
      <dgm:t>
        <a:bodyPr/>
        <a:lstStyle/>
        <a:p>
          <a:endParaRPr lang="en-US"/>
        </a:p>
      </dgm:t>
    </dgm:pt>
    <dgm:pt modelId="{A2FF34AB-DC8C-41BD-9E2C-6CDF66A7ADEE}" type="sibTrans" cxnId="{FA1E49CE-2546-4599-9C8F-7FBB46E3734E}">
      <dgm:prSet/>
      <dgm:spPr>
        <a:solidFill>
          <a:srgbClr val="006671"/>
        </a:solidFill>
        <a:ln>
          <a:solidFill>
            <a:schemeClr val="accent1"/>
          </a:solidFill>
        </a:ln>
      </dgm:spPr>
      <dgm:t>
        <a:bodyPr/>
        <a:lstStyle/>
        <a:p>
          <a:endParaRPr lang="en-US"/>
        </a:p>
      </dgm:t>
    </dgm:pt>
    <dgm:pt modelId="{6D1EEA6F-836B-4563-BC44-39EF87E566E9}">
      <dgm:prSet/>
      <dgm:spPr>
        <a:solidFill>
          <a:srgbClr val="668B53"/>
        </a:solidFill>
      </dgm:spPr>
      <dgm:t>
        <a:bodyPr/>
        <a:lstStyle/>
        <a:p>
          <a:pPr rtl="0"/>
          <a:r>
            <a:rPr lang="en-US" b="0"/>
            <a:t>Climate Change Modeling</a:t>
          </a:r>
        </a:p>
      </dgm:t>
    </dgm:pt>
    <dgm:pt modelId="{E00769B7-9B77-4FFD-B271-BBACD1B5E8D7}" type="parTrans" cxnId="{E939D620-ADBE-4024-B4DA-032C61A2C3BC}">
      <dgm:prSet/>
      <dgm:spPr/>
      <dgm:t>
        <a:bodyPr/>
        <a:lstStyle/>
        <a:p>
          <a:endParaRPr lang="en-US"/>
        </a:p>
      </dgm:t>
    </dgm:pt>
    <dgm:pt modelId="{6C11E82F-541D-4509-A844-032F6D3C0956}" type="sibTrans" cxnId="{E939D620-ADBE-4024-B4DA-032C61A2C3BC}">
      <dgm:prSet/>
      <dgm:spPr/>
      <dgm:t>
        <a:bodyPr/>
        <a:lstStyle/>
        <a:p>
          <a:endParaRPr lang="en-US"/>
        </a:p>
      </dgm:t>
    </dgm:pt>
    <dgm:pt modelId="{75437B3B-4A97-48D8-AC07-965CA750C407}">
      <dgm:prSet/>
      <dgm:spPr>
        <a:solidFill>
          <a:srgbClr val="474B55"/>
        </a:solidFill>
      </dgm:spPr>
      <dgm:t>
        <a:bodyPr/>
        <a:lstStyle/>
        <a:p>
          <a:pPr rtl="0"/>
          <a:r>
            <a:rPr lang="en-US" b="0"/>
            <a:t>Electrification Analysis</a:t>
          </a:r>
        </a:p>
      </dgm:t>
    </dgm:pt>
    <dgm:pt modelId="{B0538C76-355B-4CB0-9C93-EC7CDEE98F20}" type="parTrans" cxnId="{3D38F2D2-7887-459A-9B48-F8FB32E24546}">
      <dgm:prSet/>
      <dgm:spPr/>
      <dgm:t>
        <a:bodyPr/>
        <a:lstStyle/>
        <a:p>
          <a:endParaRPr lang="en-US"/>
        </a:p>
      </dgm:t>
    </dgm:pt>
    <dgm:pt modelId="{B6893E13-E9F2-4CAE-A31D-BB67761CA787}" type="sibTrans" cxnId="{3D38F2D2-7887-459A-9B48-F8FB32E24546}">
      <dgm:prSet/>
      <dgm:spPr/>
      <dgm:t>
        <a:bodyPr/>
        <a:lstStyle/>
        <a:p>
          <a:endParaRPr lang="en-US"/>
        </a:p>
      </dgm:t>
    </dgm:pt>
    <dgm:pt modelId="{7270C992-D840-48A8-975C-DC860E714B36}">
      <dgm:prSet/>
      <dgm:spPr>
        <a:solidFill>
          <a:srgbClr val="58C3B4"/>
        </a:solidFill>
      </dgm:spPr>
      <dgm:t>
        <a:bodyPr/>
        <a:lstStyle/>
        <a:p>
          <a:pPr rtl="0"/>
          <a:r>
            <a:rPr lang="en-US" b="0"/>
            <a:t>Inflation Reduction Act</a:t>
          </a:r>
        </a:p>
      </dgm:t>
    </dgm:pt>
    <dgm:pt modelId="{7370E6A1-8502-49A0-A0CD-B606CEF6832A}" type="parTrans" cxnId="{722675F8-0DE1-46A8-90C2-21541BC16788}">
      <dgm:prSet/>
      <dgm:spPr/>
      <dgm:t>
        <a:bodyPr/>
        <a:lstStyle/>
        <a:p>
          <a:endParaRPr lang="en-US"/>
        </a:p>
      </dgm:t>
    </dgm:pt>
    <dgm:pt modelId="{293B21EA-0CAC-450E-85E9-1737B54D9E0F}" type="sibTrans" cxnId="{722675F8-0DE1-46A8-90C2-21541BC16788}">
      <dgm:prSet/>
      <dgm:spPr/>
      <dgm:t>
        <a:bodyPr/>
        <a:lstStyle/>
        <a:p>
          <a:endParaRPr lang="en-US"/>
        </a:p>
      </dgm:t>
    </dgm:pt>
    <dgm:pt modelId="{4F6EF053-5348-494A-A2EC-EC74F7C278C4}">
      <dgm:prSet/>
      <dgm:spPr>
        <a:solidFill>
          <a:srgbClr val="9CADB7"/>
        </a:solidFill>
      </dgm:spPr>
      <dgm:t>
        <a:bodyPr/>
        <a:lstStyle/>
        <a:p>
          <a:pPr rtl="0"/>
          <a:r>
            <a:rPr lang="en-US" b="0"/>
            <a:t>Diversity in </a:t>
          </a:r>
          <a:r>
            <a:rPr lang="en-US" b="0">
              <a:latin typeface="Calibri Light" panose="020F0302020204030204"/>
            </a:rPr>
            <a:t>Supply</a:t>
          </a:r>
          <a:r>
            <a:rPr lang="en-US" b="0"/>
            <a:t> and </a:t>
          </a:r>
          <a:r>
            <a:rPr lang="en-US" b="0">
              <a:latin typeface="Calibri Light" panose="020F0302020204030204"/>
            </a:rPr>
            <a:t>Alternative</a:t>
          </a:r>
          <a:r>
            <a:rPr lang="en-US" b="0"/>
            <a:t> </a:t>
          </a:r>
          <a:r>
            <a:rPr lang="en-US" b="0">
              <a:latin typeface="Calibri Light" panose="020F0302020204030204"/>
            </a:rPr>
            <a:t>Fuels</a:t>
          </a:r>
          <a:endParaRPr lang="en-US" b="0"/>
        </a:p>
      </dgm:t>
    </dgm:pt>
    <dgm:pt modelId="{7D0FC1FB-DC2F-4043-ABF5-5729EB5847FB}" type="sibTrans" cxnId="{AC9B485A-4A96-4B58-8FC9-1334419655C7}">
      <dgm:prSet/>
      <dgm:spPr/>
      <dgm:t>
        <a:bodyPr/>
        <a:lstStyle/>
        <a:p>
          <a:endParaRPr lang="en-US"/>
        </a:p>
      </dgm:t>
    </dgm:pt>
    <dgm:pt modelId="{8097BC11-8370-47AE-AD35-76E2B68C352A}" type="parTrans" cxnId="{AC9B485A-4A96-4B58-8FC9-1334419655C7}">
      <dgm:prSet/>
      <dgm:spPr/>
      <dgm:t>
        <a:bodyPr/>
        <a:lstStyle/>
        <a:p>
          <a:endParaRPr lang="en-US"/>
        </a:p>
      </dgm:t>
    </dgm:pt>
    <dgm:pt modelId="{7ECFD095-10C9-41F7-81BC-2BBB2399AE0E}" type="pres">
      <dgm:prSet presAssocID="{748C95B3-9C84-42EA-8447-A6CB58CEF552}" presName="Name0" presStyleCnt="0">
        <dgm:presLayoutVars>
          <dgm:chMax val="7"/>
          <dgm:chPref val="7"/>
          <dgm:dir/>
        </dgm:presLayoutVars>
      </dgm:prSet>
      <dgm:spPr/>
    </dgm:pt>
    <dgm:pt modelId="{753E40B1-4507-4DE2-8E89-162B9A4CA9B5}" type="pres">
      <dgm:prSet presAssocID="{748C95B3-9C84-42EA-8447-A6CB58CEF552}" presName="Name1" presStyleCnt="0"/>
      <dgm:spPr/>
    </dgm:pt>
    <dgm:pt modelId="{0F6386E5-8283-4910-B00F-84CC88E63297}" type="pres">
      <dgm:prSet presAssocID="{748C95B3-9C84-42EA-8447-A6CB58CEF552}" presName="cycle" presStyleCnt="0"/>
      <dgm:spPr/>
    </dgm:pt>
    <dgm:pt modelId="{6951F1F0-D84D-45B1-9F57-CE32B407B4E5}" type="pres">
      <dgm:prSet presAssocID="{748C95B3-9C84-42EA-8447-A6CB58CEF552}" presName="srcNode" presStyleLbl="node1" presStyleIdx="0" presStyleCnt="5"/>
      <dgm:spPr/>
    </dgm:pt>
    <dgm:pt modelId="{912F8D85-507B-4A9F-8E74-114D7FDD2609}" type="pres">
      <dgm:prSet presAssocID="{748C95B3-9C84-42EA-8447-A6CB58CEF552}" presName="conn" presStyleLbl="parChTrans1D2" presStyleIdx="0" presStyleCnt="1"/>
      <dgm:spPr/>
    </dgm:pt>
    <dgm:pt modelId="{03BBA0C4-31BD-43AE-9EA6-FBBBCC50F142}" type="pres">
      <dgm:prSet presAssocID="{748C95B3-9C84-42EA-8447-A6CB58CEF552}" presName="extraNode" presStyleLbl="node1" presStyleIdx="0" presStyleCnt="5"/>
      <dgm:spPr/>
    </dgm:pt>
    <dgm:pt modelId="{DA496BC9-6955-4232-85C6-8B81BD2E8AA8}" type="pres">
      <dgm:prSet presAssocID="{748C95B3-9C84-42EA-8447-A6CB58CEF552}" presName="dstNode" presStyleLbl="node1" presStyleIdx="0" presStyleCnt="5"/>
      <dgm:spPr/>
    </dgm:pt>
    <dgm:pt modelId="{01D6696F-F72A-4703-88D2-2F5919C1CD40}" type="pres">
      <dgm:prSet presAssocID="{727321D7-077E-473F-AA7E-8E9D5304468F}" presName="text_1" presStyleLbl="node1" presStyleIdx="0" presStyleCnt="5">
        <dgm:presLayoutVars>
          <dgm:bulletEnabled val="1"/>
        </dgm:presLayoutVars>
      </dgm:prSet>
      <dgm:spPr/>
    </dgm:pt>
    <dgm:pt modelId="{52795D56-70AE-474B-8882-32E2DE25650B}" type="pres">
      <dgm:prSet presAssocID="{727321D7-077E-473F-AA7E-8E9D5304468F}" presName="accent_1" presStyleCnt="0"/>
      <dgm:spPr/>
    </dgm:pt>
    <dgm:pt modelId="{46741ACA-2C8C-4349-AC84-F26525D90F47}" type="pres">
      <dgm:prSet presAssocID="{727321D7-077E-473F-AA7E-8E9D5304468F}" presName="accentRepeatNode" presStyleLbl="solidFgAcc1" presStyleIdx="0" presStyleCnt="5"/>
      <dgm:spPr>
        <a:ln>
          <a:solidFill>
            <a:srgbClr val="006671"/>
          </a:solidFill>
        </a:ln>
      </dgm:spPr>
    </dgm:pt>
    <dgm:pt modelId="{F2E11C9E-3D3B-4389-A96A-8941BAC44DD0}" type="pres">
      <dgm:prSet presAssocID="{7270C992-D840-48A8-975C-DC860E714B36}" presName="text_2" presStyleLbl="node1" presStyleIdx="1" presStyleCnt="5">
        <dgm:presLayoutVars>
          <dgm:bulletEnabled val="1"/>
        </dgm:presLayoutVars>
      </dgm:prSet>
      <dgm:spPr/>
    </dgm:pt>
    <dgm:pt modelId="{3FB78BBE-F2F6-4365-A936-E13B6E4FD9E8}" type="pres">
      <dgm:prSet presAssocID="{7270C992-D840-48A8-975C-DC860E714B36}" presName="accent_2" presStyleCnt="0"/>
      <dgm:spPr/>
    </dgm:pt>
    <dgm:pt modelId="{FCDBB8CC-AE3B-4192-A1E3-F306D6610D9A}" type="pres">
      <dgm:prSet presAssocID="{7270C992-D840-48A8-975C-DC860E714B36}" presName="accentRepeatNode" presStyleLbl="solidFgAcc1" presStyleIdx="1" presStyleCnt="5"/>
      <dgm:spPr>
        <a:ln>
          <a:solidFill>
            <a:srgbClr val="58C3B4"/>
          </a:solidFill>
        </a:ln>
      </dgm:spPr>
    </dgm:pt>
    <dgm:pt modelId="{B625A308-4645-4E46-A081-FCC2C166BE06}" type="pres">
      <dgm:prSet presAssocID="{6D1EEA6F-836B-4563-BC44-39EF87E566E9}" presName="text_3" presStyleLbl="node1" presStyleIdx="2" presStyleCnt="5">
        <dgm:presLayoutVars>
          <dgm:bulletEnabled val="1"/>
        </dgm:presLayoutVars>
      </dgm:prSet>
      <dgm:spPr/>
    </dgm:pt>
    <dgm:pt modelId="{AD6D1F5E-3CD8-4D1D-842D-6D4B259CDE72}" type="pres">
      <dgm:prSet presAssocID="{6D1EEA6F-836B-4563-BC44-39EF87E566E9}" presName="accent_3" presStyleCnt="0"/>
      <dgm:spPr/>
    </dgm:pt>
    <dgm:pt modelId="{FA450DB4-4212-47D7-B9EF-C812ED70A7EA}" type="pres">
      <dgm:prSet presAssocID="{6D1EEA6F-836B-4563-BC44-39EF87E566E9}" presName="accentRepeatNode" presStyleLbl="solidFgAcc1" presStyleIdx="2" presStyleCnt="5"/>
      <dgm:spPr>
        <a:ln>
          <a:solidFill>
            <a:srgbClr val="668B53"/>
          </a:solidFill>
        </a:ln>
      </dgm:spPr>
    </dgm:pt>
    <dgm:pt modelId="{DFE80CEA-DDC7-4181-BE66-C54DE50E885E}" type="pres">
      <dgm:prSet presAssocID="{4F6EF053-5348-494A-A2EC-EC74F7C278C4}" presName="text_4" presStyleLbl="node1" presStyleIdx="3" presStyleCnt="5">
        <dgm:presLayoutVars>
          <dgm:bulletEnabled val="1"/>
        </dgm:presLayoutVars>
      </dgm:prSet>
      <dgm:spPr/>
    </dgm:pt>
    <dgm:pt modelId="{92ED8AA1-FFF6-440E-83A6-45044CD807B9}" type="pres">
      <dgm:prSet presAssocID="{4F6EF053-5348-494A-A2EC-EC74F7C278C4}" presName="accent_4" presStyleCnt="0"/>
      <dgm:spPr/>
    </dgm:pt>
    <dgm:pt modelId="{91CB9EFE-4671-4EAA-B725-C8D1703ED759}" type="pres">
      <dgm:prSet presAssocID="{4F6EF053-5348-494A-A2EC-EC74F7C278C4}" presName="accentRepeatNode" presStyleLbl="solidFgAcc1" presStyleIdx="3" presStyleCnt="5"/>
      <dgm:spPr>
        <a:ln>
          <a:solidFill>
            <a:srgbClr val="9CADB7"/>
          </a:solidFill>
        </a:ln>
      </dgm:spPr>
    </dgm:pt>
    <dgm:pt modelId="{561FB996-88CE-4F4F-A455-501229979FD0}" type="pres">
      <dgm:prSet presAssocID="{75437B3B-4A97-48D8-AC07-965CA750C407}" presName="text_5" presStyleLbl="node1" presStyleIdx="4" presStyleCnt="5">
        <dgm:presLayoutVars>
          <dgm:bulletEnabled val="1"/>
        </dgm:presLayoutVars>
      </dgm:prSet>
      <dgm:spPr/>
    </dgm:pt>
    <dgm:pt modelId="{86562751-7A5E-4C34-B224-F0878C2E942E}" type="pres">
      <dgm:prSet presAssocID="{75437B3B-4A97-48D8-AC07-965CA750C407}" presName="accent_5" presStyleCnt="0"/>
      <dgm:spPr/>
    </dgm:pt>
    <dgm:pt modelId="{E81B0965-773A-47E2-B40F-C7E50B587EE0}" type="pres">
      <dgm:prSet presAssocID="{75437B3B-4A97-48D8-AC07-965CA750C407}" presName="accentRepeatNode" presStyleLbl="solidFgAcc1" presStyleIdx="4" presStyleCnt="5"/>
      <dgm:spPr>
        <a:ln>
          <a:solidFill>
            <a:srgbClr val="474B55"/>
          </a:solidFill>
        </a:ln>
      </dgm:spPr>
    </dgm:pt>
  </dgm:ptLst>
  <dgm:cxnLst>
    <dgm:cxn modelId="{80539D03-BF53-4326-8A0F-F29CD1A159E1}" type="presOf" srcId="{75437B3B-4A97-48D8-AC07-965CA750C407}" destId="{561FB996-88CE-4F4F-A455-501229979FD0}" srcOrd="0" destOrd="0" presId="urn:microsoft.com/office/officeart/2008/layout/VerticalCurvedList"/>
    <dgm:cxn modelId="{E939D620-ADBE-4024-B4DA-032C61A2C3BC}" srcId="{748C95B3-9C84-42EA-8447-A6CB58CEF552}" destId="{6D1EEA6F-836B-4563-BC44-39EF87E566E9}" srcOrd="2" destOrd="0" parTransId="{E00769B7-9B77-4FFD-B271-BBACD1B5E8D7}" sibTransId="{6C11E82F-541D-4509-A844-032F6D3C0956}"/>
    <dgm:cxn modelId="{D2328D29-D8A6-46DC-B6BC-1A9B4E08916B}" type="presOf" srcId="{4F6EF053-5348-494A-A2EC-EC74F7C278C4}" destId="{DFE80CEA-DDC7-4181-BE66-C54DE50E885E}" srcOrd="0" destOrd="0" presId="urn:microsoft.com/office/officeart/2008/layout/VerticalCurvedList"/>
    <dgm:cxn modelId="{AC9B485A-4A96-4B58-8FC9-1334419655C7}" srcId="{748C95B3-9C84-42EA-8447-A6CB58CEF552}" destId="{4F6EF053-5348-494A-A2EC-EC74F7C278C4}" srcOrd="3" destOrd="0" parTransId="{8097BC11-8370-47AE-AD35-76E2B68C352A}" sibTransId="{7D0FC1FB-DC2F-4043-ABF5-5729EB5847FB}"/>
    <dgm:cxn modelId="{83E6627E-6EC6-4223-808B-280CADFA5968}" type="presOf" srcId="{748C95B3-9C84-42EA-8447-A6CB58CEF552}" destId="{7ECFD095-10C9-41F7-81BC-2BBB2399AE0E}" srcOrd="0" destOrd="0" presId="urn:microsoft.com/office/officeart/2008/layout/VerticalCurvedList"/>
    <dgm:cxn modelId="{5EB92784-9D56-4B1E-8DA3-C120A02DF15A}" type="presOf" srcId="{6D1EEA6F-836B-4563-BC44-39EF87E566E9}" destId="{B625A308-4645-4E46-A081-FCC2C166BE06}" srcOrd="0" destOrd="0" presId="urn:microsoft.com/office/officeart/2008/layout/VerticalCurvedList"/>
    <dgm:cxn modelId="{89F6A3A0-C8A4-45F8-876A-FE10800A1DA5}" type="presOf" srcId="{7270C992-D840-48A8-975C-DC860E714B36}" destId="{F2E11C9E-3D3B-4389-A96A-8941BAC44DD0}" srcOrd="0" destOrd="0" presId="urn:microsoft.com/office/officeart/2008/layout/VerticalCurvedList"/>
    <dgm:cxn modelId="{2C3592AF-05EB-41E5-AFA7-A33AC62E1036}" type="presOf" srcId="{727321D7-077E-473F-AA7E-8E9D5304468F}" destId="{01D6696F-F72A-4703-88D2-2F5919C1CD40}" srcOrd="0" destOrd="0" presId="urn:microsoft.com/office/officeart/2008/layout/VerticalCurvedList"/>
    <dgm:cxn modelId="{FA1E49CE-2546-4599-9C8F-7FBB46E3734E}" srcId="{748C95B3-9C84-42EA-8447-A6CB58CEF552}" destId="{727321D7-077E-473F-AA7E-8E9D5304468F}" srcOrd="0" destOrd="0" parTransId="{18E5C6AD-BB34-47B6-BD5C-317CA04261A0}" sibTransId="{A2FF34AB-DC8C-41BD-9E2C-6CDF66A7ADEE}"/>
    <dgm:cxn modelId="{3D38F2D2-7887-459A-9B48-F8FB32E24546}" srcId="{748C95B3-9C84-42EA-8447-A6CB58CEF552}" destId="{75437B3B-4A97-48D8-AC07-965CA750C407}" srcOrd="4" destOrd="0" parTransId="{B0538C76-355B-4CB0-9C93-EC7CDEE98F20}" sibTransId="{B6893E13-E9F2-4CAE-A31D-BB67761CA787}"/>
    <dgm:cxn modelId="{722675F8-0DE1-46A8-90C2-21541BC16788}" srcId="{748C95B3-9C84-42EA-8447-A6CB58CEF552}" destId="{7270C992-D840-48A8-975C-DC860E714B36}" srcOrd="1" destOrd="0" parTransId="{7370E6A1-8502-49A0-A0CD-B606CEF6832A}" sibTransId="{293B21EA-0CAC-450E-85E9-1737B54D9E0F}"/>
    <dgm:cxn modelId="{888071FA-03CD-4045-BE99-E76F27A3B32A}" type="presOf" srcId="{A2FF34AB-DC8C-41BD-9E2C-6CDF66A7ADEE}" destId="{912F8D85-507B-4A9F-8E74-114D7FDD2609}" srcOrd="0" destOrd="0" presId="urn:microsoft.com/office/officeart/2008/layout/VerticalCurvedList"/>
    <dgm:cxn modelId="{294423F3-3BE4-4E82-9FB8-E4D6E1A30149}" type="presParOf" srcId="{7ECFD095-10C9-41F7-81BC-2BBB2399AE0E}" destId="{753E40B1-4507-4DE2-8E89-162B9A4CA9B5}" srcOrd="0" destOrd="0" presId="urn:microsoft.com/office/officeart/2008/layout/VerticalCurvedList"/>
    <dgm:cxn modelId="{F63F6676-FBC0-4049-B8E6-CF10CA67CE64}" type="presParOf" srcId="{753E40B1-4507-4DE2-8E89-162B9A4CA9B5}" destId="{0F6386E5-8283-4910-B00F-84CC88E63297}" srcOrd="0" destOrd="0" presId="urn:microsoft.com/office/officeart/2008/layout/VerticalCurvedList"/>
    <dgm:cxn modelId="{AB016684-F089-4EE3-BCB1-9C06CD17803C}" type="presParOf" srcId="{0F6386E5-8283-4910-B00F-84CC88E63297}" destId="{6951F1F0-D84D-45B1-9F57-CE32B407B4E5}" srcOrd="0" destOrd="0" presId="urn:microsoft.com/office/officeart/2008/layout/VerticalCurvedList"/>
    <dgm:cxn modelId="{5C44F932-A641-47F5-BA36-06B27335AFEB}" type="presParOf" srcId="{0F6386E5-8283-4910-B00F-84CC88E63297}" destId="{912F8D85-507B-4A9F-8E74-114D7FDD2609}" srcOrd="1" destOrd="0" presId="urn:microsoft.com/office/officeart/2008/layout/VerticalCurvedList"/>
    <dgm:cxn modelId="{2A2C5073-D1D7-4D22-9CF8-CEAB870AECCC}" type="presParOf" srcId="{0F6386E5-8283-4910-B00F-84CC88E63297}" destId="{03BBA0C4-31BD-43AE-9EA6-FBBBCC50F142}" srcOrd="2" destOrd="0" presId="urn:microsoft.com/office/officeart/2008/layout/VerticalCurvedList"/>
    <dgm:cxn modelId="{9CB58228-BD78-4ECE-BC3B-79C58ADEB206}" type="presParOf" srcId="{0F6386E5-8283-4910-B00F-84CC88E63297}" destId="{DA496BC9-6955-4232-85C6-8B81BD2E8AA8}" srcOrd="3" destOrd="0" presId="urn:microsoft.com/office/officeart/2008/layout/VerticalCurvedList"/>
    <dgm:cxn modelId="{91D07C36-F65A-47FF-A16D-C82D649D5BAA}" type="presParOf" srcId="{753E40B1-4507-4DE2-8E89-162B9A4CA9B5}" destId="{01D6696F-F72A-4703-88D2-2F5919C1CD40}" srcOrd="1" destOrd="0" presId="urn:microsoft.com/office/officeart/2008/layout/VerticalCurvedList"/>
    <dgm:cxn modelId="{F271A568-56EF-4A51-B281-A91544A18403}" type="presParOf" srcId="{753E40B1-4507-4DE2-8E89-162B9A4CA9B5}" destId="{52795D56-70AE-474B-8882-32E2DE25650B}" srcOrd="2" destOrd="0" presId="urn:microsoft.com/office/officeart/2008/layout/VerticalCurvedList"/>
    <dgm:cxn modelId="{63F22F1B-90F9-44B3-87AD-9547651CD482}" type="presParOf" srcId="{52795D56-70AE-474B-8882-32E2DE25650B}" destId="{46741ACA-2C8C-4349-AC84-F26525D90F47}" srcOrd="0" destOrd="0" presId="urn:microsoft.com/office/officeart/2008/layout/VerticalCurvedList"/>
    <dgm:cxn modelId="{C5B0D582-D284-4A06-8394-2C4F8B1236BC}" type="presParOf" srcId="{753E40B1-4507-4DE2-8E89-162B9A4CA9B5}" destId="{F2E11C9E-3D3B-4389-A96A-8941BAC44DD0}" srcOrd="3" destOrd="0" presId="urn:microsoft.com/office/officeart/2008/layout/VerticalCurvedList"/>
    <dgm:cxn modelId="{D6F148B4-3D7F-4A6F-A78A-303A7ACABB1E}" type="presParOf" srcId="{753E40B1-4507-4DE2-8E89-162B9A4CA9B5}" destId="{3FB78BBE-F2F6-4365-A936-E13B6E4FD9E8}" srcOrd="4" destOrd="0" presId="urn:microsoft.com/office/officeart/2008/layout/VerticalCurvedList"/>
    <dgm:cxn modelId="{9B82AB4F-E3A3-4AF8-82ED-DE1847BDBD97}" type="presParOf" srcId="{3FB78BBE-F2F6-4365-A936-E13B6E4FD9E8}" destId="{FCDBB8CC-AE3B-4192-A1E3-F306D6610D9A}" srcOrd="0" destOrd="0" presId="urn:microsoft.com/office/officeart/2008/layout/VerticalCurvedList"/>
    <dgm:cxn modelId="{B5CD4307-B9F6-4E7B-B8FC-D7F727AC30AC}" type="presParOf" srcId="{753E40B1-4507-4DE2-8E89-162B9A4CA9B5}" destId="{B625A308-4645-4E46-A081-FCC2C166BE06}" srcOrd="5" destOrd="0" presId="urn:microsoft.com/office/officeart/2008/layout/VerticalCurvedList"/>
    <dgm:cxn modelId="{21A4E81E-C8E7-4B89-8143-1AC012B989F0}" type="presParOf" srcId="{753E40B1-4507-4DE2-8E89-162B9A4CA9B5}" destId="{AD6D1F5E-3CD8-4D1D-842D-6D4B259CDE72}" srcOrd="6" destOrd="0" presId="urn:microsoft.com/office/officeart/2008/layout/VerticalCurvedList"/>
    <dgm:cxn modelId="{879A781F-9CAA-41D4-B757-6DC2BD66A8AB}" type="presParOf" srcId="{AD6D1F5E-3CD8-4D1D-842D-6D4B259CDE72}" destId="{FA450DB4-4212-47D7-B9EF-C812ED70A7EA}" srcOrd="0" destOrd="0" presId="urn:microsoft.com/office/officeart/2008/layout/VerticalCurvedList"/>
    <dgm:cxn modelId="{1C8CABD8-06D4-4FF4-B79D-4733624BA116}" type="presParOf" srcId="{753E40B1-4507-4DE2-8E89-162B9A4CA9B5}" destId="{DFE80CEA-DDC7-4181-BE66-C54DE50E885E}" srcOrd="7" destOrd="0" presId="urn:microsoft.com/office/officeart/2008/layout/VerticalCurvedList"/>
    <dgm:cxn modelId="{4588661F-F0DD-4728-A2AB-B0D5D67C1F3E}" type="presParOf" srcId="{753E40B1-4507-4DE2-8E89-162B9A4CA9B5}" destId="{92ED8AA1-FFF6-440E-83A6-45044CD807B9}" srcOrd="8" destOrd="0" presId="urn:microsoft.com/office/officeart/2008/layout/VerticalCurvedList"/>
    <dgm:cxn modelId="{CCDADE4F-F158-4794-81C6-7FD234F93291}" type="presParOf" srcId="{92ED8AA1-FFF6-440E-83A6-45044CD807B9}" destId="{91CB9EFE-4671-4EAA-B725-C8D1703ED759}" srcOrd="0" destOrd="0" presId="urn:microsoft.com/office/officeart/2008/layout/VerticalCurvedList"/>
    <dgm:cxn modelId="{C1CE951D-104E-4482-AE95-E8616785BFC6}" type="presParOf" srcId="{753E40B1-4507-4DE2-8E89-162B9A4CA9B5}" destId="{561FB996-88CE-4F4F-A455-501229979FD0}" srcOrd="9" destOrd="0" presId="urn:microsoft.com/office/officeart/2008/layout/VerticalCurvedList"/>
    <dgm:cxn modelId="{A0EC602E-06CD-4274-ABB2-488B21E2A590}" type="presParOf" srcId="{753E40B1-4507-4DE2-8E89-162B9A4CA9B5}" destId="{86562751-7A5E-4C34-B224-F0878C2E942E}" srcOrd="10" destOrd="0" presId="urn:microsoft.com/office/officeart/2008/layout/VerticalCurvedList"/>
    <dgm:cxn modelId="{95A4F8ED-9C51-41C0-BDD9-2EC4968934BA}" type="presParOf" srcId="{86562751-7A5E-4C34-B224-F0878C2E942E}" destId="{E81B0965-773A-47E2-B40F-C7E50B587E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9DDB9-5A52-4B8F-B844-E4FDC67F483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436F292-EE25-4D66-8603-EB0F03A96D76}">
      <dgm:prSet phldrT="[Text]"/>
      <dgm:spPr>
        <a:solidFill>
          <a:srgbClr val="58C3B4"/>
        </a:solidFill>
        <a:ln>
          <a:solidFill>
            <a:srgbClr val="58C3B4"/>
          </a:solidFill>
        </a:ln>
      </dgm:spPr>
      <dgm:t>
        <a:bodyPr/>
        <a:lstStyle/>
        <a:p>
          <a:r>
            <a:rPr lang="en-US">
              <a:solidFill>
                <a:schemeClr val="tx1"/>
              </a:solidFill>
              <a:latin typeface="Arial" panose="020B0604020202020204" pitchFamily="34" charset="0"/>
              <a:cs typeface="Arial" panose="020B0604020202020204" pitchFamily="34" charset="0"/>
            </a:rPr>
            <a:t>Cadmus</a:t>
          </a:r>
        </a:p>
      </dgm:t>
    </dgm:pt>
    <dgm:pt modelId="{6DA7D4C9-C07D-42CA-8413-4B6C2B58E95E}" type="parTrans" cxnId="{593957AB-0568-4363-8F28-881356CFE5ED}">
      <dgm:prSet/>
      <dgm:spPr/>
      <dgm:t>
        <a:bodyPr/>
        <a:lstStyle/>
        <a:p>
          <a:endParaRPr lang="en-US"/>
        </a:p>
      </dgm:t>
    </dgm:pt>
    <dgm:pt modelId="{B8CCC572-22F3-477B-95C4-2BD7097AEC4C}" type="sibTrans" cxnId="{593957AB-0568-4363-8F28-881356CFE5ED}">
      <dgm:prSet/>
      <dgm:spPr>
        <a:solidFill>
          <a:srgbClr val="006671"/>
        </a:solidFill>
        <a:ln>
          <a:solidFill>
            <a:srgbClr val="006671"/>
          </a:solidFill>
        </a:ln>
      </dgm:spPr>
      <dgm:t>
        <a:bodyPr/>
        <a:lstStyle/>
        <a:p>
          <a:endParaRPr lang="en-US"/>
        </a:p>
      </dgm:t>
    </dgm:pt>
    <dgm:pt modelId="{8BA1F03F-3462-41B3-A834-7795FED5306E}">
      <dgm:prSet phldrT="[Text]" custT="1"/>
      <dgm:spPr>
        <a:ln>
          <a:solidFill>
            <a:srgbClr val="006671"/>
          </a:solidFill>
        </a:ln>
      </dgm:spPr>
      <dgm:t>
        <a:bodyPr/>
        <a:lstStyle/>
        <a:p>
          <a:r>
            <a:rPr lang="en-US" sz="1200">
              <a:latin typeface="Arial" panose="020B0604020202020204" pitchFamily="34" charset="0"/>
              <a:cs typeface="Arial" panose="020B0604020202020204" pitchFamily="34" charset="0"/>
            </a:rPr>
            <a:t>Conducted a customer survey that developed the adoption curve for various end use heating technologies</a:t>
          </a:r>
        </a:p>
      </dgm:t>
    </dgm:pt>
    <dgm:pt modelId="{24C2C464-3063-41DC-BAA2-185805745CBD}" type="parTrans" cxnId="{372297B4-6C69-4B70-A9D2-B847C254F202}">
      <dgm:prSet/>
      <dgm:spPr/>
      <dgm:t>
        <a:bodyPr/>
        <a:lstStyle/>
        <a:p>
          <a:endParaRPr lang="en-US"/>
        </a:p>
      </dgm:t>
    </dgm:pt>
    <dgm:pt modelId="{17135631-7BAB-44AE-9A11-B666C480E60A}" type="sibTrans" cxnId="{372297B4-6C69-4B70-A9D2-B847C254F202}">
      <dgm:prSet/>
      <dgm:spPr/>
      <dgm:t>
        <a:bodyPr/>
        <a:lstStyle/>
        <a:p>
          <a:endParaRPr lang="en-US"/>
        </a:p>
      </dgm:t>
    </dgm:pt>
    <dgm:pt modelId="{129B98D8-AE48-4019-9852-A84476C3FAC7}">
      <dgm:prSet phldrT="[Text]" custT="1"/>
      <dgm:spPr>
        <a:ln>
          <a:solidFill>
            <a:srgbClr val="006671"/>
          </a:solidFill>
        </a:ln>
      </dgm:spPr>
      <dgm:t>
        <a:bodyPr/>
        <a:lstStyle/>
        <a:p>
          <a:r>
            <a:rPr lang="en-US" sz="1200">
              <a:latin typeface="Arial" panose="020B0604020202020204" pitchFamily="34" charset="0"/>
              <a:cs typeface="Arial" panose="020B0604020202020204" pitchFamily="34" charset="0"/>
            </a:rPr>
            <a:t>Load &amp; Conservation bundles created for each scenario</a:t>
          </a:r>
        </a:p>
      </dgm:t>
    </dgm:pt>
    <dgm:pt modelId="{9A1BB12B-3341-4022-A41A-D00FF6270328}" type="parTrans" cxnId="{785538D9-DB45-44A2-B012-A7EC54662617}">
      <dgm:prSet/>
      <dgm:spPr/>
      <dgm:t>
        <a:bodyPr/>
        <a:lstStyle/>
        <a:p>
          <a:endParaRPr lang="en-US"/>
        </a:p>
      </dgm:t>
    </dgm:pt>
    <dgm:pt modelId="{7FC5E30E-F07E-4031-9F13-60179DA3A2B8}" type="sibTrans" cxnId="{785538D9-DB45-44A2-B012-A7EC54662617}">
      <dgm:prSet/>
      <dgm:spPr/>
      <dgm:t>
        <a:bodyPr/>
        <a:lstStyle/>
        <a:p>
          <a:endParaRPr lang="en-US"/>
        </a:p>
      </dgm:t>
    </dgm:pt>
    <dgm:pt modelId="{915C5EA6-EC8A-406B-9985-9690D444776F}">
      <dgm:prSet phldrT="[Text]"/>
      <dgm:spPr>
        <a:solidFill>
          <a:srgbClr val="58C3B4"/>
        </a:solidFill>
        <a:ln>
          <a:solidFill>
            <a:srgbClr val="58C3B4"/>
          </a:solidFill>
        </a:ln>
      </dgm:spPr>
      <dgm:t>
        <a:bodyPr/>
        <a:lstStyle/>
        <a:p>
          <a:r>
            <a:rPr lang="en-US">
              <a:solidFill>
                <a:schemeClr val="tx1"/>
              </a:solidFill>
              <a:latin typeface="Arial" panose="020B0604020202020204" pitchFamily="34" charset="0"/>
              <a:cs typeface="Arial" panose="020B0604020202020204" pitchFamily="34" charset="0"/>
            </a:rPr>
            <a:t>Gas Model</a:t>
          </a:r>
        </a:p>
      </dgm:t>
    </dgm:pt>
    <dgm:pt modelId="{AF5F3DDB-A226-468A-A344-F4F91892D19C}" type="parTrans" cxnId="{2737FA90-B563-4AEB-B45F-B71E7053BBFF}">
      <dgm:prSet/>
      <dgm:spPr/>
      <dgm:t>
        <a:bodyPr/>
        <a:lstStyle/>
        <a:p>
          <a:endParaRPr lang="en-US"/>
        </a:p>
      </dgm:t>
    </dgm:pt>
    <dgm:pt modelId="{2B403DA0-BEB9-44DB-B336-6DB3EFF5497F}" type="sibTrans" cxnId="{2737FA90-B563-4AEB-B45F-B71E7053BBFF}">
      <dgm:prSet/>
      <dgm:spPr>
        <a:solidFill>
          <a:srgbClr val="006671"/>
        </a:solidFill>
        <a:ln>
          <a:solidFill>
            <a:srgbClr val="006671"/>
          </a:solidFill>
        </a:ln>
      </dgm:spPr>
      <dgm:t>
        <a:bodyPr/>
        <a:lstStyle/>
        <a:p>
          <a:endParaRPr lang="en-US"/>
        </a:p>
      </dgm:t>
    </dgm:pt>
    <dgm:pt modelId="{0DF82103-90CF-4B67-80BE-1A6F274ADF81}">
      <dgm:prSet phldrT="[Text]" custT="1"/>
      <dgm:spPr>
        <a:ln>
          <a:solidFill>
            <a:srgbClr val="006671"/>
          </a:solidFill>
        </a:ln>
      </dgm:spPr>
      <dgm:t>
        <a:bodyPr/>
        <a:lstStyle/>
        <a:p>
          <a:r>
            <a:rPr lang="en-US" sz="1200">
              <a:latin typeface="Arial" panose="020B0604020202020204" pitchFamily="34" charset="0"/>
              <a:cs typeface="Arial" panose="020B0604020202020204" pitchFamily="34" charset="0"/>
            </a:rPr>
            <a:t>Ran each scenario with different gas load impacts  through SENDOUT model</a:t>
          </a:r>
        </a:p>
      </dgm:t>
    </dgm:pt>
    <dgm:pt modelId="{FC29E5D7-B0FB-477A-BDC5-459CCF7753EB}" type="parTrans" cxnId="{6F214559-82FE-4D75-85B5-8E2647B5D8DA}">
      <dgm:prSet/>
      <dgm:spPr/>
      <dgm:t>
        <a:bodyPr/>
        <a:lstStyle/>
        <a:p>
          <a:endParaRPr lang="en-US"/>
        </a:p>
      </dgm:t>
    </dgm:pt>
    <dgm:pt modelId="{21657DA4-6820-4C69-84E0-F72A3A7E24F7}" type="sibTrans" cxnId="{6F214559-82FE-4D75-85B5-8E2647B5D8DA}">
      <dgm:prSet/>
      <dgm:spPr/>
      <dgm:t>
        <a:bodyPr/>
        <a:lstStyle/>
        <a:p>
          <a:endParaRPr lang="en-US"/>
        </a:p>
      </dgm:t>
    </dgm:pt>
    <dgm:pt modelId="{13450715-0412-4893-A516-AAE502A998C4}">
      <dgm:prSet phldrT="[Text]"/>
      <dgm:spPr>
        <a:solidFill>
          <a:srgbClr val="58C3B4"/>
        </a:solidFill>
        <a:ln>
          <a:solidFill>
            <a:srgbClr val="58C3B4"/>
          </a:solidFill>
        </a:ln>
      </dgm:spPr>
      <dgm:t>
        <a:bodyPr/>
        <a:lstStyle/>
        <a:p>
          <a:r>
            <a:rPr lang="en-US">
              <a:solidFill>
                <a:schemeClr val="tx1"/>
              </a:solidFill>
              <a:latin typeface="Arial" panose="020B0604020202020204" pitchFamily="34" charset="0"/>
              <a:cs typeface="Arial" panose="020B0604020202020204" pitchFamily="34" charset="0"/>
            </a:rPr>
            <a:t>Electric Model</a:t>
          </a:r>
        </a:p>
      </dgm:t>
    </dgm:pt>
    <dgm:pt modelId="{1804D2B3-11BF-44BE-9378-A07066468FFC}" type="parTrans" cxnId="{4DEC4CF6-7106-4910-B838-42C3D90420B4}">
      <dgm:prSet/>
      <dgm:spPr/>
      <dgm:t>
        <a:bodyPr/>
        <a:lstStyle/>
        <a:p>
          <a:endParaRPr lang="en-US"/>
        </a:p>
      </dgm:t>
    </dgm:pt>
    <dgm:pt modelId="{422C6767-8FBC-41A9-9A6A-B93A8E356946}" type="sibTrans" cxnId="{4DEC4CF6-7106-4910-B838-42C3D90420B4}">
      <dgm:prSet/>
      <dgm:spPr>
        <a:solidFill>
          <a:srgbClr val="006671"/>
        </a:solidFill>
        <a:ln>
          <a:solidFill>
            <a:srgbClr val="006671"/>
          </a:solidFill>
        </a:ln>
      </dgm:spPr>
      <dgm:t>
        <a:bodyPr/>
        <a:lstStyle/>
        <a:p>
          <a:endParaRPr lang="en-US"/>
        </a:p>
      </dgm:t>
    </dgm:pt>
    <dgm:pt modelId="{5C87B7CF-0ABC-4C38-8BA0-D579E66529C6}">
      <dgm:prSet phldrT="[Text]" custT="1"/>
      <dgm:spPr>
        <a:ln>
          <a:solidFill>
            <a:srgbClr val="006671"/>
          </a:solidFill>
        </a:ln>
      </dgm:spPr>
      <dgm:t>
        <a:bodyPr/>
        <a:lstStyle/>
        <a:p>
          <a:r>
            <a:rPr lang="en-US" sz="1200">
              <a:latin typeface="Arial" panose="020B0604020202020204" pitchFamily="34" charset="0"/>
              <a:cs typeface="Arial" panose="020B0604020202020204" pitchFamily="34" charset="0"/>
            </a:rPr>
            <a:t>Ran each scenario with different electric load impacts through Aurora model</a:t>
          </a:r>
        </a:p>
      </dgm:t>
    </dgm:pt>
    <dgm:pt modelId="{86D9995E-2AF1-4ED4-90AF-89420EE3ED79}" type="parTrans" cxnId="{50F2F989-EC46-47C1-B8F1-CD5700670DAD}">
      <dgm:prSet/>
      <dgm:spPr/>
      <dgm:t>
        <a:bodyPr/>
        <a:lstStyle/>
        <a:p>
          <a:endParaRPr lang="en-US"/>
        </a:p>
      </dgm:t>
    </dgm:pt>
    <dgm:pt modelId="{13C5B5C6-D037-4FDA-9BFE-E61D954F7A32}" type="sibTrans" cxnId="{50F2F989-EC46-47C1-B8F1-CD5700670DAD}">
      <dgm:prSet/>
      <dgm:spPr/>
      <dgm:t>
        <a:bodyPr/>
        <a:lstStyle/>
        <a:p>
          <a:endParaRPr lang="en-US"/>
        </a:p>
      </dgm:t>
    </dgm:pt>
    <dgm:pt modelId="{390B6B8D-C852-4AFF-8943-5164CE5D1CD9}">
      <dgm:prSet phldrT="[Text]"/>
      <dgm:spPr>
        <a:solidFill>
          <a:srgbClr val="58C3B4"/>
        </a:solidFill>
        <a:ln>
          <a:solidFill>
            <a:srgbClr val="58C3B4"/>
          </a:solidFill>
        </a:ln>
      </dgm:spPr>
      <dgm:t>
        <a:bodyPr/>
        <a:lstStyle/>
        <a:p>
          <a:r>
            <a:rPr lang="en-US">
              <a:solidFill>
                <a:schemeClr val="tx1"/>
              </a:solidFill>
              <a:latin typeface="Arial" panose="020B0604020202020204" pitchFamily="34" charset="0"/>
              <a:cs typeface="Arial" panose="020B0604020202020204" pitchFamily="34" charset="0"/>
            </a:rPr>
            <a:t>Results</a:t>
          </a:r>
        </a:p>
      </dgm:t>
    </dgm:pt>
    <dgm:pt modelId="{899FA0D2-8580-4A2D-B3D8-3555EBD57758}" type="parTrans" cxnId="{4A0BAD24-1CA7-48EB-9F14-7AB27E3AB7B7}">
      <dgm:prSet/>
      <dgm:spPr/>
      <dgm:t>
        <a:bodyPr/>
        <a:lstStyle/>
        <a:p>
          <a:endParaRPr lang="en-US"/>
        </a:p>
      </dgm:t>
    </dgm:pt>
    <dgm:pt modelId="{243E341A-202A-4963-91E3-8A9CFA766534}" type="sibTrans" cxnId="{4A0BAD24-1CA7-48EB-9F14-7AB27E3AB7B7}">
      <dgm:prSet/>
      <dgm:spPr/>
      <dgm:t>
        <a:bodyPr/>
        <a:lstStyle/>
        <a:p>
          <a:endParaRPr lang="en-US"/>
        </a:p>
      </dgm:t>
    </dgm:pt>
    <dgm:pt modelId="{64CF494E-4DF1-4F42-BBBA-46E0ADFB9926}">
      <dgm:prSet phldrT="[Text]"/>
      <dgm:spPr>
        <a:ln>
          <a:solidFill>
            <a:srgbClr val="006671"/>
          </a:solidFill>
        </a:ln>
      </dgm:spPr>
      <dgm:t>
        <a:bodyPr/>
        <a:lstStyle/>
        <a:p>
          <a:r>
            <a:rPr lang="en-US">
              <a:latin typeface="Arial" panose="020B0604020202020204" pitchFamily="34" charset="0"/>
              <a:cs typeface="Arial" panose="020B0604020202020204" pitchFamily="34" charset="0"/>
            </a:rPr>
            <a:t>Evaluated the results looking at impacts to both the gas &amp; electric portfolio</a:t>
          </a:r>
        </a:p>
      </dgm:t>
    </dgm:pt>
    <dgm:pt modelId="{E3F792FA-B352-4B60-A9B4-CAD89ECED39F}" type="parTrans" cxnId="{2976DE61-EDC8-4830-AFEA-3A89A3BEBCCF}">
      <dgm:prSet/>
      <dgm:spPr/>
      <dgm:t>
        <a:bodyPr/>
        <a:lstStyle/>
        <a:p>
          <a:endParaRPr lang="en-US"/>
        </a:p>
      </dgm:t>
    </dgm:pt>
    <dgm:pt modelId="{DB6CD55D-C891-4BFE-83EA-F9DE5FD74371}" type="sibTrans" cxnId="{2976DE61-EDC8-4830-AFEA-3A89A3BEBCCF}">
      <dgm:prSet/>
      <dgm:spPr/>
      <dgm:t>
        <a:bodyPr/>
        <a:lstStyle/>
        <a:p>
          <a:endParaRPr lang="en-US"/>
        </a:p>
      </dgm:t>
    </dgm:pt>
    <dgm:pt modelId="{44772530-AEEB-46C1-9049-5CB262B8C248}">
      <dgm:prSet phldrT="[Text]"/>
      <dgm:spPr>
        <a:ln>
          <a:solidFill>
            <a:srgbClr val="006671"/>
          </a:solidFill>
        </a:ln>
      </dgm:spPr>
      <dgm:t>
        <a:bodyPr/>
        <a:lstStyle/>
        <a:p>
          <a:r>
            <a:rPr lang="en-US">
              <a:latin typeface="Arial" panose="020B0604020202020204" pitchFamily="34" charset="0"/>
              <a:cs typeface="Arial" panose="020B0604020202020204" pitchFamily="34" charset="0"/>
            </a:rPr>
            <a:t>Looked at emission reduction and costs for each</a:t>
          </a:r>
        </a:p>
      </dgm:t>
    </dgm:pt>
    <dgm:pt modelId="{B18736E2-9381-4CDB-A345-D1E61FDC94B6}" type="parTrans" cxnId="{640312A1-8CE6-4122-88EA-90AB2B1073FB}">
      <dgm:prSet/>
      <dgm:spPr/>
      <dgm:t>
        <a:bodyPr/>
        <a:lstStyle/>
        <a:p>
          <a:endParaRPr lang="en-US"/>
        </a:p>
      </dgm:t>
    </dgm:pt>
    <dgm:pt modelId="{F7194E0C-2D00-40BF-BE4B-497142A37D56}" type="sibTrans" cxnId="{640312A1-8CE6-4122-88EA-90AB2B1073FB}">
      <dgm:prSet/>
      <dgm:spPr/>
      <dgm:t>
        <a:bodyPr/>
        <a:lstStyle/>
        <a:p>
          <a:endParaRPr lang="en-US"/>
        </a:p>
      </dgm:t>
    </dgm:pt>
    <dgm:pt modelId="{F2F8BE21-55FC-4FAD-9C7B-40E0294E8BEA}">
      <dgm:prSet phldrT="[Text]"/>
      <dgm:spPr>
        <a:ln>
          <a:solidFill>
            <a:srgbClr val="006671"/>
          </a:solidFill>
        </a:ln>
      </dgm:spPr>
      <dgm:t>
        <a:bodyPr/>
        <a:lstStyle/>
        <a:p>
          <a:r>
            <a:rPr lang="en-US" b="1">
              <a:latin typeface="Arial" panose="020B0604020202020204" pitchFamily="34" charset="0"/>
              <a:cs typeface="Arial" panose="020B0604020202020204" pitchFamily="34" charset="0"/>
            </a:rPr>
            <a:t>Note</a:t>
          </a:r>
          <a:r>
            <a:rPr lang="en-US">
              <a:latin typeface="Arial" panose="020B0604020202020204" pitchFamily="34" charset="0"/>
              <a:cs typeface="Arial" panose="020B0604020202020204" pitchFamily="34" charset="0"/>
            </a:rPr>
            <a:t> – this analysis only looks at portfolio impacts</a:t>
          </a:r>
        </a:p>
      </dgm:t>
    </dgm:pt>
    <dgm:pt modelId="{AE41EBF2-27FE-486F-B5BD-DF326C17DADD}" type="parTrans" cxnId="{5B916A6C-B3B2-4669-96E4-F1CFE54F3004}">
      <dgm:prSet/>
      <dgm:spPr/>
      <dgm:t>
        <a:bodyPr/>
        <a:lstStyle/>
        <a:p>
          <a:endParaRPr lang="en-US"/>
        </a:p>
      </dgm:t>
    </dgm:pt>
    <dgm:pt modelId="{84E873FC-DF19-43F9-900E-3A91087E2EFC}" type="sibTrans" cxnId="{5B916A6C-B3B2-4669-96E4-F1CFE54F3004}">
      <dgm:prSet/>
      <dgm:spPr/>
      <dgm:t>
        <a:bodyPr/>
        <a:lstStyle/>
        <a:p>
          <a:endParaRPr lang="en-US"/>
        </a:p>
      </dgm:t>
    </dgm:pt>
    <dgm:pt modelId="{F61E56D7-B767-488D-B961-77B98CD34DE4}">
      <dgm:prSet phldrT="[Text]" custT="1"/>
      <dgm:spPr>
        <a:ln>
          <a:solidFill>
            <a:srgbClr val="006671"/>
          </a:solidFill>
        </a:ln>
      </dgm:spPr>
      <dgm:t>
        <a:bodyPr/>
        <a:lstStyle/>
        <a:p>
          <a:r>
            <a:rPr lang="en-US" sz="1200">
              <a:latin typeface="Arial" panose="020B0604020202020204" pitchFamily="34" charset="0"/>
              <a:cs typeface="Arial" panose="020B0604020202020204" pitchFamily="34" charset="0"/>
            </a:rPr>
            <a:t>Note: used the 23 Electric Progress Report least cost portfolio as base</a:t>
          </a:r>
        </a:p>
      </dgm:t>
    </dgm:pt>
    <dgm:pt modelId="{A8FD2C76-81D7-4888-9F7F-78F5D6223BA2}" type="parTrans" cxnId="{BBBE51A0-F3B6-4DA7-985F-9926467FC6B1}">
      <dgm:prSet/>
      <dgm:spPr/>
      <dgm:t>
        <a:bodyPr/>
        <a:lstStyle/>
        <a:p>
          <a:endParaRPr lang="en-US"/>
        </a:p>
      </dgm:t>
    </dgm:pt>
    <dgm:pt modelId="{80266C25-5539-4345-B06F-ED8B1CB0B48D}" type="sibTrans" cxnId="{BBBE51A0-F3B6-4DA7-985F-9926467FC6B1}">
      <dgm:prSet/>
      <dgm:spPr/>
      <dgm:t>
        <a:bodyPr/>
        <a:lstStyle/>
        <a:p>
          <a:endParaRPr lang="en-US"/>
        </a:p>
      </dgm:t>
    </dgm:pt>
    <dgm:pt modelId="{A3DC57B0-0DBF-4D07-B9BF-DFB02BFE06C5}">
      <dgm:prSet phldrT="[Text]" custT="1"/>
      <dgm:spPr>
        <a:ln>
          <a:solidFill>
            <a:srgbClr val="006671"/>
          </a:solidFill>
        </a:ln>
      </dgm:spPr>
      <dgm:t>
        <a:bodyPr/>
        <a:lstStyle/>
        <a:p>
          <a:endParaRPr lang="en-US" sz="1200">
            <a:latin typeface="Arial" panose="020B0604020202020204" pitchFamily="34" charset="0"/>
            <a:cs typeface="Arial" panose="020B0604020202020204" pitchFamily="34" charset="0"/>
          </a:endParaRPr>
        </a:p>
      </dgm:t>
    </dgm:pt>
    <dgm:pt modelId="{C314F23F-FEFA-4C10-9049-E88607B41370}" type="parTrans" cxnId="{8E1BFF0E-E953-48E3-9809-557DFD6E6596}">
      <dgm:prSet/>
      <dgm:spPr/>
      <dgm:t>
        <a:bodyPr/>
        <a:lstStyle/>
        <a:p>
          <a:endParaRPr lang="en-US"/>
        </a:p>
      </dgm:t>
    </dgm:pt>
    <dgm:pt modelId="{9201662D-C4E9-4FF0-9E8E-82CDB4A4D86F}" type="sibTrans" cxnId="{8E1BFF0E-E953-48E3-9809-557DFD6E6596}">
      <dgm:prSet/>
      <dgm:spPr/>
      <dgm:t>
        <a:bodyPr/>
        <a:lstStyle/>
        <a:p>
          <a:endParaRPr lang="en-US"/>
        </a:p>
      </dgm:t>
    </dgm:pt>
    <dgm:pt modelId="{29F7BFB1-6FE3-4F80-A9EF-D5338A6B48C3}">
      <dgm:prSet phldrT="[Text]" custT="1"/>
      <dgm:spPr>
        <a:ln>
          <a:solidFill>
            <a:srgbClr val="006671"/>
          </a:solidFill>
        </a:ln>
      </dgm:spPr>
      <dgm:t>
        <a:bodyPr/>
        <a:lstStyle/>
        <a:p>
          <a:endParaRPr lang="en-US" sz="1200">
            <a:latin typeface="Arial" panose="020B0604020202020204" pitchFamily="34" charset="0"/>
            <a:cs typeface="Arial" panose="020B0604020202020204" pitchFamily="34" charset="0"/>
          </a:endParaRPr>
        </a:p>
      </dgm:t>
    </dgm:pt>
    <dgm:pt modelId="{00D2375E-B177-4156-8DEE-9DBDE3A1E8FE}" type="parTrans" cxnId="{2E83CA97-58CC-4EE2-9593-B3910CFE54E2}">
      <dgm:prSet/>
      <dgm:spPr/>
      <dgm:t>
        <a:bodyPr/>
        <a:lstStyle/>
        <a:p>
          <a:endParaRPr lang="en-US"/>
        </a:p>
      </dgm:t>
    </dgm:pt>
    <dgm:pt modelId="{63695B0D-4D02-42D3-BA68-2313E10E160F}" type="sibTrans" cxnId="{2E83CA97-58CC-4EE2-9593-B3910CFE54E2}">
      <dgm:prSet/>
      <dgm:spPr/>
      <dgm:t>
        <a:bodyPr/>
        <a:lstStyle/>
        <a:p>
          <a:endParaRPr lang="en-US"/>
        </a:p>
      </dgm:t>
    </dgm:pt>
    <dgm:pt modelId="{9976E89E-E3B2-4EA7-9EEB-3E08BBA07532}" type="pres">
      <dgm:prSet presAssocID="{6969DDB9-5A52-4B8F-B844-E4FDC67F4833}" presName="Name0" presStyleCnt="0">
        <dgm:presLayoutVars>
          <dgm:dir/>
          <dgm:animLvl val="lvl"/>
          <dgm:resizeHandles val="exact"/>
        </dgm:presLayoutVars>
      </dgm:prSet>
      <dgm:spPr/>
    </dgm:pt>
    <dgm:pt modelId="{484F46C9-34CF-48D3-996C-96E2DA8378AC}" type="pres">
      <dgm:prSet presAssocID="{6969DDB9-5A52-4B8F-B844-E4FDC67F4833}" presName="tSp" presStyleCnt="0"/>
      <dgm:spPr/>
    </dgm:pt>
    <dgm:pt modelId="{FCDA9172-A177-4A12-B847-7735EC95FB4D}" type="pres">
      <dgm:prSet presAssocID="{6969DDB9-5A52-4B8F-B844-E4FDC67F4833}" presName="bSp" presStyleCnt="0"/>
      <dgm:spPr/>
    </dgm:pt>
    <dgm:pt modelId="{CDA037E9-1165-44A8-9B5B-98995C3B75FF}" type="pres">
      <dgm:prSet presAssocID="{6969DDB9-5A52-4B8F-B844-E4FDC67F4833}" presName="process" presStyleCnt="0"/>
      <dgm:spPr/>
    </dgm:pt>
    <dgm:pt modelId="{9FC0A9F1-697F-40CF-8284-4D65845F1AEF}" type="pres">
      <dgm:prSet presAssocID="{A436F292-EE25-4D66-8603-EB0F03A96D76}" presName="composite1" presStyleCnt="0"/>
      <dgm:spPr/>
    </dgm:pt>
    <dgm:pt modelId="{C79E7072-FB03-4CC1-8F9C-6406CCBCC021}" type="pres">
      <dgm:prSet presAssocID="{A436F292-EE25-4D66-8603-EB0F03A96D76}" presName="dummyNode1" presStyleLbl="node1" presStyleIdx="0" presStyleCnt="4"/>
      <dgm:spPr/>
    </dgm:pt>
    <dgm:pt modelId="{E496C413-C7BD-4C4E-8BEA-1821D72A331A}" type="pres">
      <dgm:prSet presAssocID="{A436F292-EE25-4D66-8603-EB0F03A96D76}" presName="childNode1" presStyleLbl="bgAcc1" presStyleIdx="0" presStyleCnt="4">
        <dgm:presLayoutVars>
          <dgm:bulletEnabled val="1"/>
        </dgm:presLayoutVars>
      </dgm:prSet>
      <dgm:spPr/>
    </dgm:pt>
    <dgm:pt modelId="{6FDD99FF-6A7A-47F3-AB10-432199423C14}" type="pres">
      <dgm:prSet presAssocID="{A436F292-EE25-4D66-8603-EB0F03A96D76}" presName="childNode1tx" presStyleLbl="bgAcc1" presStyleIdx="0" presStyleCnt="4">
        <dgm:presLayoutVars>
          <dgm:bulletEnabled val="1"/>
        </dgm:presLayoutVars>
      </dgm:prSet>
      <dgm:spPr/>
    </dgm:pt>
    <dgm:pt modelId="{6AAF312B-7151-4ED0-BDF3-240E3182ECEA}" type="pres">
      <dgm:prSet presAssocID="{A436F292-EE25-4D66-8603-EB0F03A96D76}" presName="parentNode1" presStyleLbl="node1" presStyleIdx="0" presStyleCnt="4">
        <dgm:presLayoutVars>
          <dgm:chMax val="1"/>
          <dgm:bulletEnabled val="1"/>
        </dgm:presLayoutVars>
      </dgm:prSet>
      <dgm:spPr/>
    </dgm:pt>
    <dgm:pt modelId="{142AE0F3-9B1E-4FE7-ABAE-90EB1D538CFE}" type="pres">
      <dgm:prSet presAssocID="{A436F292-EE25-4D66-8603-EB0F03A96D76}" presName="connSite1" presStyleCnt="0"/>
      <dgm:spPr/>
    </dgm:pt>
    <dgm:pt modelId="{42E98EFB-252E-4CAF-8F4B-C8ABF62DF744}" type="pres">
      <dgm:prSet presAssocID="{B8CCC572-22F3-477B-95C4-2BD7097AEC4C}" presName="Name9" presStyleLbl="sibTrans2D1" presStyleIdx="0" presStyleCnt="3"/>
      <dgm:spPr/>
    </dgm:pt>
    <dgm:pt modelId="{753F0DB6-BB20-490A-A84B-7FEB58A45163}" type="pres">
      <dgm:prSet presAssocID="{915C5EA6-EC8A-406B-9985-9690D444776F}" presName="composite2" presStyleCnt="0"/>
      <dgm:spPr/>
    </dgm:pt>
    <dgm:pt modelId="{0A531E3B-3F03-4940-B277-F3142F531A59}" type="pres">
      <dgm:prSet presAssocID="{915C5EA6-EC8A-406B-9985-9690D444776F}" presName="dummyNode2" presStyleLbl="node1" presStyleIdx="0" presStyleCnt="4"/>
      <dgm:spPr/>
    </dgm:pt>
    <dgm:pt modelId="{9E8CD271-4691-4EA5-B314-8B26D01B5AAC}" type="pres">
      <dgm:prSet presAssocID="{915C5EA6-EC8A-406B-9985-9690D444776F}" presName="childNode2" presStyleLbl="bgAcc1" presStyleIdx="1" presStyleCnt="4">
        <dgm:presLayoutVars>
          <dgm:bulletEnabled val="1"/>
        </dgm:presLayoutVars>
      </dgm:prSet>
      <dgm:spPr/>
    </dgm:pt>
    <dgm:pt modelId="{64FB2B73-06BB-4FA9-B31A-59D544FB0FF7}" type="pres">
      <dgm:prSet presAssocID="{915C5EA6-EC8A-406B-9985-9690D444776F}" presName="childNode2tx" presStyleLbl="bgAcc1" presStyleIdx="1" presStyleCnt="4">
        <dgm:presLayoutVars>
          <dgm:bulletEnabled val="1"/>
        </dgm:presLayoutVars>
      </dgm:prSet>
      <dgm:spPr/>
    </dgm:pt>
    <dgm:pt modelId="{57B0F81E-19D7-43D5-A522-FBA609511E58}" type="pres">
      <dgm:prSet presAssocID="{915C5EA6-EC8A-406B-9985-9690D444776F}" presName="parentNode2" presStyleLbl="node1" presStyleIdx="1" presStyleCnt="4">
        <dgm:presLayoutVars>
          <dgm:chMax val="0"/>
          <dgm:bulletEnabled val="1"/>
        </dgm:presLayoutVars>
      </dgm:prSet>
      <dgm:spPr/>
    </dgm:pt>
    <dgm:pt modelId="{8F046225-E0DF-4750-B5E1-AC0331C25396}" type="pres">
      <dgm:prSet presAssocID="{915C5EA6-EC8A-406B-9985-9690D444776F}" presName="connSite2" presStyleCnt="0"/>
      <dgm:spPr/>
    </dgm:pt>
    <dgm:pt modelId="{5365A8C9-5BC7-48C6-A17E-8C85F92B38E9}" type="pres">
      <dgm:prSet presAssocID="{2B403DA0-BEB9-44DB-B336-6DB3EFF5497F}" presName="Name18" presStyleLbl="sibTrans2D1" presStyleIdx="1" presStyleCnt="3"/>
      <dgm:spPr/>
    </dgm:pt>
    <dgm:pt modelId="{1592D1B1-5251-4631-B46A-B769ADD61518}" type="pres">
      <dgm:prSet presAssocID="{13450715-0412-4893-A516-AAE502A998C4}" presName="composite1" presStyleCnt="0"/>
      <dgm:spPr/>
    </dgm:pt>
    <dgm:pt modelId="{78AA2CED-D1ED-4C0B-B995-146C559DDEAB}" type="pres">
      <dgm:prSet presAssocID="{13450715-0412-4893-A516-AAE502A998C4}" presName="dummyNode1" presStyleLbl="node1" presStyleIdx="1" presStyleCnt="4"/>
      <dgm:spPr/>
    </dgm:pt>
    <dgm:pt modelId="{FF39BBC9-61C1-4259-B766-9092FBC2C131}" type="pres">
      <dgm:prSet presAssocID="{13450715-0412-4893-A516-AAE502A998C4}" presName="childNode1" presStyleLbl="bgAcc1" presStyleIdx="2" presStyleCnt="4">
        <dgm:presLayoutVars>
          <dgm:bulletEnabled val="1"/>
        </dgm:presLayoutVars>
      </dgm:prSet>
      <dgm:spPr/>
    </dgm:pt>
    <dgm:pt modelId="{6E56E945-626C-4546-80C9-B867DF4111E5}" type="pres">
      <dgm:prSet presAssocID="{13450715-0412-4893-A516-AAE502A998C4}" presName="childNode1tx" presStyleLbl="bgAcc1" presStyleIdx="2" presStyleCnt="4">
        <dgm:presLayoutVars>
          <dgm:bulletEnabled val="1"/>
        </dgm:presLayoutVars>
      </dgm:prSet>
      <dgm:spPr/>
    </dgm:pt>
    <dgm:pt modelId="{1F45D39A-055D-452E-A4B7-09C5CE8DEE37}" type="pres">
      <dgm:prSet presAssocID="{13450715-0412-4893-A516-AAE502A998C4}" presName="parentNode1" presStyleLbl="node1" presStyleIdx="2" presStyleCnt="4">
        <dgm:presLayoutVars>
          <dgm:chMax val="1"/>
          <dgm:bulletEnabled val="1"/>
        </dgm:presLayoutVars>
      </dgm:prSet>
      <dgm:spPr/>
    </dgm:pt>
    <dgm:pt modelId="{31B841A9-89D5-4A99-85B1-BF011A4F5FCB}" type="pres">
      <dgm:prSet presAssocID="{13450715-0412-4893-A516-AAE502A998C4}" presName="connSite1" presStyleCnt="0"/>
      <dgm:spPr/>
    </dgm:pt>
    <dgm:pt modelId="{6433803F-581A-417B-940D-615FE31DE290}" type="pres">
      <dgm:prSet presAssocID="{422C6767-8FBC-41A9-9A6A-B93A8E356946}" presName="Name9" presStyleLbl="sibTrans2D1" presStyleIdx="2" presStyleCnt="3"/>
      <dgm:spPr/>
    </dgm:pt>
    <dgm:pt modelId="{C5F840A3-C364-4E23-AA10-C83E765A6C99}" type="pres">
      <dgm:prSet presAssocID="{390B6B8D-C852-4AFF-8943-5164CE5D1CD9}" presName="composite2" presStyleCnt="0"/>
      <dgm:spPr/>
    </dgm:pt>
    <dgm:pt modelId="{C2849408-D874-4A01-BFE8-8A522CC0DF76}" type="pres">
      <dgm:prSet presAssocID="{390B6B8D-C852-4AFF-8943-5164CE5D1CD9}" presName="dummyNode2" presStyleLbl="node1" presStyleIdx="2" presStyleCnt="4"/>
      <dgm:spPr/>
    </dgm:pt>
    <dgm:pt modelId="{0189BAFF-0036-4308-AC72-625C9911AD5D}" type="pres">
      <dgm:prSet presAssocID="{390B6B8D-C852-4AFF-8943-5164CE5D1CD9}" presName="childNode2" presStyleLbl="bgAcc1" presStyleIdx="3" presStyleCnt="4">
        <dgm:presLayoutVars>
          <dgm:bulletEnabled val="1"/>
        </dgm:presLayoutVars>
      </dgm:prSet>
      <dgm:spPr/>
    </dgm:pt>
    <dgm:pt modelId="{75537C95-CB1C-41C1-ACCE-93903D1A888D}" type="pres">
      <dgm:prSet presAssocID="{390B6B8D-C852-4AFF-8943-5164CE5D1CD9}" presName="childNode2tx" presStyleLbl="bgAcc1" presStyleIdx="3" presStyleCnt="4">
        <dgm:presLayoutVars>
          <dgm:bulletEnabled val="1"/>
        </dgm:presLayoutVars>
      </dgm:prSet>
      <dgm:spPr/>
    </dgm:pt>
    <dgm:pt modelId="{38CE101A-174B-4EF0-BF10-D2785D3BA7FD}" type="pres">
      <dgm:prSet presAssocID="{390B6B8D-C852-4AFF-8943-5164CE5D1CD9}" presName="parentNode2" presStyleLbl="node1" presStyleIdx="3" presStyleCnt="4">
        <dgm:presLayoutVars>
          <dgm:chMax val="0"/>
          <dgm:bulletEnabled val="1"/>
        </dgm:presLayoutVars>
      </dgm:prSet>
      <dgm:spPr/>
    </dgm:pt>
    <dgm:pt modelId="{551B563A-303C-4A85-A6DD-9CDB29F3ADAE}" type="pres">
      <dgm:prSet presAssocID="{390B6B8D-C852-4AFF-8943-5164CE5D1CD9}" presName="connSite2" presStyleCnt="0"/>
      <dgm:spPr/>
    </dgm:pt>
  </dgm:ptLst>
  <dgm:cxnLst>
    <dgm:cxn modelId="{8E794800-5878-4635-AB2F-4C4AC9FBA5DF}" type="presOf" srcId="{8BA1F03F-3462-41B3-A834-7795FED5306E}" destId="{6FDD99FF-6A7A-47F3-AB10-432199423C14}" srcOrd="1" destOrd="0" presId="urn:microsoft.com/office/officeart/2005/8/layout/hProcess4"/>
    <dgm:cxn modelId="{B5A90B03-70AA-4B21-BEC5-7F75A8A1D390}" type="presOf" srcId="{44772530-AEEB-46C1-9049-5CB262B8C248}" destId="{0189BAFF-0036-4308-AC72-625C9911AD5D}" srcOrd="0" destOrd="1" presId="urn:microsoft.com/office/officeart/2005/8/layout/hProcess4"/>
    <dgm:cxn modelId="{BC765607-1B93-460F-A70E-8C4A4E2862B5}" type="presOf" srcId="{0DF82103-90CF-4B67-80BE-1A6F274ADF81}" destId="{9E8CD271-4691-4EA5-B314-8B26D01B5AAC}" srcOrd="0" destOrd="0" presId="urn:microsoft.com/office/officeart/2005/8/layout/hProcess4"/>
    <dgm:cxn modelId="{8E1BFF0E-E953-48E3-9809-557DFD6E6596}" srcId="{13450715-0412-4893-A516-AAE502A998C4}" destId="{A3DC57B0-0DBF-4D07-B9BF-DFB02BFE06C5}" srcOrd="1" destOrd="0" parTransId="{C314F23F-FEFA-4C10-9049-E88607B41370}" sibTransId="{9201662D-C4E9-4FF0-9E8E-82CDB4A4D86F}"/>
    <dgm:cxn modelId="{816BAF10-DBC9-4716-B9B7-D2A30C7B13F8}" type="presOf" srcId="{8BA1F03F-3462-41B3-A834-7795FED5306E}" destId="{E496C413-C7BD-4C4E-8BEA-1821D72A331A}" srcOrd="0" destOrd="0" presId="urn:microsoft.com/office/officeart/2005/8/layout/hProcess4"/>
    <dgm:cxn modelId="{6BBBA01B-7646-465C-9374-457A22F60896}" type="presOf" srcId="{2B403DA0-BEB9-44DB-B336-6DB3EFF5497F}" destId="{5365A8C9-5BC7-48C6-A17E-8C85F92B38E9}" srcOrd="0" destOrd="0" presId="urn:microsoft.com/office/officeart/2005/8/layout/hProcess4"/>
    <dgm:cxn modelId="{4A0BAD24-1CA7-48EB-9F14-7AB27E3AB7B7}" srcId="{6969DDB9-5A52-4B8F-B844-E4FDC67F4833}" destId="{390B6B8D-C852-4AFF-8943-5164CE5D1CD9}" srcOrd="3" destOrd="0" parTransId="{899FA0D2-8580-4A2D-B3D8-3555EBD57758}" sibTransId="{243E341A-202A-4963-91E3-8A9CFA766534}"/>
    <dgm:cxn modelId="{A150DE27-3E57-418D-AE21-2499E8EE1E39}" type="presOf" srcId="{B8CCC572-22F3-477B-95C4-2BD7097AEC4C}" destId="{42E98EFB-252E-4CAF-8F4B-C8ABF62DF744}" srcOrd="0" destOrd="0" presId="urn:microsoft.com/office/officeart/2005/8/layout/hProcess4"/>
    <dgm:cxn modelId="{6D85CB3C-9DD6-41D9-B378-336727D35459}" type="presOf" srcId="{64CF494E-4DF1-4F42-BBBA-46E0ADFB9926}" destId="{0189BAFF-0036-4308-AC72-625C9911AD5D}" srcOrd="0" destOrd="0" presId="urn:microsoft.com/office/officeart/2005/8/layout/hProcess4"/>
    <dgm:cxn modelId="{2976DE61-EDC8-4830-AFEA-3A89A3BEBCCF}" srcId="{390B6B8D-C852-4AFF-8943-5164CE5D1CD9}" destId="{64CF494E-4DF1-4F42-BBBA-46E0ADFB9926}" srcOrd="0" destOrd="0" parTransId="{E3F792FA-B352-4B60-A9B4-CAD89ECED39F}" sibTransId="{DB6CD55D-C891-4BFE-83EA-F9DE5FD74371}"/>
    <dgm:cxn modelId="{8072DA43-62AB-4314-B52F-E43C8D9B835C}" type="presOf" srcId="{A436F292-EE25-4D66-8603-EB0F03A96D76}" destId="{6AAF312B-7151-4ED0-BDF3-240E3182ECEA}" srcOrd="0" destOrd="0" presId="urn:microsoft.com/office/officeart/2005/8/layout/hProcess4"/>
    <dgm:cxn modelId="{CF73E164-440E-4A91-A6CC-CFFEEFB5B5EC}" type="presOf" srcId="{6969DDB9-5A52-4B8F-B844-E4FDC67F4833}" destId="{9976E89E-E3B2-4EA7-9EEB-3E08BBA07532}" srcOrd="0" destOrd="0" presId="urn:microsoft.com/office/officeart/2005/8/layout/hProcess4"/>
    <dgm:cxn modelId="{91974B67-0532-41CB-B99F-9892E3D9CE65}" type="presOf" srcId="{915C5EA6-EC8A-406B-9985-9690D444776F}" destId="{57B0F81E-19D7-43D5-A522-FBA609511E58}" srcOrd="0" destOrd="0" presId="urn:microsoft.com/office/officeart/2005/8/layout/hProcess4"/>
    <dgm:cxn modelId="{5B916A6C-B3B2-4669-96E4-F1CFE54F3004}" srcId="{390B6B8D-C852-4AFF-8943-5164CE5D1CD9}" destId="{F2F8BE21-55FC-4FAD-9C7B-40E0294E8BEA}" srcOrd="2" destOrd="0" parTransId="{AE41EBF2-27FE-486F-B5BD-DF326C17DADD}" sibTransId="{84E873FC-DF19-43F9-900E-3A91087E2EFC}"/>
    <dgm:cxn modelId="{2F9D4F70-0987-49D2-831F-5853CE42A327}" type="presOf" srcId="{390B6B8D-C852-4AFF-8943-5164CE5D1CD9}" destId="{38CE101A-174B-4EF0-BF10-D2785D3BA7FD}" srcOrd="0" destOrd="0" presId="urn:microsoft.com/office/officeart/2005/8/layout/hProcess4"/>
    <dgm:cxn modelId="{6F214559-82FE-4D75-85B5-8E2647B5D8DA}" srcId="{915C5EA6-EC8A-406B-9985-9690D444776F}" destId="{0DF82103-90CF-4B67-80BE-1A6F274ADF81}" srcOrd="0" destOrd="0" parTransId="{FC29E5D7-B0FB-477A-BDC5-459CCF7753EB}" sibTransId="{21657DA4-6820-4C69-84E0-F72A3A7E24F7}"/>
    <dgm:cxn modelId="{50F2F989-EC46-47C1-B8F1-CD5700670DAD}" srcId="{13450715-0412-4893-A516-AAE502A998C4}" destId="{5C87B7CF-0ABC-4C38-8BA0-D579E66529C6}" srcOrd="0" destOrd="0" parTransId="{86D9995E-2AF1-4ED4-90AF-89420EE3ED79}" sibTransId="{13C5B5C6-D037-4FDA-9BFE-E61D954F7A32}"/>
    <dgm:cxn modelId="{C4702D8C-28D0-4007-845C-8C6A1003CB44}" type="presOf" srcId="{F2F8BE21-55FC-4FAD-9C7B-40E0294E8BEA}" destId="{75537C95-CB1C-41C1-ACCE-93903D1A888D}" srcOrd="1" destOrd="2" presId="urn:microsoft.com/office/officeart/2005/8/layout/hProcess4"/>
    <dgm:cxn modelId="{F4805890-1D31-4F67-86E1-40A15BA17D85}" type="presOf" srcId="{44772530-AEEB-46C1-9049-5CB262B8C248}" destId="{75537C95-CB1C-41C1-ACCE-93903D1A888D}" srcOrd="1" destOrd="1" presId="urn:microsoft.com/office/officeart/2005/8/layout/hProcess4"/>
    <dgm:cxn modelId="{2737FA90-B563-4AEB-B45F-B71E7053BBFF}" srcId="{6969DDB9-5A52-4B8F-B844-E4FDC67F4833}" destId="{915C5EA6-EC8A-406B-9985-9690D444776F}" srcOrd="1" destOrd="0" parTransId="{AF5F3DDB-A226-468A-A344-F4F91892D19C}" sibTransId="{2B403DA0-BEB9-44DB-B336-6DB3EFF5497F}"/>
    <dgm:cxn modelId="{D43C5495-6EC0-422D-B45F-917E7EA5F784}" type="presOf" srcId="{422C6767-8FBC-41A9-9A6A-B93A8E356946}" destId="{6433803F-581A-417B-940D-615FE31DE290}" srcOrd="0" destOrd="0" presId="urn:microsoft.com/office/officeart/2005/8/layout/hProcess4"/>
    <dgm:cxn modelId="{CE911C97-5BB9-4EB1-A1C7-2FEF4B5502D2}" type="presOf" srcId="{29F7BFB1-6FE3-4F80-A9EF-D5338A6B48C3}" destId="{E496C413-C7BD-4C4E-8BEA-1821D72A331A}" srcOrd="0" destOrd="1" presId="urn:microsoft.com/office/officeart/2005/8/layout/hProcess4"/>
    <dgm:cxn modelId="{2E83CA97-58CC-4EE2-9593-B3910CFE54E2}" srcId="{A436F292-EE25-4D66-8603-EB0F03A96D76}" destId="{29F7BFB1-6FE3-4F80-A9EF-D5338A6B48C3}" srcOrd="1" destOrd="0" parTransId="{00D2375E-B177-4156-8DEE-9DBDE3A1E8FE}" sibTransId="{63695B0D-4D02-42D3-BA68-2313E10E160F}"/>
    <dgm:cxn modelId="{BBBE51A0-F3B6-4DA7-985F-9926467FC6B1}" srcId="{13450715-0412-4893-A516-AAE502A998C4}" destId="{F61E56D7-B767-488D-B961-77B98CD34DE4}" srcOrd="2" destOrd="0" parTransId="{A8FD2C76-81D7-4888-9F7F-78F5D6223BA2}" sibTransId="{80266C25-5539-4345-B06F-ED8B1CB0B48D}"/>
    <dgm:cxn modelId="{640312A1-8CE6-4122-88EA-90AB2B1073FB}" srcId="{390B6B8D-C852-4AFF-8943-5164CE5D1CD9}" destId="{44772530-AEEB-46C1-9049-5CB262B8C248}" srcOrd="1" destOrd="0" parTransId="{B18736E2-9381-4CDB-A345-D1E61FDC94B6}" sibTransId="{F7194E0C-2D00-40BF-BE4B-497142A37D56}"/>
    <dgm:cxn modelId="{593957AB-0568-4363-8F28-881356CFE5ED}" srcId="{6969DDB9-5A52-4B8F-B844-E4FDC67F4833}" destId="{A436F292-EE25-4D66-8603-EB0F03A96D76}" srcOrd="0" destOrd="0" parTransId="{6DA7D4C9-C07D-42CA-8413-4B6C2B58E95E}" sibTransId="{B8CCC572-22F3-477B-95C4-2BD7097AEC4C}"/>
    <dgm:cxn modelId="{7638F6AB-6E6E-4EAB-B059-389A9619FAE3}" type="presOf" srcId="{A3DC57B0-0DBF-4D07-B9BF-DFB02BFE06C5}" destId="{FF39BBC9-61C1-4259-B766-9092FBC2C131}" srcOrd="0" destOrd="1" presId="urn:microsoft.com/office/officeart/2005/8/layout/hProcess4"/>
    <dgm:cxn modelId="{372297B4-6C69-4B70-A9D2-B847C254F202}" srcId="{A436F292-EE25-4D66-8603-EB0F03A96D76}" destId="{8BA1F03F-3462-41B3-A834-7795FED5306E}" srcOrd="0" destOrd="0" parTransId="{24C2C464-3063-41DC-BAA2-185805745CBD}" sibTransId="{17135631-7BAB-44AE-9A11-B666C480E60A}"/>
    <dgm:cxn modelId="{E7A3F4B9-5530-41A5-8518-11A46D335CEB}" type="presOf" srcId="{29F7BFB1-6FE3-4F80-A9EF-D5338A6B48C3}" destId="{6FDD99FF-6A7A-47F3-AB10-432199423C14}" srcOrd="1" destOrd="1" presId="urn:microsoft.com/office/officeart/2005/8/layout/hProcess4"/>
    <dgm:cxn modelId="{C13686BC-8360-4727-B411-27433BD55F63}" type="presOf" srcId="{F61E56D7-B767-488D-B961-77B98CD34DE4}" destId="{FF39BBC9-61C1-4259-B766-9092FBC2C131}" srcOrd="0" destOrd="2" presId="urn:microsoft.com/office/officeart/2005/8/layout/hProcess4"/>
    <dgm:cxn modelId="{709009C0-3F92-4006-B20D-5760A377BB7F}" type="presOf" srcId="{F61E56D7-B767-488D-B961-77B98CD34DE4}" destId="{6E56E945-626C-4546-80C9-B867DF4111E5}" srcOrd="1" destOrd="2" presId="urn:microsoft.com/office/officeart/2005/8/layout/hProcess4"/>
    <dgm:cxn modelId="{4AF67FC3-F0C6-4B36-A5CC-BBE2A0327E94}" type="presOf" srcId="{A3DC57B0-0DBF-4D07-B9BF-DFB02BFE06C5}" destId="{6E56E945-626C-4546-80C9-B867DF4111E5}" srcOrd="1" destOrd="1" presId="urn:microsoft.com/office/officeart/2005/8/layout/hProcess4"/>
    <dgm:cxn modelId="{6AFCBDC6-D685-420A-9BC8-CF1217F56C97}" type="presOf" srcId="{0DF82103-90CF-4B67-80BE-1A6F274ADF81}" destId="{64FB2B73-06BB-4FA9-B31A-59D544FB0FF7}" srcOrd="1" destOrd="0" presId="urn:microsoft.com/office/officeart/2005/8/layout/hProcess4"/>
    <dgm:cxn modelId="{1667A9D0-93B5-41D8-BE6D-086871170BFA}" type="presOf" srcId="{5C87B7CF-0ABC-4C38-8BA0-D579E66529C6}" destId="{FF39BBC9-61C1-4259-B766-9092FBC2C131}" srcOrd="0" destOrd="0" presId="urn:microsoft.com/office/officeart/2005/8/layout/hProcess4"/>
    <dgm:cxn modelId="{001448D8-A4EF-4AF8-A5DB-975EBA1BFFED}" type="presOf" srcId="{13450715-0412-4893-A516-AAE502A998C4}" destId="{1F45D39A-055D-452E-A4B7-09C5CE8DEE37}" srcOrd="0" destOrd="0" presId="urn:microsoft.com/office/officeart/2005/8/layout/hProcess4"/>
    <dgm:cxn modelId="{785538D9-DB45-44A2-B012-A7EC54662617}" srcId="{A436F292-EE25-4D66-8603-EB0F03A96D76}" destId="{129B98D8-AE48-4019-9852-A84476C3FAC7}" srcOrd="2" destOrd="0" parTransId="{9A1BB12B-3341-4022-A41A-D00FF6270328}" sibTransId="{7FC5E30E-F07E-4031-9F13-60179DA3A2B8}"/>
    <dgm:cxn modelId="{5C04D0E5-9BD4-4FDD-B6E3-2356CA9D2689}" type="presOf" srcId="{129B98D8-AE48-4019-9852-A84476C3FAC7}" destId="{6FDD99FF-6A7A-47F3-AB10-432199423C14}" srcOrd="1" destOrd="2" presId="urn:microsoft.com/office/officeart/2005/8/layout/hProcess4"/>
    <dgm:cxn modelId="{B61AB8EB-4A45-4EEE-99DB-F48B36E9F2BB}" type="presOf" srcId="{5C87B7CF-0ABC-4C38-8BA0-D579E66529C6}" destId="{6E56E945-626C-4546-80C9-B867DF4111E5}" srcOrd="1" destOrd="0" presId="urn:microsoft.com/office/officeart/2005/8/layout/hProcess4"/>
    <dgm:cxn modelId="{D2C4B9F2-6DAC-4E47-8345-F1D93084CB69}" type="presOf" srcId="{129B98D8-AE48-4019-9852-A84476C3FAC7}" destId="{E496C413-C7BD-4C4E-8BEA-1821D72A331A}" srcOrd="0" destOrd="2" presId="urn:microsoft.com/office/officeart/2005/8/layout/hProcess4"/>
    <dgm:cxn modelId="{8F6DEEF5-45E9-47B9-A86E-C35D2F14301E}" type="presOf" srcId="{64CF494E-4DF1-4F42-BBBA-46E0ADFB9926}" destId="{75537C95-CB1C-41C1-ACCE-93903D1A888D}" srcOrd="1" destOrd="0" presId="urn:microsoft.com/office/officeart/2005/8/layout/hProcess4"/>
    <dgm:cxn modelId="{4DEC4CF6-7106-4910-B838-42C3D90420B4}" srcId="{6969DDB9-5A52-4B8F-B844-E4FDC67F4833}" destId="{13450715-0412-4893-A516-AAE502A998C4}" srcOrd="2" destOrd="0" parTransId="{1804D2B3-11BF-44BE-9378-A07066468FFC}" sibTransId="{422C6767-8FBC-41A9-9A6A-B93A8E356946}"/>
    <dgm:cxn modelId="{0A1A8CFD-0B02-4609-A892-777A95335511}" type="presOf" srcId="{F2F8BE21-55FC-4FAD-9C7B-40E0294E8BEA}" destId="{0189BAFF-0036-4308-AC72-625C9911AD5D}" srcOrd="0" destOrd="2" presId="urn:microsoft.com/office/officeart/2005/8/layout/hProcess4"/>
    <dgm:cxn modelId="{887DBA9D-538B-4D53-A6F3-48079F663F6B}" type="presParOf" srcId="{9976E89E-E3B2-4EA7-9EEB-3E08BBA07532}" destId="{484F46C9-34CF-48D3-996C-96E2DA8378AC}" srcOrd="0" destOrd="0" presId="urn:microsoft.com/office/officeart/2005/8/layout/hProcess4"/>
    <dgm:cxn modelId="{E55A4CBF-92F1-4FF5-878F-7F65BCA97681}" type="presParOf" srcId="{9976E89E-E3B2-4EA7-9EEB-3E08BBA07532}" destId="{FCDA9172-A177-4A12-B847-7735EC95FB4D}" srcOrd="1" destOrd="0" presId="urn:microsoft.com/office/officeart/2005/8/layout/hProcess4"/>
    <dgm:cxn modelId="{13A13477-9F8D-43D7-87F8-FFBE75413120}" type="presParOf" srcId="{9976E89E-E3B2-4EA7-9EEB-3E08BBA07532}" destId="{CDA037E9-1165-44A8-9B5B-98995C3B75FF}" srcOrd="2" destOrd="0" presId="urn:microsoft.com/office/officeart/2005/8/layout/hProcess4"/>
    <dgm:cxn modelId="{0B118C2E-0FF0-4B8A-BB67-EC8889EF2FAF}" type="presParOf" srcId="{CDA037E9-1165-44A8-9B5B-98995C3B75FF}" destId="{9FC0A9F1-697F-40CF-8284-4D65845F1AEF}" srcOrd="0" destOrd="0" presId="urn:microsoft.com/office/officeart/2005/8/layout/hProcess4"/>
    <dgm:cxn modelId="{8B9D2D40-5F73-4A2A-AEFC-33F80A9B2D6D}" type="presParOf" srcId="{9FC0A9F1-697F-40CF-8284-4D65845F1AEF}" destId="{C79E7072-FB03-4CC1-8F9C-6406CCBCC021}" srcOrd="0" destOrd="0" presId="urn:microsoft.com/office/officeart/2005/8/layout/hProcess4"/>
    <dgm:cxn modelId="{E3BC08CB-6008-495C-ADC9-1728F134A37B}" type="presParOf" srcId="{9FC0A9F1-697F-40CF-8284-4D65845F1AEF}" destId="{E496C413-C7BD-4C4E-8BEA-1821D72A331A}" srcOrd="1" destOrd="0" presId="urn:microsoft.com/office/officeart/2005/8/layout/hProcess4"/>
    <dgm:cxn modelId="{29145328-4512-45F8-81A3-446AB1768BD9}" type="presParOf" srcId="{9FC0A9F1-697F-40CF-8284-4D65845F1AEF}" destId="{6FDD99FF-6A7A-47F3-AB10-432199423C14}" srcOrd="2" destOrd="0" presId="urn:microsoft.com/office/officeart/2005/8/layout/hProcess4"/>
    <dgm:cxn modelId="{C0EAC423-740C-4E55-90D2-3CF4A1440547}" type="presParOf" srcId="{9FC0A9F1-697F-40CF-8284-4D65845F1AEF}" destId="{6AAF312B-7151-4ED0-BDF3-240E3182ECEA}" srcOrd="3" destOrd="0" presId="urn:microsoft.com/office/officeart/2005/8/layout/hProcess4"/>
    <dgm:cxn modelId="{4D8D91B3-9DFB-4777-A0FB-2CA7FAD3EDE4}" type="presParOf" srcId="{9FC0A9F1-697F-40CF-8284-4D65845F1AEF}" destId="{142AE0F3-9B1E-4FE7-ABAE-90EB1D538CFE}" srcOrd="4" destOrd="0" presId="urn:microsoft.com/office/officeart/2005/8/layout/hProcess4"/>
    <dgm:cxn modelId="{E3700295-8FF9-4C25-92E8-A9286BFD508E}" type="presParOf" srcId="{CDA037E9-1165-44A8-9B5B-98995C3B75FF}" destId="{42E98EFB-252E-4CAF-8F4B-C8ABF62DF744}" srcOrd="1" destOrd="0" presId="urn:microsoft.com/office/officeart/2005/8/layout/hProcess4"/>
    <dgm:cxn modelId="{90581D10-4835-4652-84B6-A7B4887001A0}" type="presParOf" srcId="{CDA037E9-1165-44A8-9B5B-98995C3B75FF}" destId="{753F0DB6-BB20-490A-A84B-7FEB58A45163}" srcOrd="2" destOrd="0" presId="urn:microsoft.com/office/officeart/2005/8/layout/hProcess4"/>
    <dgm:cxn modelId="{D0AE1639-947E-4625-89D8-BCB5AA6B8E98}" type="presParOf" srcId="{753F0DB6-BB20-490A-A84B-7FEB58A45163}" destId="{0A531E3B-3F03-4940-B277-F3142F531A59}" srcOrd="0" destOrd="0" presId="urn:microsoft.com/office/officeart/2005/8/layout/hProcess4"/>
    <dgm:cxn modelId="{37275BA5-32CE-4C9B-924B-E05052504326}" type="presParOf" srcId="{753F0DB6-BB20-490A-A84B-7FEB58A45163}" destId="{9E8CD271-4691-4EA5-B314-8B26D01B5AAC}" srcOrd="1" destOrd="0" presId="urn:microsoft.com/office/officeart/2005/8/layout/hProcess4"/>
    <dgm:cxn modelId="{95146752-FF85-40CD-9B71-59C2687C58C1}" type="presParOf" srcId="{753F0DB6-BB20-490A-A84B-7FEB58A45163}" destId="{64FB2B73-06BB-4FA9-B31A-59D544FB0FF7}" srcOrd="2" destOrd="0" presId="urn:microsoft.com/office/officeart/2005/8/layout/hProcess4"/>
    <dgm:cxn modelId="{0BFD7B67-FD63-4F6E-BA28-8771EB3BEABF}" type="presParOf" srcId="{753F0DB6-BB20-490A-A84B-7FEB58A45163}" destId="{57B0F81E-19D7-43D5-A522-FBA609511E58}" srcOrd="3" destOrd="0" presId="urn:microsoft.com/office/officeart/2005/8/layout/hProcess4"/>
    <dgm:cxn modelId="{AE25B47A-AF7A-48A8-B847-5287C98B58AA}" type="presParOf" srcId="{753F0DB6-BB20-490A-A84B-7FEB58A45163}" destId="{8F046225-E0DF-4750-B5E1-AC0331C25396}" srcOrd="4" destOrd="0" presId="urn:microsoft.com/office/officeart/2005/8/layout/hProcess4"/>
    <dgm:cxn modelId="{C4D19C41-D297-4030-ABAE-48B872C8E7F3}" type="presParOf" srcId="{CDA037E9-1165-44A8-9B5B-98995C3B75FF}" destId="{5365A8C9-5BC7-48C6-A17E-8C85F92B38E9}" srcOrd="3" destOrd="0" presId="urn:microsoft.com/office/officeart/2005/8/layout/hProcess4"/>
    <dgm:cxn modelId="{F08ED50A-A16E-4099-B5D9-EEF37DBEB165}" type="presParOf" srcId="{CDA037E9-1165-44A8-9B5B-98995C3B75FF}" destId="{1592D1B1-5251-4631-B46A-B769ADD61518}" srcOrd="4" destOrd="0" presId="urn:microsoft.com/office/officeart/2005/8/layout/hProcess4"/>
    <dgm:cxn modelId="{A5BC2A56-723E-499A-BDB3-DD92034D50A6}" type="presParOf" srcId="{1592D1B1-5251-4631-B46A-B769ADD61518}" destId="{78AA2CED-D1ED-4C0B-B995-146C559DDEAB}" srcOrd="0" destOrd="0" presId="urn:microsoft.com/office/officeart/2005/8/layout/hProcess4"/>
    <dgm:cxn modelId="{7C707927-03B9-4909-817F-3CFC123679D5}" type="presParOf" srcId="{1592D1B1-5251-4631-B46A-B769ADD61518}" destId="{FF39BBC9-61C1-4259-B766-9092FBC2C131}" srcOrd="1" destOrd="0" presId="urn:microsoft.com/office/officeart/2005/8/layout/hProcess4"/>
    <dgm:cxn modelId="{1C2172BB-3FDE-4C27-AC16-205DC8582065}" type="presParOf" srcId="{1592D1B1-5251-4631-B46A-B769ADD61518}" destId="{6E56E945-626C-4546-80C9-B867DF4111E5}" srcOrd="2" destOrd="0" presId="urn:microsoft.com/office/officeart/2005/8/layout/hProcess4"/>
    <dgm:cxn modelId="{C1555B7A-6DDB-4D52-935C-19F5106F71B9}" type="presParOf" srcId="{1592D1B1-5251-4631-B46A-B769ADD61518}" destId="{1F45D39A-055D-452E-A4B7-09C5CE8DEE37}" srcOrd="3" destOrd="0" presId="urn:microsoft.com/office/officeart/2005/8/layout/hProcess4"/>
    <dgm:cxn modelId="{57303F66-5660-474E-8B76-918FEE7FEF54}" type="presParOf" srcId="{1592D1B1-5251-4631-B46A-B769ADD61518}" destId="{31B841A9-89D5-4A99-85B1-BF011A4F5FCB}" srcOrd="4" destOrd="0" presId="urn:microsoft.com/office/officeart/2005/8/layout/hProcess4"/>
    <dgm:cxn modelId="{B6ABD100-34B9-4355-809A-A0FB9D7DFC51}" type="presParOf" srcId="{CDA037E9-1165-44A8-9B5B-98995C3B75FF}" destId="{6433803F-581A-417B-940D-615FE31DE290}" srcOrd="5" destOrd="0" presId="urn:microsoft.com/office/officeart/2005/8/layout/hProcess4"/>
    <dgm:cxn modelId="{0074C465-B7E8-4F6B-B183-E5C9CD99A73E}" type="presParOf" srcId="{CDA037E9-1165-44A8-9B5B-98995C3B75FF}" destId="{C5F840A3-C364-4E23-AA10-C83E765A6C99}" srcOrd="6" destOrd="0" presId="urn:microsoft.com/office/officeart/2005/8/layout/hProcess4"/>
    <dgm:cxn modelId="{2C7E525E-1079-4D30-80B9-E198E820C430}" type="presParOf" srcId="{C5F840A3-C364-4E23-AA10-C83E765A6C99}" destId="{C2849408-D874-4A01-BFE8-8A522CC0DF76}" srcOrd="0" destOrd="0" presId="urn:microsoft.com/office/officeart/2005/8/layout/hProcess4"/>
    <dgm:cxn modelId="{EF68D829-F535-4A79-99BD-1EEB2BF64CA9}" type="presParOf" srcId="{C5F840A3-C364-4E23-AA10-C83E765A6C99}" destId="{0189BAFF-0036-4308-AC72-625C9911AD5D}" srcOrd="1" destOrd="0" presId="urn:microsoft.com/office/officeart/2005/8/layout/hProcess4"/>
    <dgm:cxn modelId="{206E77FD-1472-4DCF-800C-EAC107B4C9C8}" type="presParOf" srcId="{C5F840A3-C364-4E23-AA10-C83E765A6C99}" destId="{75537C95-CB1C-41C1-ACCE-93903D1A888D}" srcOrd="2" destOrd="0" presId="urn:microsoft.com/office/officeart/2005/8/layout/hProcess4"/>
    <dgm:cxn modelId="{DBC8A75A-481F-427E-BB22-F7531A286098}" type="presParOf" srcId="{C5F840A3-C364-4E23-AA10-C83E765A6C99}" destId="{38CE101A-174B-4EF0-BF10-D2785D3BA7FD}" srcOrd="3" destOrd="0" presId="urn:microsoft.com/office/officeart/2005/8/layout/hProcess4"/>
    <dgm:cxn modelId="{BBB382F5-732C-4E06-A5B4-EDD59DCD4506}" type="presParOf" srcId="{C5F840A3-C364-4E23-AA10-C83E765A6C99}" destId="{551B563A-303C-4A85-A6DD-9CDB29F3ADA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845A0-8EEB-4CC1-A062-467BDFFDA97E}"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AD010C52-D257-4AC6-95E1-9EFE7B8751DC}">
      <dgm:prSet custT="1"/>
      <dgm:spPr>
        <a:solidFill>
          <a:srgbClr val="006671"/>
        </a:solidFill>
      </dgm:spPr>
      <dgm:t>
        <a:bodyPr/>
        <a:lstStyle/>
        <a:p>
          <a:pPr rtl="0"/>
          <a:r>
            <a:rPr lang="en-US" sz="1600">
              <a:latin typeface="Arial" panose="020B0604020202020204" pitchFamily="34" charset="0"/>
              <a:cs typeface="Arial" panose="020B0604020202020204" pitchFamily="34" charset="0"/>
            </a:rPr>
            <a:t>Intermediate Term</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(2024 – 2029)​</a:t>
          </a:r>
        </a:p>
      </dgm:t>
    </dgm:pt>
    <dgm:pt modelId="{A36269BD-1DE3-4A0B-B1DF-BFD86C000448}" type="parTrans" cxnId="{1920F6EE-A164-45EA-BA9A-7FC54B69A7B4}">
      <dgm:prSet/>
      <dgm:spPr/>
      <dgm:t>
        <a:bodyPr/>
        <a:lstStyle/>
        <a:p>
          <a:endParaRPr lang="en-US"/>
        </a:p>
      </dgm:t>
    </dgm:pt>
    <dgm:pt modelId="{CF67873A-000B-49D6-98CE-2402A3A7582C}" type="sibTrans" cxnId="{1920F6EE-A164-45EA-BA9A-7FC54B69A7B4}">
      <dgm:prSet/>
      <dgm:spPr/>
      <dgm:t>
        <a:bodyPr/>
        <a:lstStyle/>
        <a:p>
          <a:endParaRPr lang="en-US"/>
        </a:p>
      </dgm:t>
    </dgm:pt>
    <dgm:pt modelId="{A17A1414-D560-48E9-B7B1-9A2909C64A39}">
      <dgm:prSet custT="1"/>
      <dgm:spPr>
        <a:solidFill>
          <a:srgbClr val="58C3B4"/>
        </a:solidFill>
      </dgm:spPr>
      <dgm:t>
        <a:bodyPr/>
        <a:lstStyle/>
        <a:p>
          <a:pPr rtl="0"/>
          <a:r>
            <a:rPr lang="en-US" sz="1600">
              <a:latin typeface="Arial" panose="020B0604020202020204" pitchFamily="34" charset="0"/>
              <a:cs typeface="Arial" panose="020B0604020202020204" pitchFamily="34" charset="0"/>
            </a:rPr>
            <a:t>Long Term</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(2030 – 2045)</a:t>
          </a:r>
        </a:p>
      </dgm:t>
    </dgm:pt>
    <dgm:pt modelId="{B8B5CF52-9BBE-4445-9D75-59A8A2082ADB}" type="parTrans" cxnId="{051038B0-6DEF-4712-9548-5E70BD4E3B48}">
      <dgm:prSet/>
      <dgm:spPr/>
      <dgm:t>
        <a:bodyPr/>
        <a:lstStyle/>
        <a:p>
          <a:endParaRPr lang="en-US"/>
        </a:p>
      </dgm:t>
    </dgm:pt>
    <dgm:pt modelId="{072FC759-14A9-46B3-839D-A4F3219EF60E}" type="sibTrans" cxnId="{051038B0-6DEF-4712-9548-5E70BD4E3B48}">
      <dgm:prSet/>
      <dgm:spPr/>
      <dgm:t>
        <a:bodyPr/>
        <a:lstStyle/>
        <a:p>
          <a:endParaRPr lang="en-US"/>
        </a:p>
      </dgm:t>
    </dgm:pt>
    <dgm:pt modelId="{367D3E88-E6D6-451C-931C-4FE4869645AA}">
      <dgm:prSet/>
      <dgm:spPr/>
      <dgm:t>
        <a:bodyPr/>
        <a:lstStyle/>
        <a:p>
          <a:pPr marL="114300" indent="-114300">
            <a:lnSpc>
              <a:spcPct val="100000"/>
            </a:lnSpc>
            <a:spcAft>
              <a:spcPts val="600"/>
            </a:spcAft>
          </a:pPr>
          <a:r>
            <a:rPr lang="en-US" b="0" i="0">
              <a:latin typeface="Arial" panose="020B0604020202020204" pitchFamily="34" charset="0"/>
              <a:cs typeface="Arial" panose="020B0604020202020204" pitchFamily="34" charset="0"/>
            </a:rPr>
            <a:t>Explore clean technology and fuels such as direct air capture, green hydrogen, and RNG </a:t>
          </a:r>
          <a:endParaRPr lang="en-US" b="1">
            <a:latin typeface="Arial" panose="020B0604020202020204" pitchFamily="34" charset="0"/>
            <a:cs typeface="Arial" panose="020B0604020202020204" pitchFamily="34" charset="0"/>
          </a:endParaRPr>
        </a:p>
      </dgm:t>
    </dgm:pt>
    <dgm:pt modelId="{DDA9E4CA-3E84-4E93-83A2-4715839EAF10}" type="parTrans" cxnId="{82496958-C677-4396-AD0D-46835D346A33}">
      <dgm:prSet/>
      <dgm:spPr/>
      <dgm:t>
        <a:bodyPr/>
        <a:lstStyle/>
        <a:p>
          <a:endParaRPr lang="en-US"/>
        </a:p>
      </dgm:t>
    </dgm:pt>
    <dgm:pt modelId="{6187A85E-C57A-40EA-8E75-D2E189659342}" type="sibTrans" cxnId="{82496958-C677-4396-AD0D-46835D346A33}">
      <dgm:prSet/>
      <dgm:spPr/>
      <dgm:t>
        <a:bodyPr/>
        <a:lstStyle/>
        <a:p>
          <a:endParaRPr lang="en-US"/>
        </a:p>
      </dgm:t>
    </dgm:pt>
    <dgm:pt modelId="{DA9305B7-CDF3-40FB-95DD-97047DB6A2C4}">
      <dgm:prSet phldr="0"/>
      <dgm:spPr/>
      <dgm:t>
        <a:bodyPr/>
        <a:lstStyle/>
        <a:p>
          <a:pPr marL="114300" indent="-114300">
            <a:lnSpc>
              <a:spcPct val="100000"/>
            </a:lnSpc>
            <a:spcAft>
              <a:spcPts val="600"/>
            </a:spcAft>
          </a:pPr>
          <a:r>
            <a:rPr lang="en-US" b="0" i="0">
              <a:latin typeface="Arial" panose="020B0604020202020204" pitchFamily="34" charset="0"/>
              <a:cs typeface="Arial" panose="020B0604020202020204" pitchFamily="34" charset="0"/>
            </a:rPr>
            <a:t>Continue to acquire cost-effective conservation </a:t>
          </a:r>
          <a:endParaRPr lang="en-US">
            <a:latin typeface="Arial" panose="020B0604020202020204" pitchFamily="34" charset="0"/>
            <a:cs typeface="Arial" panose="020B0604020202020204" pitchFamily="34" charset="0"/>
          </a:endParaRPr>
        </a:p>
      </dgm:t>
    </dgm:pt>
    <dgm:pt modelId="{2D3EB783-0E9C-47CE-8149-5255F7657A4D}" type="parTrans" cxnId="{43C1B5A3-E375-471A-ACD1-B1EA910C70A5}">
      <dgm:prSet/>
      <dgm:spPr/>
      <dgm:t>
        <a:bodyPr/>
        <a:lstStyle/>
        <a:p>
          <a:endParaRPr lang="en-US"/>
        </a:p>
      </dgm:t>
    </dgm:pt>
    <dgm:pt modelId="{46DA84AE-81B8-4A9C-A61F-347C316B670C}" type="sibTrans" cxnId="{43C1B5A3-E375-471A-ACD1-B1EA910C70A5}">
      <dgm:prSet/>
      <dgm:spPr/>
      <dgm:t>
        <a:bodyPr/>
        <a:lstStyle/>
        <a:p>
          <a:endParaRPr lang="en-US"/>
        </a:p>
      </dgm:t>
    </dgm:pt>
    <dgm:pt modelId="{050DA2D2-76C8-437D-B671-2E800E7C6ABC}">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Explore which expiring pipeline contracts would be feasible to let expire rather than renew</a:t>
          </a:r>
        </a:p>
      </dgm:t>
    </dgm:pt>
    <dgm:pt modelId="{25988495-96D5-4EAA-8DCD-D5E3DD1A63BA}" type="parTrans" cxnId="{1CF67047-98EA-429D-B045-348F90112B5C}">
      <dgm:prSet/>
      <dgm:spPr/>
      <dgm:t>
        <a:bodyPr/>
        <a:lstStyle/>
        <a:p>
          <a:endParaRPr lang="en-US"/>
        </a:p>
      </dgm:t>
    </dgm:pt>
    <dgm:pt modelId="{6ADAC27C-63F4-45B6-9BBE-36ECD7F1A3BE}" type="sibTrans" cxnId="{1CF67047-98EA-429D-B045-348F90112B5C}">
      <dgm:prSet/>
      <dgm:spPr/>
      <dgm:t>
        <a:bodyPr/>
        <a:lstStyle/>
        <a:p>
          <a:endParaRPr lang="en-US"/>
        </a:p>
      </dgm:t>
    </dgm:pt>
    <dgm:pt modelId="{A51BFF45-6D86-44A8-B31B-2F5B598C4677}">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Determine technical feasibility and any other issues of upgrading the Swarr propane-air injection facility</a:t>
          </a:r>
        </a:p>
      </dgm:t>
    </dgm:pt>
    <dgm:pt modelId="{68E48F26-49C2-4FE2-967D-714B57A86A56}" type="parTrans" cxnId="{BD789FDD-F12C-4CD5-B0C3-953685CDD1D8}">
      <dgm:prSet/>
      <dgm:spPr/>
      <dgm:t>
        <a:bodyPr/>
        <a:lstStyle/>
        <a:p>
          <a:endParaRPr lang="en-US"/>
        </a:p>
      </dgm:t>
    </dgm:pt>
    <dgm:pt modelId="{930FE0FE-6E0F-42FC-8C3A-77A6F5CAC698}" type="sibTrans" cxnId="{BD789FDD-F12C-4CD5-B0C3-953685CDD1D8}">
      <dgm:prSet/>
      <dgm:spPr/>
      <dgm:t>
        <a:bodyPr/>
        <a:lstStyle/>
        <a:p>
          <a:endParaRPr lang="en-US"/>
        </a:p>
      </dgm:t>
    </dgm:pt>
    <dgm:pt modelId="{D4E953B9-9B8D-42D4-A795-19C0EB682880}">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Purchase CCA allowances to meet CCA compliance requirements </a:t>
          </a:r>
        </a:p>
      </dgm:t>
    </dgm:pt>
    <dgm:pt modelId="{0E88B77F-0E07-4446-BF9E-BED889511E29}" type="parTrans" cxnId="{6FB2CAB6-EE17-41B2-B8AA-6E4437780353}">
      <dgm:prSet/>
      <dgm:spPr/>
      <dgm:t>
        <a:bodyPr/>
        <a:lstStyle/>
        <a:p>
          <a:endParaRPr lang="en-US"/>
        </a:p>
      </dgm:t>
    </dgm:pt>
    <dgm:pt modelId="{12639A0B-6675-4491-943D-29C5C4C91DDF}" type="sibTrans" cxnId="{6FB2CAB6-EE17-41B2-B8AA-6E4437780353}">
      <dgm:prSet/>
      <dgm:spPr/>
      <dgm:t>
        <a:bodyPr/>
        <a:lstStyle/>
        <a:p>
          <a:endParaRPr lang="en-US"/>
        </a:p>
      </dgm:t>
    </dgm:pt>
    <dgm:pt modelId="{7BE06A8F-00F2-4420-ACCB-C38441EFE623}">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Reduce emission profile by exploring Renewable Natural Gas (RNG) within the Pacific Northwest and outside the region</a:t>
          </a:r>
        </a:p>
      </dgm:t>
    </dgm:pt>
    <dgm:pt modelId="{7F21A201-0A3F-49D1-894B-43D592F11832}" type="parTrans" cxnId="{38E8B540-2EB2-44E1-BCEA-9153E2925329}">
      <dgm:prSet/>
      <dgm:spPr/>
      <dgm:t>
        <a:bodyPr/>
        <a:lstStyle/>
        <a:p>
          <a:endParaRPr lang="en-US"/>
        </a:p>
      </dgm:t>
    </dgm:pt>
    <dgm:pt modelId="{BBC0076F-5A0B-4B74-B01F-B6A92FC639C7}" type="sibTrans" cxnId="{38E8B540-2EB2-44E1-BCEA-9153E2925329}">
      <dgm:prSet/>
      <dgm:spPr/>
      <dgm:t>
        <a:bodyPr/>
        <a:lstStyle/>
        <a:p>
          <a:endParaRPr lang="en-US"/>
        </a:p>
      </dgm:t>
    </dgm:pt>
    <dgm:pt modelId="{371EDE9D-1172-4CD9-9BAA-84E2E6B8D81F}">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Continue to assess non pipe alternatives on the gas distribution system</a:t>
          </a:r>
        </a:p>
      </dgm:t>
    </dgm:pt>
    <dgm:pt modelId="{AD09674F-4935-4B57-88D2-7E096BCC26A3}" type="parTrans" cxnId="{04024D6A-07C8-4916-9D87-BC247851C54E}">
      <dgm:prSet/>
      <dgm:spPr/>
      <dgm:t>
        <a:bodyPr/>
        <a:lstStyle/>
        <a:p>
          <a:endParaRPr lang="en-US"/>
        </a:p>
      </dgm:t>
    </dgm:pt>
    <dgm:pt modelId="{2600042B-98AF-4298-9383-736C70B6A0FA}" type="sibTrans" cxnId="{04024D6A-07C8-4916-9D87-BC247851C54E}">
      <dgm:prSet/>
      <dgm:spPr/>
      <dgm:t>
        <a:bodyPr/>
        <a:lstStyle/>
        <a:p>
          <a:endParaRPr lang="en-US"/>
        </a:p>
      </dgm:t>
    </dgm:pt>
    <dgm:pt modelId="{F3B61FAF-2736-4186-94F1-54298883E5B7}">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Turn back transport pipeline capacity to the pipeline company when the portfolio becomes surplus due to decreasing loads</a:t>
          </a:r>
        </a:p>
      </dgm:t>
    </dgm:pt>
    <dgm:pt modelId="{E02E2774-B80C-427A-BB9D-8378DAAC7538}" type="parTrans" cxnId="{11E9117E-493C-4DEA-999C-7EFD3F014711}">
      <dgm:prSet/>
      <dgm:spPr/>
      <dgm:t>
        <a:bodyPr/>
        <a:lstStyle/>
        <a:p>
          <a:endParaRPr lang="en-US"/>
        </a:p>
      </dgm:t>
    </dgm:pt>
    <dgm:pt modelId="{B30C1A76-B258-4EC3-9E62-7C846B0FA8D2}" type="sibTrans" cxnId="{11E9117E-493C-4DEA-999C-7EFD3F014711}">
      <dgm:prSet/>
      <dgm:spPr/>
      <dgm:t>
        <a:bodyPr/>
        <a:lstStyle/>
        <a:p>
          <a:endParaRPr lang="en-US"/>
        </a:p>
      </dgm:t>
    </dgm:pt>
    <dgm:pt modelId="{CC79443F-3BE3-4D5B-B4ED-CE4100A12F6B}">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Continue to assess electrification as a decarbonization option for the gas utility</a:t>
          </a:r>
        </a:p>
      </dgm:t>
    </dgm:pt>
    <dgm:pt modelId="{6B9E2913-1E52-45EA-9A0D-67104206EB96}" type="parTrans" cxnId="{7A931D94-D9A5-424F-B97A-26B3FCE069A6}">
      <dgm:prSet/>
      <dgm:spPr/>
      <dgm:t>
        <a:bodyPr/>
        <a:lstStyle/>
        <a:p>
          <a:endParaRPr lang="en-US"/>
        </a:p>
      </dgm:t>
    </dgm:pt>
    <dgm:pt modelId="{0D54C757-55D2-4BCE-BA8A-4A61C67182C5}" type="sibTrans" cxnId="{7A931D94-D9A5-424F-B97A-26B3FCE069A6}">
      <dgm:prSet/>
      <dgm:spPr/>
      <dgm:t>
        <a:bodyPr/>
        <a:lstStyle/>
        <a:p>
          <a:endParaRPr lang="en-US"/>
        </a:p>
      </dgm:t>
    </dgm:pt>
    <dgm:pt modelId="{47BE7E17-5D08-49A9-99B8-BF2DC92EB187}">
      <dgm:prSet/>
      <dgm:spPr/>
      <dgm:t>
        <a:bodyPr/>
        <a:lstStyle/>
        <a:p>
          <a:pPr marL="114300" indent="-114300" rtl="0">
            <a:lnSpc>
              <a:spcPct val="100000"/>
            </a:lnSpc>
            <a:spcAft>
              <a:spcPts val="600"/>
            </a:spcAft>
          </a:pPr>
          <a:r>
            <a:rPr lang="en-US" b="0" i="0">
              <a:latin typeface="Arial" panose="020B0604020202020204" pitchFamily="34" charset="0"/>
              <a:cs typeface="Arial" panose="020B0604020202020204" pitchFamily="34" charset="0"/>
            </a:rPr>
            <a:t>Participate in green hydrogen activities in the PNW</a:t>
          </a:r>
        </a:p>
      </dgm:t>
    </dgm:pt>
    <dgm:pt modelId="{3109C2EB-CD05-41B8-B48A-F39706AD2B96}" type="parTrans" cxnId="{1F61FED2-D14B-4B1F-88A5-C124791209B7}">
      <dgm:prSet/>
      <dgm:spPr/>
      <dgm:t>
        <a:bodyPr/>
        <a:lstStyle/>
        <a:p>
          <a:endParaRPr lang="en-US"/>
        </a:p>
      </dgm:t>
    </dgm:pt>
    <dgm:pt modelId="{5A1B6447-EC05-42A6-AC65-481471F2E1B4}" type="sibTrans" cxnId="{1F61FED2-D14B-4B1F-88A5-C124791209B7}">
      <dgm:prSet/>
      <dgm:spPr/>
      <dgm:t>
        <a:bodyPr/>
        <a:lstStyle/>
        <a:p>
          <a:endParaRPr lang="en-US"/>
        </a:p>
      </dgm:t>
    </dgm:pt>
    <dgm:pt modelId="{70BCA0FD-CF85-4CCA-AF7B-01C01FA7027F}">
      <dgm:prSet phldr="0"/>
      <dgm:spPr/>
      <dgm:t>
        <a:bodyPr/>
        <a:lstStyle/>
        <a:p>
          <a:pPr marL="114300" indent="-114300" rtl="0">
            <a:lnSpc>
              <a:spcPct val="100000"/>
            </a:lnSpc>
            <a:spcAft>
              <a:spcPts val="600"/>
            </a:spcAft>
          </a:pPr>
          <a:r>
            <a:rPr lang="en-US" b="0" i="0">
              <a:solidFill>
                <a:srgbClr val="444444"/>
              </a:solidFill>
              <a:latin typeface="Arial" panose="020B0604020202020204" pitchFamily="34" charset="0"/>
              <a:cs typeface="Arial" panose="020B0604020202020204" pitchFamily="34" charset="0"/>
            </a:rPr>
            <a:t>Continue engagement to develop and deliver on a plan to meaningfully incorporate equity considerations into the 2025 IRP</a:t>
          </a:r>
        </a:p>
      </dgm:t>
    </dgm:pt>
    <dgm:pt modelId="{CC145182-A57E-41D5-9596-6559B8A312E9}" type="parTrans" cxnId="{614579E2-AB76-4C16-8734-B625BFDE8335}">
      <dgm:prSet/>
      <dgm:spPr/>
      <dgm:t>
        <a:bodyPr/>
        <a:lstStyle/>
        <a:p>
          <a:endParaRPr lang="en-US"/>
        </a:p>
      </dgm:t>
    </dgm:pt>
    <dgm:pt modelId="{A7787BD4-444F-438D-81C9-A554856F0074}" type="sibTrans" cxnId="{614579E2-AB76-4C16-8734-B625BFDE8335}">
      <dgm:prSet/>
      <dgm:spPr/>
      <dgm:t>
        <a:bodyPr/>
        <a:lstStyle/>
        <a:p>
          <a:endParaRPr lang="en-US"/>
        </a:p>
      </dgm:t>
    </dgm:pt>
    <dgm:pt modelId="{3E0A7B10-0C21-49EB-9093-B33B6B23232D}" type="pres">
      <dgm:prSet presAssocID="{E2C845A0-8EEB-4CC1-A062-467BDFFDA97E}" presName="Name0" presStyleCnt="0">
        <dgm:presLayoutVars>
          <dgm:dir/>
          <dgm:animLvl val="lvl"/>
          <dgm:resizeHandles val="exact"/>
        </dgm:presLayoutVars>
      </dgm:prSet>
      <dgm:spPr/>
    </dgm:pt>
    <dgm:pt modelId="{510C8385-37E5-4C2E-B94B-6046DC84CCB6}" type="pres">
      <dgm:prSet presAssocID="{AD010C52-D257-4AC6-95E1-9EFE7B8751DC}" presName="composite" presStyleCnt="0"/>
      <dgm:spPr/>
    </dgm:pt>
    <dgm:pt modelId="{612DD41D-5ACB-4719-8C56-62BA0C12D7EB}" type="pres">
      <dgm:prSet presAssocID="{AD010C52-D257-4AC6-95E1-9EFE7B8751DC}" presName="parTx" presStyleLbl="node1" presStyleIdx="0" presStyleCnt="2">
        <dgm:presLayoutVars>
          <dgm:chMax val="0"/>
          <dgm:chPref val="0"/>
          <dgm:bulletEnabled val="1"/>
        </dgm:presLayoutVars>
      </dgm:prSet>
      <dgm:spPr/>
    </dgm:pt>
    <dgm:pt modelId="{497AA6A4-78E7-455A-B15B-CAA09052772A}" type="pres">
      <dgm:prSet presAssocID="{AD010C52-D257-4AC6-95E1-9EFE7B8751DC}" presName="desTx" presStyleLbl="revTx" presStyleIdx="0" presStyleCnt="2" custScaleX="114207" custLinFactNeighborX="10579" custLinFactNeighborY="-1304">
        <dgm:presLayoutVars>
          <dgm:bulletEnabled val="1"/>
        </dgm:presLayoutVars>
      </dgm:prSet>
      <dgm:spPr/>
    </dgm:pt>
    <dgm:pt modelId="{797C36AD-281B-4E44-AF7C-D74B504EC25F}" type="pres">
      <dgm:prSet presAssocID="{CF67873A-000B-49D6-98CE-2402A3A7582C}" presName="space" presStyleCnt="0"/>
      <dgm:spPr/>
    </dgm:pt>
    <dgm:pt modelId="{CA3A648F-64E1-4873-A468-50E4CBCE1DF2}" type="pres">
      <dgm:prSet presAssocID="{A17A1414-D560-48E9-B7B1-9A2909C64A39}" presName="composite" presStyleCnt="0"/>
      <dgm:spPr/>
    </dgm:pt>
    <dgm:pt modelId="{B7D7ABE4-4C03-4AB2-A5EA-D1F2FB38F1CB}" type="pres">
      <dgm:prSet presAssocID="{A17A1414-D560-48E9-B7B1-9A2909C64A39}" presName="parTx" presStyleLbl="node1" presStyleIdx="1" presStyleCnt="2" custLinFactNeighborY="-1650">
        <dgm:presLayoutVars>
          <dgm:chMax val="0"/>
          <dgm:chPref val="0"/>
          <dgm:bulletEnabled val="1"/>
        </dgm:presLayoutVars>
      </dgm:prSet>
      <dgm:spPr>
        <a:solidFill>
          <a:srgbClr val="5B234F"/>
        </a:solidFill>
      </dgm:spPr>
    </dgm:pt>
    <dgm:pt modelId="{B8679C99-C1A4-4502-BF36-7689239D24B8}" type="pres">
      <dgm:prSet presAssocID="{A17A1414-D560-48E9-B7B1-9A2909C64A39}" presName="desTx" presStyleLbl="revTx" presStyleIdx="1" presStyleCnt="2" custScaleX="110687" custLinFactNeighborX="8209" custLinFactNeighborY="-1547">
        <dgm:presLayoutVars>
          <dgm:bulletEnabled val="1"/>
        </dgm:presLayoutVars>
      </dgm:prSet>
      <dgm:spPr/>
    </dgm:pt>
  </dgm:ptLst>
  <dgm:cxnLst>
    <dgm:cxn modelId="{3C493526-D99C-4F1A-AE1B-C29B97386E96}" type="presOf" srcId="{367D3E88-E6D6-451C-931C-4FE4869645AA}" destId="{B8679C99-C1A4-4502-BF36-7689239D24B8}" srcOrd="0" destOrd="0" presId="urn:microsoft.com/office/officeart/2005/8/layout/chevron1"/>
    <dgm:cxn modelId="{DC964526-4BA8-4067-A69C-12E104804CBC}" type="presOf" srcId="{AD010C52-D257-4AC6-95E1-9EFE7B8751DC}" destId="{612DD41D-5ACB-4719-8C56-62BA0C12D7EB}" srcOrd="0" destOrd="0" presId="urn:microsoft.com/office/officeart/2005/8/layout/chevron1"/>
    <dgm:cxn modelId="{0CF2463D-045C-46C2-80EC-5C8B77DA88F8}" type="presOf" srcId="{D4E953B9-9B8D-42D4-A795-19C0EB682880}" destId="{497AA6A4-78E7-455A-B15B-CAA09052772A}" srcOrd="0" destOrd="4" presId="urn:microsoft.com/office/officeart/2005/8/layout/chevron1"/>
    <dgm:cxn modelId="{38E8B540-2EB2-44E1-BCEA-9153E2925329}" srcId="{AD010C52-D257-4AC6-95E1-9EFE7B8751DC}" destId="{7BE06A8F-00F2-4420-ACCB-C38441EFE623}" srcOrd="5" destOrd="0" parTransId="{7F21A201-0A3F-49D1-894B-43D592F11832}" sibTransId="{BBC0076F-5A0B-4B74-B01F-B6A92FC639C7}"/>
    <dgm:cxn modelId="{1CF67047-98EA-429D-B045-348F90112B5C}" srcId="{AD010C52-D257-4AC6-95E1-9EFE7B8751DC}" destId="{050DA2D2-76C8-437D-B671-2E800E7C6ABC}" srcOrd="2" destOrd="0" parTransId="{25988495-96D5-4EAA-8DCD-D5E3DD1A63BA}" sibTransId="{6ADAC27C-63F4-45B6-9BBE-36ECD7F1A3BE}"/>
    <dgm:cxn modelId="{04024D6A-07C8-4916-9D87-BC247851C54E}" srcId="{AD010C52-D257-4AC6-95E1-9EFE7B8751DC}" destId="{371EDE9D-1172-4CD9-9BAA-84E2E6B8D81F}" srcOrd="7" destOrd="0" parTransId="{AD09674F-4935-4B57-88D2-7E096BCC26A3}" sibTransId="{2600042B-98AF-4298-9383-736C70B6A0FA}"/>
    <dgm:cxn modelId="{8D8AB34E-A585-460C-AE80-BE39456E79C8}" type="presOf" srcId="{70BCA0FD-CF85-4CCA-AF7B-01C01FA7027F}" destId="{497AA6A4-78E7-455A-B15B-CAA09052772A}" srcOrd="0" destOrd="0" presId="urn:microsoft.com/office/officeart/2005/8/layout/chevron1"/>
    <dgm:cxn modelId="{A99BE051-8F8D-42D3-BAD3-5991FEAD1C95}" type="presOf" srcId="{050DA2D2-76C8-437D-B671-2E800E7C6ABC}" destId="{497AA6A4-78E7-455A-B15B-CAA09052772A}" srcOrd="0" destOrd="2" presId="urn:microsoft.com/office/officeart/2005/8/layout/chevron1"/>
    <dgm:cxn modelId="{4F84AF73-89FC-4114-89F0-7F5BFC67C99D}" type="presOf" srcId="{47BE7E17-5D08-49A9-99B8-BF2DC92EB187}" destId="{497AA6A4-78E7-455A-B15B-CAA09052772A}" srcOrd="0" destOrd="6" presId="urn:microsoft.com/office/officeart/2005/8/layout/chevron1"/>
    <dgm:cxn modelId="{1AB8BD53-F636-4C76-9D80-60E0BE72CB47}" type="presOf" srcId="{A51BFF45-6D86-44A8-B31B-2F5B598C4677}" destId="{497AA6A4-78E7-455A-B15B-CAA09052772A}" srcOrd="0" destOrd="3" presId="urn:microsoft.com/office/officeart/2005/8/layout/chevron1"/>
    <dgm:cxn modelId="{82496958-C677-4396-AD0D-46835D346A33}" srcId="{A17A1414-D560-48E9-B7B1-9A2909C64A39}" destId="{367D3E88-E6D6-451C-931C-4FE4869645AA}" srcOrd="0" destOrd="0" parTransId="{DDA9E4CA-3E84-4E93-83A2-4715839EAF10}" sibTransId="{6187A85E-C57A-40EA-8E75-D2E189659342}"/>
    <dgm:cxn modelId="{11E9117E-493C-4DEA-999C-7EFD3F014711}" srcId="{A17A1414-D560-48E9-B7B1-9A2909C64A39}" destId="{F3B61FAF-2736-4186-94F1-54298883E5B7}" srcOrd="1" destOrd="0" parTransId="{E02E2774-B80C-427A-BB9D-8378DAAC7538}" sibTransId="{B30C1A76-B258-4EC3-9E62-7C846B0FA8D2}"/>
    <dgm:cxn modelId="{D98D628F-AC08-4F66-943A-2823C98B1351}" type="presOf" srcId="{371EDE9D-1172-4CD9-9BAA-84E2E6B8D81F}" destId="{497AA6A4-78E7-455A-B15B-CAA09052772A}" srcOrd="0" destOrd="7" presId="urn:microsoft.com/office/officeart/2005/8/layout/chevron1"/>
    <dgm:cxn modelId="{7A931D94-D9A5-424F-B97A-26B3FCE069A6}" srcId="{AD010C52-D257-4AC6-95E1-9EFE7B8751DC}" destId="{CC79443F-3BE3-4D5B-B4ED-CE4100A12F6B}" srcOrd="8" destOrd="0" parTransId="{6B9E2913-1E52-45EA-9A0D-67104206EB96}" sibTransId="{0D54C757-55D2-4BCE-BA8A-4A61C67182C5}"/>
    <dgm:cxn modelId="{43C1B5A3-E375-471A-ACD1-B1EA910C70A5}" srcId="{AD010C52-D257-4AC6-95E1-9EFE7B8751DC}" destId="{DA9305B7-CDF3-40FB-95DD-97047DB6A2C4}" srcOrd="1" destOrd="0" parTransId="{2D3EB783-0E9C-47CE-8149-5255F7657A4D}" sibTransId="{46DA84AE-81B8-4A9C-A61F-347C316B670C}"/>
    <dgm:cxn modelId="{D7F9EFA7-4BD0-4361-9CCC-F03E049FD7E0}" type="presOf" srcId="{E2C845A0-8EEB-4CC1-A062-467BDFFDA97E}" destId="{3E0A7B10-0C21-49EB-9093-B33B6B23232D}" srcOrd="0" destOrd="0" presId="urn:microsoft.com/office/officeart/2005/8/layout/chevron1"/>
    <dgm:cxn modelId="{906FCCAB-80FF-4F61-B4B5-FAF51DB8E53F}" type="presOf" srcId="{F3B61FAF-2736-4186-94F1-54298883E5B7}" destId="{B8679C99-C1A4-4502-BF36-7689239D24B8}" srcOrd="0" destOrd="1" presId="urn:microsoft.com/office/officeart/2005/8/layout/chevron1"/>
    <dgm:cxn modelId="{051038B0-6DEF-4712-9548-5E70BD4E3B48}" srcId="{E2C845A0-8EEB-4CC1-A062-467BDFFDA97E}" destId="{A17A1414-D560-48E9-B7B1-9A2909C64A39}" srcOrd="1" destOrd="0" parTransId="{B8B5CF52-9BBE-4445-9D75-59A8A2082ADB}" sibTransId="{072FC759-14A9-46B3-839D-A4F3219EF60E}"/>
    <dgm:cxn modelId="{6FB2CAB6-EE17-41B2-B8AA-6E4437780353}" srcId="{AD010C52-D257-4AC6-95E1-9EFE7B8751DC}" destId="{D4E953B9-9B8D-42D4-A795-19C0EB682880}" srcOrd="4" destOrd="0" parTransId="{0E88B77F-0E07-4446-BF9E-BED889511E29}" sibTransId="{12639A0B-6675-4491-943D-29C5C4C91DDF}"/>
    <dgm:cxn modelId="{69D0CAC5-D78F-45E1-803C-C85A7EFDC9EC}" type="presOf" srcId="{A17A1414-D560-48E9-B7B1-9A2909C64A39}" destId="{B7D7ABE4-4C03-4AB2-A5EA-D1F2FB38F1CB}" srcOrd="0" destOrd="0" presId="urn:microsoft.com/office/officeart/2005/8/layout/chevron1"/>
    <dgm:cxn modelId="{7D9497CE-ECBF-4FC1-AEF4-F10D13F67FB1}" type="presOf" srcId="{DA9305B7-CDF3-40FB-95DD-97047DB6A2C4}" destId="{497AA6A4-78E7-455A-B15B-CAA09052772A}" srcOrd="0" destOrd="1" presId="urn:microsoft.com/office/officeart/2005/8/layout/chevron1"/>
    <dgm:cxn modelId="{1F61FED2-D14B-4B1F-88A5-C124791209B7}" srcId="{AD010C52-D257-4AC6-95E1-9EFE7B8751DC}" destId="{47BE7E17-5D08-49A9-99B8-BF2DC92EB187}" srcOrd="6" destOrd="0" parTransId="{3109C2EB-CD05-41B8-B48A-F39706AD2B96}" sibTransId="{5A1B6447-EC05-42A6-AC65-481471F2E1B4}"/>
    <dgm:cxn modelId="{899846D9-B30F-4C62-8DC9-41FEC4EEE924}" type="presOf" srcId="{CC79443F-3BE3-4D5B-B4ED-CE4100A12F6B}" destId="{497AA6A4-78E7-455A-B15B-CAA09052772A}" srcOrd="0" destOrd="8" presId="urn:microsoft.com/office/officeart/2005/8/layout/chevron1"/>
    <dgm:cxn modelId="{914A91DB-E484-4E84-90F0-FD1DB72EAD98}" type="presOf" srcId="{7BE06A8F-00F2-4420-ACCB-C38441EFE623}" destId="{497AA6A4-78E7-455A-B15B-CAA09052772A}" srcOrd="0" destOrd="5" presId="urn:microsoft.com/office/officeart/2005/8/layout/chevron1"/>
    <dgm:cxn modelId="{BD789FDD-F12C-4CD5-B0C3-953685CDD1D8}" srcId="{AD010C52-D257-4AC6-95E1-9EFE7B8751DC}" destId="{A51BFF45-6D86-44A8-B31B-2F5B598C4677}" srcOrd="3" destOrd="0" parTransId="{68E48F26-49C2-4FE2-967D-714B57A86A56}" sibTransId="{930FE0FE-6E0F-42FC-8C3A-77A6F5CAC698}"/>
    <dgm:cxn modelId="{614579E2-AB76-4C16-8734-B625BFDE8335}" srcId="{AD010C52-D257-4AC6-95E1-9EFE7B8751DC}" destId="{70BCA0FD-CF85-4CCA-AF7B-01C01FA7027F}" srcOrd="0" destOrd="0" parTransId="{CC145182-A57E-41D5-9596-6559B8A312E9}" sibTransId="{A7787BD4-444F-438D-81C9-A554856F0074}"/>
    <dgm:cxn modelId="{1920F6EE-A164-45EA-BA9A-7FC54B69A7B4}" srcId="{E2C845A0-8EEB-4CC1-A062-467BDFFDA97E}" destId="{AD010C52-D257-4AC6-95E1-9EFE7B8751DC}" srcOrd="0" destOrd="0" parTransId="{A36269BD-1DE3-4A0B-B1DF-BFD86C000448}" sibTransId="{CF67873A-000B-49D6-98CE-2402A3A7582C}"/>
    <dgm:cxn modelId="{13F93B2F-E7BC-4D33-8B06-FD9620CFDF3D}" type="presParOf" srcId="{3E0A7B10-0C21-49EB-9093-B33B6B23232D}" destId="{510C8385-37E5-4C2E-B94B-6046DC84CCB6}" srcOrd="0" destOrd="0" presId="urn:microsoft.com/office/officeart/2005/8/layout/chevron1"/>
    <dgm:cxn modelId="{058F0EAE-78AA-4857-ADAD-F482FB47C730}" type="presParOf" srcId="{510C8385-37E5-4C2E-B94B-6046DC84CCB6}" destId="{612DD41D-5ACB-4719-8C56-62BA0C12D7EB}" srcOrd="0" destOrd="0" presId="urn:microsoft.com/office/officeart/2005/8/layout/chevron1"/>
    <dgm:cxn modelId="{07EC763C-D23D-4842-A1D4-E1FEBD571AA8}" type="presParOf" srcId="{510C8385-37E5-4C2E-B94B-6046DC84CCB6}" destId="{497AA6A4-78E7-455A-B15B-CAA09052772A}" srcOrd="1" destOrd="0" presId="urn:microsoft.com/office/officeart/2005/8/layout/chevron1"/>
    <dgm:cxn modelId="{C46AA274-3A6B-4BAE-B02A-C01437F6B29C}" type="presParOf" srcId="{3E0A7B10-0C21-49EB-9093-B33B6B23232D}" destId="{797C36AD-281B-4E44-AF7C-D74B504EC25F}" srcOrd="1" destOrd="0" presId="urn:microsoft.com/office/officeart/2005/8/layout/chevron1"/>
    <dgm:cxn modelId="{719F47A3-CD89-49FA-B579-593A917AAD60}" type="presParOf" srcId="{3E0A7B10-0C21-49EB-9093-B33B6B23232D}" destId="{CA3A648F-64E1-4873-A468-50E4CBCE1DF2}" srcOrd="2" destOrd="0" presId="urn:microsoft.com/office/officeart/2005/8/layout/chevron1"/>
    <dgm:cxn modelId="{554F6697-43CA-434E-93BE-F3D1D5EF9474}" type="presParOf" srcId="{CA3A648F-64E1-4873-A468-50E4CBCE1DF2}" destId="{B7D7ABE4-4C03-4AB2-A5EA-D1F2FB38F1CB}" srcOrd="0" destOrd="0" presId="urn:microsoft.com/office/officeart/2005/8/layout/chevron1"/>
    <dgm:cxn modelId="{3F483810-89C3-41BE-8ED6-C461DAE4135F}" type="presParOf" srcId="{CA3A648F-64E1-4873-A468-50E4CBCE1DF2}" destId="{B8679C99-C1A4-4502-BF36-7689239D24B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F8D85-507B-4A9F-8E74-114D7FDD2609}">
      <dsp:nvSpPr>
        <dsp:cNvPr id="0" name=""/>
        <dsp:cNvSpPr/>
      </dsp:nvSpPr>
      <dsp:spPr>
        <a:xfrm>
          <a:off x="-4700441" y="-720538"/>
          <a:ext cx="5598861" cy="5598861"/>
        </a:xfrm>
        <a:prstGeom prst="blockArc">
          <a:avLst>
            <a:gd name="adj1" fmla="val 18900000"/>
            <a:gd name="adj2" fmla="val 2700000"/>
            <a:gd name="adj3" fmla="val 386"/>
          </a:avLst>
        </a:prstGeom>
        <a:solidFill>
          <a:srgbClr val="006671"/>
        </a:solid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1D6696F-F72A-4703-88D2-2F5919C1CD40}">
      <dsp:nvSpPr>
        <dsp:cNvPr id="0" name=""/>
        <dsp:cNvSpPr/>
      </dsp:nvSpPr>
      <dsp:spPr>
        <a:xfrm>
          <a:off x="393204" y="259778"/>
          <a:ext cx="10522927" cy="519889"/>
        </a:xfrm>
        <a:prstGeom prst="rect">
          <a:avLst/>
        </a:prstGeom>
        <a:solidFill>
          <a:srgbClr val="006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662"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0" kern="1200"/>
            <a:t>Climate Commitment Act (CCA)</a:t>
          </a:r>
        </a:p>
      </dsp:txBody>
      <dsp:txXfrm>
        <a:off x="393204" y="259778"/>
        <a:ext cx="10522927" cy="519889"/>
      </dsp:txXfrm>
    </dsp:sp>
    <dsp:sp modelId="{46741ACA-2C8C-4349-AC84-F26525D90F47}">
      <dsp:nvSpPr>
        <dsp:cNvPr id="0" name=""/>
        <dsp:cNvSpPr/>
      </dsp:nvSpPr>
      <dsp:spPr>
        <a:xfrm>
          <a:off x="68273" y="194792"/>
          <a:ext cx="649861" cy="649861"/>
        </a:xfrm>
        <a:prstGeom prst="ellipse">
          <a:avLst/>
        </a:prstGeom>
        <a:solidFill>
          <a:schemeClr val="lt1">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sp>
    <dsp:sp modelId="{F2E11C9E-3D3B-4389-A96A-8941BAC44DD0}">
      <dsp:nvSpPr>
        <dsp:cNvPr id="0" name=""/>
        <dsp:cNvSpPr/>
      </dsp:nvSpPr>
      <dsp:spPr>
        <a:xfrm>
          <a:off x="765741" y="1039362"/>
          <a:ext cx="10150390" cy="519889"/>
        </a:xfrm>
        <a:prstGeom prst="rect">
          <a:avLst/>
        </a:prstGeom>
        <a:solidFill>
          <a:srgbClr val="58C3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662"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b="0" kern="1200"/>
            <a:t>Inflation Reduction Act</a:t>
          </a:r>
        </a:p>
      </dsp:txBody>
      <dsp:txXfrm>
        <a:off x="765741" y="1039362"/>
        <a:ext cx="10150390" cy="519889"/>
      </dsp:txXfrm>
    </dsp:sp>
    <dsp:sp modelId="{FCDBB8CC-AE3B-4192-A1E3-F306D6610D9A}">
      <dsp:nvSpPr>
        <dsp:cNvPr id="0" name=""/>
        <dsp:cNvSpPr/>
      </dsp:nvSpPr>
      <dsp:spPr>
        <a:xfrm>
          <a:off x="440811" y="974376"/>
          <a:ext cx="649861" cy="649861"/>
        </a:xfrm>
        <a:prstGeom prst="ellipse">
          <a:avLst/>
        </a:prstGeom>
        <a:solidFill>
          <a:schemeClr val="lt1">
            <a:hueOff val="0"/>
            <a:satOff val="0"/>
            <a:lumOff val="0"/>
            <a:alphaOff val="0"/>
          </a:schemeClr>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dsp:style>
    </dsp:sp>
    <dsp:sp modelId="{B625A308-4645-4E46-A081-FCC2C166BE06}">
      <dsp:nvSpPr>
        <dsp:cNvPr id="0" name=""/>
        <dsp:cNvSpPr/>
      </dsp:nvSpPr>
      <dsp:spPr>
        <a:xfrm>
          <a:off x="880080" y="1818947"/>
          <a:ext cx="10036051" cy="519889"/>
        </a:xfrm>
        <a:prstGeom prst="rect">
          <a:avLst/>
        </a:prstGeom>
        <a:solidFill>
          <a:srgbClr val="668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662"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b="0" kern="1200"/>
            <a:t>Climate Change Modeling</a:t>
          </a:r>
        </a:p>
      </dsp:txBody>
      <dsp:txXfrm>
        <a:off x="880080" y="1818947"/>
        <a:ext cx="10036051" cy="519889"/>
      </dsp:txXfrm>
    </dsp:sp>
    <dsp:sp modelId="{FA450DB4-4212-47D7-B9EF-C812ED70A7EA}">
      <dsp:nvSpPr>
        <dsp:cNvPr id="0" name=""/>
        <dsp:cNvSpPr/>
      </dsp:nvSpPr>
      <dsp:spPr>
        <a:xfrm>
          <a:off x="555150" y="1753961"/>
          <a:ext cx="649861" cy="649861"/>
        </a:xfrm>
        <a:prstGeom prst="ellipse">
          <a:avLst/>
        </a:prstGeom>
        <a:solidFill>
          <a:schemeClr val="lt1">
            <a:hueOff val="0"/>
            <a:satOff val="0"/>
            <a:lumOff val="0"/>
            <a:alphaOff val="0"/>
          </a:schemeClr>
        </a:solidFill>
        <a:ln w="12700" cap="flat" cmpd="sng" algn="ctr">
          <a:solidFill>
            <a:srgbClr val="668B53"/>
          </a:solidFill>
          <a:prstDash val="solid"/>
          <a:miter lim="800000"/>
        </a:ln>
        <a:effectLst/>
      </dsp:spPr>
      <dsp:style>
        <a:lnRef idx="2">
          <a:scrgbClr r="0" g="0" b="0"/>
        </a:lnRef>
        <a:fillRef idx="1">
          <a:scrgbClr r="0" g="0" b="0"/>
        </a:fillRef>
        <a:effectRef idx="0">
          <a:scrgbClr r="0" g="0" b="0"/>
        </a:effectRef>
        <a:fontRef idx="minor"/>
      </dsp:style>
    </dsp:sp>
    <dsp:sp modelId="{DFE80CEA-DDC7-4181-BE66-C54DE50E885E}">
      <dsp:nvSpPr>
        <dsp:cNvPr id="0" name=""/>
        <dsp:cNvSpPr/>
      </dsp:nvSpPr>
      <dsp:spPr>
        <a:xfrm>
          <a:off x="765741" y="2598531"/>
          <a:ext cx="10150390" cy="519889"/>
        </a:xfrm>
        <a:prstGeom prst="rect">
          <a:avLst/>
        </a:prstGeom>
        <a:solidFill>
          <a:srgbClr val="9CAD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662"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b="0" kern="1200"/>
            <a:t>Diversity in </a:t>
          </a:r>
          <a:r>
            <a:rPr lang="en-US" sz="2700" b="0" kern="1200">
              <a:latin typeface="Calibri Light" panose="020F0302020204030204"/>
            </a:rPr>
            <a:t>Supply</a:t>
          </a:r>
          <a:r>
            <a:rPr lang="en-US" sz="2700" b="0" kern="1200"/>
            <a:t> and </a:t>
          </a:r>
          <a:r>
            <a:rPr lang="en-US" sz="2700" b="0" kern="1200">
              <a:latin typeface="Calibri Light" panose="020F0302020204030204"/>
            </a:rPr>
            <a:t>Alternative</a:t>
          </a:r>
          <a:r>
            <a:rPr lang="en-US" sz="2700" b="0" kern="1200"/>
            <a:t> </a:t>
          </a:r>
          <a:r>
            <a:rPr lang="en-US" sz="2700" b="0" kern="1200">
              <a:latin typeface="Calibri Light" panose="020F0302020204030204"/>
            </a:rPr>
            <a:t>Fuels</a:t>
          </a:r>
          <a:endParaRPr lang="en-US" sz="2700" b="0" kern="1200"/>
        </a:p>
      </dsp:txBody>
      <dsp:txXfrm>
        <a:off x="765741" y="2598531"/>
        <a:ext cx="10150390" cy="519889"/>
      </dsp:txXfrm>
    </dsp:sp>
    <dsp:sp modelId="{91CB9EFE-4671-4EAA-B725-C8D1703ED759}">
      <dsp:nvSpPr>
        <dsp:cNvPr id="0" name=""/>
        <dsp:cNvSpPr/>
      </dsp:nvSpPr>
      <dsp:spPr>
        <a:xfrm>
          <a:off x="440811" y="2533545"/>
          <a:ext cx="649861" cy="649861"/>
        </a:xfrm>
        <a:prstGeom prst="ellipse">
          <a:avLst/>
        </a:prstGeom>
        <a:solidFill>
          <a:schemeClr val="lt1">
            <a:hueOff val="0"/>
            <a:satOff val="0"/>
            <a:lumOff val="0"/>
            <a:alphaOff val="0"/>
          </a:schemeClr>
        </a:solidFill>
        <a:ln w="12700" cap="flat" cmpd="sng" algn="ctr">
          <a:solidFill>
            <a:srgbClr val="9CADB7"/>
          </a:solidFill>
          <a:prstDash val="solid"/>
          <a:miter lim="800000"/>
        </a:ln>
        <a:effectLst/>
      </dsp:spPr>
      <dsp:style>
        <a:lnRef idx="2">
          <a:scrgbClr r="0" g="0" b="0"/>
        </a:lnRef>
        <a:fillRef idx="1">
          <a:scrgbClr r="0" g="0" b="0"/>
        </a:fillRef>
        <a:effectRef idx="0">
          <a:scrgbClr r="0" g="0" b="0"/>
        </a:effectRef>
        <a:fontRef idx="minor"/>
      </dsp:style>
    </dsp:sp>
    <dsp:sp modelId="{561FB996-88CE-4F4F-A455-501229979FD0}">
      <dsp:nvSpPr>
        <dsp:cNvPr id="0" name=""/>
        <dsp:cNvSpPr/>
      </dsp:nvSpPr>
      <dsp:spPr>
        <a:xfrm>
          <a:off x="393204" y="3378116"/>
          <a:ext cx="10522927" cy="519889"/>
        </a:xfrm>
        <a:prstGeom prst="rect">
          <a:avLst/>
        </a:prstGeom>
        <a:solidFill>
          <a:srgbClr val="474B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662"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b="0" kern="1200"/>
            <a:t>Electrification Analysis</a:t>
          </a:r>
        </a:p>
      </dsp:txBody>
      <dsp:txXfrm>
        <a:off x="393204" y="3378116"/>
        <a:ext cx="10522927" cy="519889"/>
      </dsp:txXfrm>
    </dsp:sp>
    <dsp:sp modelId="{E81B0965-773A-47E2-B40F-C7E50B587EE0}">
      <dsp:nvSpPr>
        <dsp:cNvPr id="0" name=""/>
        <dsp:cNvSpPr/>
      </dsp:nvSpPr>
      <dsp:spPr>
        <a:xfrm>
          <a:off x="68273" y="3313130"/>
          <a:ext cx="649861" cy="649861"/>
        </a:xfrm>
        <a:prstGeom prst="ellipse">
          <a:avLst/>
        </a:prstGeom>
        <a:solidFill>
          <a:schemeClr val="lt1">
            <a:hueOff val="0"/>
            <a:satOff val="0"/>
            <a:lumOff val="0"/>
            <a:alphaOff val="0"/>
          </a:schemeClr>
        </a:solidFill>
        <a:ln w="12700" cap="flat" cmpd="sng" algn="ctr">
          <a:solidFill>
            <a:srgbClr val="474B5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6C413-C7BD-4C4E-8BEA-1821D72A331A}">
      <dsp:nvSpPr>
        <dsp:cNvPr id="0" name=""/>
        <dsp:cNvSpPr/>
      </dsp:nvSpPr>
      <dsp:spPr>
        <a:xfrm>
          <a:off x="4648" y="1525991"/>
          <a:ext cx="2249003" cy="1854957"/>
        </a:xfrm>
        <a:prstGeom prst="roundRect">
          <a:avLst>
            <a:gd name="adj" fmla="val 10000"/>
          </a:avLst>
        </a:prstGeom>
        <a:solidFill>
          <a:schemeClr val="lt1">
            <a:alpha val="90000"/>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Conducted a customer survey that developed the adoption curve for various end use heating technologies</a:t>
          </a: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Load &amp; Conservation bundles created for each scenario</a:t>
          </a:r>
        </a:p>
      </dsp:txBody>
      <dsp:txXfrm>
        <a:off x="47336" y="1568679"/>
        <a:ext cx="2163627" cy="1372090"/>
      </dsp:txXfrm>
    </dsp:sp>
    <dsp:sp modelId="{42E98EFB-252E-4CAF-8F4B-C8ABF62DF744}">
      <dsp:nvSpPr>
        <dsp:cNvPr id="0" name=""/>
        <dsp:cNvSpPr/>
      </dsp:nvSpPr>
      <dsp:spPr>
        <a:xfrm>
          <a:off x="1249204" y="1898376"/>
          <a:ext cx="2582770" cy="2582770"/>
        </a:xfrm>
        <a:prstGeom prst="leftCircularArrow">
          <a:avLst>
            <a:gd name="adj1" fmla="val 3549"/>
            <a:gd name="adj2" fmla="val 440807"/>
            <a:gd name="adj3" fmla="val 2216318"/>
            <a:gd name="adj4" fmla="val 9024489"/>
            <a:gd name="adj5" fmla="val 4140"/>
          </a:avLst>
        </a:prstGeom>
        <a:solidFill>
          <a:srgbClr val="006671"/>
        </a:solidFill>
        <a:ln>
          <a:solidFill>
            <a:srgbClr val="006671"/>
          </a:solidFill>
        </a:ln>
        <a:effectLst/>
      </dsp:spPr>
      <dsp:style>
        <a:lnRef idx="0">
          <a:scrgbClr r="0" g="0" b="0"/>
        </a:lnRef>
        <a:fillRef idx="1">
          <a:scrgbClr r="0" g="0" b="0"/>
        </a:fillRef>
        <a:effectRef idx="0">
          <a:scrgbClr r="0" g="0" b="0"/>
        </a:effectRef>
        <a:fontRef idx="minor">
          <a:schemeClr val="lt1"/>
        </a:fontRef>
      </dsp:style>
    </dsp:sp>
    <dsp:sp modelId="{6AAF312B-7151-4ED0-BDF3-240E3182ECEA}">
      <dsp:nvSpPr>
        <dsp:cNvPr id="0" name=""/>
        <dsp:cNvSpPr/>
      </dsp:nvSpPr>
      <dsp:spPr>
        <a:xfrm>
          <a:off x="504426" y="2983458"/>
          <a:ext cx="1999114" cy="794981"/>
        </a:xfrm>
        <a:prstGeom prst="roundRect">
          <a:avLst>
            <a:gd name="adj" fmla="val 10000"/>
          </a:avLst>
        </a:prstGeom>
        <a:solidFill>
          <a:srgbClr val="58C3B4"/>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Arial" panose="020B0604020202020204" pitchFamily="34" charset="0"/>
              <a:cs typeface="Arial" panose="020B0604020202020204" pitchFamily="34" charset="0"/>
            </a:rPr>
            <a:t>Cadmus</a:t>
          </a:r>
        </a:p>
      </dsp:txBody>
      <dsp:txXfrm>
        <a:off x="527710" y="3006742"/>
        <a:ext cx="1952546" cy="748413"/>
      </dsp:txXfrm>
    </dsp:sp>
    <dsp:sp modelId="{9E8CD271-4691-4EA5-B314-8B26D01B5AAC}">
      <dsp:nvSpPr>
        <dsp:cNvPr id="0" name=""/>
        <dsp:cNvSpPr/>
      </dsp:nvSpPr>
      <dsp:spPr>
        <a:xfrm>
          <a:off x="2939977" y="1525991"/>
          <a:ext cx="2249003" cy="1854957"/>
        </a:xfrm>
        <a:prstGeom prst="roundRect">
          <a:avLst>
            <a:gd name="adj" fmla="val 10000"/>
          </a:avLst>
        </a:prstGeom>
        <a:solidFill>
          <a:schemeClr val="lt1">
            <a:alpha val="90000"/>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Ran each scenario with different gas load impacts  through SENDOUT model</a:t>
          </a:r>
        </a:p>
      </dsp:txBody>
      <dsp:txXfrm>
        <a:off x="2982665" y="1966170"/>
        <a:ext cx="2163627" cy="1372090"/>
      </dsp:txXfrm>
    </dsp:sp>
    <dsp:sp modelId="{5365A8C9-5BC7-48C6-A17E-8C85F92B38E9}">
      <dsp:nvSpPr>
        <dsp:cNvPr id="0" name=""/>
        <dsp:cNvSpPr/>
      </dsp:nvSpPr>
      <dsp:spPr>
        <a:xfrm>
          <a:off x="4165791" y="353062"/>
          <a:ext cx="2870143" cy="2870143"/>
        </a:xfrm>
        <a:prstGeom prst="circularArrow">
          <a:avLst>
            <a:gd name="adj1" fmla="val 3193"/>
            <a:gd name="adj2" fmla="val 393336"/>
            <a:gd name="adj3" fmla="val 19431154"/>
            <a:gd name="adj4" fmla="val 12575511"/>
            <a:gd name="adj5" fmla="val 3725"/>
          </a:avLst>
        </a:prstGeom>
        <a:solidFill>
          <a:srgbClr val="006671"/>
        </a:solidFill>
        <a:ln>
          <a:solidFill>
            <a:srgbClr val="006671"/>
          </a:solidFill>
        </a:ln>
        <a:effectLst/>
      </dsp:spPr>
      <dsp:style>
        <a:lnRef idx="0">
          <a:scrgbClr r="0" g="0" b="0"/>
        </a:lnRef>
        <a:fillRef idx="1">
          <a:scrgbClr r="0" g="0" b="0"/>
        </a:fillRef>
        <a:effectRef idx="0">
          <a:scrgbClr r="0" g="0" b="0"/>
        </a:effectRef>
        <a:fontRef idx="minor">
          <a:schemeClr val="lt1"/>
        </a:fontRef>
      </dsp:style>
    </dsp:sp>
    <dsp:sp modelId="{57B0F81E-19D7-43D5-A522-FBA609511E58}">
      <dsp:nvSpPr>
        <dsp:cNvPr id="0" name=""/>
        <dsp:cNvSpPr/>
      </dsp:nvSpPr>
      <dsp:spPr>
        <a:xfrm>
          <a:off x="3439755" y="1128500"/>
          <a:ext cx="1999114" cy="794981"/>
        </a:xfrm>
        <a:prstGeom prst="roundRect">
          <a:avLst>
            <a:gd name="adj" fmla="val 10000"/>
          </a:avLst>
        </a:prstGeom>
        <a:solidFill>
          <a:srgbClr val="58C3B4"/>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Arial" panose="020B0604020202020204" pitchFamily="34" charset="0"/>
              <a:cs typeface="Arial" panose="020B0604020202020204" pitchFamily="34" charset="0"/>
            </a:rPr>
            <a:t>Gas Model</a:t>
          </a:r>
        </a:p>
      </dsp:txBody>
      <dsp:txXfrm>
        <a:off x="3463039" y="1151784"/>
        <a:ext cx="1952546" cy="748413"/>
      </dsp:txXfrm>
    </dsp:sp>
    <dsp:sp modelId="{FF39BBC9-61C1-4259-B766-9092FBC2C131}">
      <dsp:nvSpPr>
        <dsp:cNvPr id="0" name=""/>
        <dsp:cNvSpPr/>
      </dsp:nvSpPr>
      <dsp:spPr>
        <a:xfrm>
          <a:off x="5875305" y="1525991"/>
          <a:ext cx="2249003" cy="1854957"/>
        </a:xfrm>
        <a:prstGeom prst="roundRect">
          <a:avLst>
            <a:gd name="adj" fmla="val 10000"/>
          </a:avLst>
        </a:prstGeom>
        <a:solidFill>
          <a:schemeClr val="lt1">
            <a:alpha val="90000"/>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Ran each scenario with different electric load impacts through Aurora model</a:t>
          </a: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Note: used the 23 Electric Progress Report least cost portfolio as base</a:t>
          </a:r>
        </a:p>
      </dsp:txBody>
      <dsp:txXfrm>
        <a:off x="5917993" y="1568679"/>
        <a:ext cx="2163627" cy="1372090"/>
      </dsp:txXfrm>
    </dsp:sp>
    <dsp:sp modelId="{6433803F-581A-417B-940D-615FE31DE290}">
      <dsp:nvSpPr>
        <dsp:cNvPr id="0" name=""/>
        <dsp:cNvSpPr/>
      </dsp:nvSpPr>
      <dsp:spPr>
        <a:xfrm>
          <a:off x="7119861" y="1898376"/>
          <a:ext cx="2582770" cy="2582770"/>
        </a:xfrm>
        <a:prstGeom prst="leftCircularArrow">
          <a:avLst>
            <a:gd name="adj1" fmla="val 3549"/>
            <a:gd name="adj2" fmla="val 440807"/>
            <a:gd name="adj3" fmla="val 2216318"/>
            <a:gd name="adj4" fmla="val 9024489"/>
            <a:gd name="adj5" fmla="val 4140"/>
          </a:avLst>
        </a:prstGeom>
        <a:solidFill>
          <a:srgbClr val="006671"/>
        </a:solidFill>
        <a:ln>
          <a:solidFill>
            <a:srgbClr val="006671"/>
          </a:solidFill>
        </a:ln>
        <a:effectLst/>
      </dsp:spPr>
      <dsp:style>
        <a:lnRef idx="0">
          <a:scrgbClr r="0" g="0" b="0"/>
        </a:lnRef>
        <a:fillRef idx="1">
          <a:scrgbClr r="0" g="0" b="0"/>
        </a:fillRef>
        <a:effectRef idx="0">
          <a:scrgbClr r="0" g="0" b="0"/>
        </a:effectRef>
        <a:fontRef idx="minor">
          <a:schemeClr val="lt1"/>
        </a:fontRef>
      </dsp:style>
    </dsp:sp>
    <dsp:sp modelId="{1F45D39A-055D-452E-A4B7-09C5CE8DEE37}">
      <dsp:nvSpPr>
        <dsp:cNvPr id="0" name=""/>
        <dsp:cNvSpPr/>
      </dsp:nvSpPr>
      <dsp:spPr>
        <a:xfrm>
          <a:off x="6375084" y="2983458"/>
          <a:ext cx="1999114" cy="794981"/>
        </a:xfrm>
        <a:prstGeom prst="roundRect">
          <a:avLst>
            <a:gd name="adj" fmla="val 10000"/>
          </a:avLst>
        </a:prstGeom>
        <a:solidFill>
          <a:srgbClr val="58C3B4"/>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Arial" panose="020B0604020202020204" pitchFamily="34" charset="0"/>
              <a:cs typeface="Arial" panose="020B0604020202020204" pitchFamily="34" charset="0"/>
            </a:rPr>
            <a:t>Electric Model</a:t>
          </a:r>
        </a:p>
      </dsp:txBody>
      <dsp:txXfrm>
        <a:off x="6398368" y="3006742"/>
        <a:ext cx="1952546" cy="748413"/>
      </dsp:txXfrm>
    </dsp:sp>
    <dsp:sp modelId="{0189BAFF-0036-4308-AC72-625C9911AD5D}">
      <dsp:nvSpPr>
        <dsp:cNvPr id="0" name=""/>
        <dsp:cNvSpPr/>
      </dsp:nvSpPr>
      <dsp:spPr>
        <a:xfrm>
          <a:off x="8810634" y="1525991"/>
          <a:ext cx="2249003" cy="1854957"/>
        </a:xfrm>
        <a:prstGeom prst="roundRect">
          <a:avLst>
            <a:gd name="adj" fmla="val 10000"/>
          </a:avLst>
        </a:prstGeom>
        <a:solidFill>
          <a:schemeClr val="lt1">
            <a:alpha val="90000"/>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Evaluated the results looking at impacts to both the gas &amp; electric portfolio</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Looked at emission reduction and costs for each</a:t>
          </a:r>
        </a:p>
        <a:p>
          <a:pPr marL="114300" lvl="1" indent="-114300" algn="l" defTabSz="533400">
            <a:lnSpc>
              <a:spcPct val="90000"/>
            </a:lnSpc>
            <a:spcBef>
              <a:spcPct val="0"/>
            </a:spcBef>
            <a:spcAft>
              <a:spcPct val="15000"/>
            </a:spcAft>
            <a:buChar char="•"/>
          </a:pPr>
          <a:r>
            <a:rPr lang="en-US" sz="1200" b="1" kern="1200">
              <a:latin typeface="Arial" panose="020B0604020202020204" pitchFamily="34" charset="0"/>
              <a:cs typeface="Arial" panose="020B0604020202020204" pitchFamily="34" charset="0"/>
            </a:rPr>
            <a:t>Note</a:t>
          </a:r>
          <a:r>
            <a:rPr lang="en-US" sz="1200" kern="1200">
              <a:latin typeface="Arial" panose="020B0604020202020204" pitchFamily="34" charset="0"/>
              <a:cs typeface="Arial" panose="020B0604020202020204" pitchFamily="34" charset="0"/>
            </a:rPr>
            <a:t> – this analysis only looks at portfolio impacts</a:t>
          </a:r>
        </a:p>
      </dsp:txBody>
      <dsp:txXfrm>
        <a:off x="8853322" y="1966170"/>
        <a:ext cx="2163627" cy="1372090"/>
      </dsp:txXfrm>
    </dsp:sp>
    <dsp:sp modelId="{38CE101A-174B-4EF0-BF10-D2785D3BA7FD}">
      <dsp:nvSpPr>
        <dsp:cNvPr id="0" name=""/>
        <dsp:cNvSpPr/>
      </dsp:nvSpPr>
      <dsp:spPr>
        <a:xfrm>
          <a:off x="9310413" y="1128500"/>
          <a:ext cx="1999114" cy="794981"/>
        </a:xfrm>
        <a:prstGeom prst="roundRect">
          <a:avLst>
            <a:gd name="adj" fmla="val 10000"/>
          </a:avLst>
        </a:prstGeom>
        <a:solidFill>
          <a:srgbClr val="58C3B4"/>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Arial" panose="020B0604020202020204" pitchFamily="34" charset="0"/>
              <a:cs typeface="Arial" panose="020B0604020202020204" pitchFamily="34" charset="0"/>
            </a:rPr>
            <a:t>Results</a:t>
          </a:r>
        </a:p>
      </dsp:txBody>
      <dsp:txXfrm>
        <a:off x="9333697" y="1151784"/>
        <a:ext cx="1952546" cy="748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DD41D-5ACB-4719-8C56-62BA0C12D7EB}">
      <dsp:nvSpPr>
        <dsp:cNvPr id="0" name=""/>
        <dsp:cNvSpPr/>
      </dsp:nvSpPr>
      <dsp:spPr>
        <a:xfrm>
          <a:off x="312551" y="182992"/>
          <a:ext cx="5495571" cy="702000"/>
        </a:xfrm>
        <a:prstGeom prst="chevron">
          <a:avLst/>
        </a:prstGeom>
        <a:solidFill>
          <a:srgbClr val="006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Intermediate Term</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(2024 – 2029)​</a:t>
          </a:r>
        </a:p>
      </dsp:txBody>
      <dsp:txXfrm>
        <a:off x="663551" y="182992"/>
        <a:ext cx="4793571" cy="702000"/>
      </dsp:txXfrm>
    </dsp:sp>
    <dsp:sp modelId="{497AA6A4-78E7-455A-B15B-CAA09052772A}">
      <dsp:nvSpPr>
        <dsp:cNvPr id="0" name=""/>
        <dsp:cNvSpPr/>
      </dsp:nvSpPr>
      <dsp:spPr>
        <a:xfrm>
          <a:off x="465349" y="920869"/>
          <a:ext cx="5021061" cy="39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rtl="0">
            <a:lnSpc>
              <a:spcPct val="100000"/>
            </a:lnSpc>
            <a:spcBef>
              <a:spcPct val="0"/>
            </a:spcBef>
            <a:spcAft>
              <a:spcPts val="600"/>
            </a:spcAft>
            <a:buChar char="•"/>
          </a:pPr>
          <a:r>
            <a:rPr lang="en-US" sz="1300" b="0" i="0" kern="1200">
              <a:solidFill>
                <a:srgbClr val="444444"/>
              </a:solidFill>
              <a:latin typeface="Arial" panose="020B0604020202020204" pitchFamily="34" charset="0"/>
              <a:cs typeface="Arial" panose="020B0604020202020204" pitchFamily="34" charset="0"/>
            </a:rPr>
            <a:t>Continue engagement to develop and deliver on a plan to meaningfully incorporate equity considerations into the 2025 IRP</a:t>
          </a:r>
        </a:p>
        <a:p>
          <a:pPr marL="114300" lvl="1" indent="-114300" algn="l" defTabSz="57785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Continue to acquire cost-effective conservation </a:t>
          </a:r>
          <a:endParaRPr lang="en-US" sz="1300" kern="1200">
            <a:latin typeface="Arial" panose="020B0604020202020204" pitchFamily="34" charset="0"/>
            <a:cs typeface="Arial" panose="020B0604020202020204" pitchFamily="34" charset="0"/>
          </a:endParaRP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Explore which expiring pipeline contracts would be feasible to let expire rather than renew</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Determine technical feasibility and any other issues of upgrading the Swarr propane-air injection facility</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Purchase CCA allowances to meet CCA compliance requirements </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Reduce emission profile by exploring Renewable Natural Gas (RNG) within the Pacific Northwest and outside the region</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Participate in green hydrogen activities in the PNW</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Continue to assess non pipe alternatives on the gas distribution system</a:t>
          </a: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Continue to assess electrification as a decarbonization option for the gas utility</a:t>
          </a:r>
        </a:p>
      </dsp:txBody>
      <dsp:txXfrm>
        <a:off x="465349" y="920869"/>
        <a:ext cx="5021061" cy="3978000"/>
      </dsp:txXfrm>
    </dsp:sp>
    <dsp:sp modelId="{B7D7ABE4-4C03-4AB2-A5EA-D1F2FB38F1CB}">
      <dsp:nvSpPr>
        <dsp:cNvPr id="0" name=""/>
        <dsp:cNvSpPr/>
      </dsp:nvSpPr>
      <dsp:spPr>
        <a:xfrm>
          <a:off x="5827046" y="171409"/>
          <a:ext cx="5495571" cy="702000"/>
        </a:xfrm>
        <a:prstGeom prst="chevron">
          <a:avLst/>
        </a:prstGeom>
        <a:solidFill>
          <a:srgbClr val="5B23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Long Term</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(2030 – 2045)</a:t>
          </a:r>
        </a:p>
      </dsp:txBody>
      <dsp:txXfrm>
        <a:off x="6178046" y="171409"/>
        <a:ext cx="4793571" cy="702000"/>
      </dsp:txXfrm>
    </dsp:sp>
    <dsp:sp modelId="{B8679C99-C1A4-4502-BF36-7689239D24B8}">
      <dsp:nvSpPr>
        <dsp:cNvPr id="0" name=""/>
        <dsp:cNvSpPr/>
      </dsp:nvSpPr>
      <dsp:spPr>
        <a:xfrm>
          <a:off x="5953027" y="911203"/>
          <a:ext cx="4866306" cy="39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Explore clean technology and fuels such as direct air capture, green hydrogen, and RNG </a:t>
          </a:r>
          <a:endParaRPr lang="en-US" sz="1300" b="1" kern="1200">
            <a:latin typeface="Arial" panose="020B0604020202020204" pitchFamily="34" charset="0"/>
            <a:cs typeface="Arial" panose="020B0604020202020204" pitchFamily="34" charset="0"/>
          </a:endParaRPr>
        </a:p>
        <a:p>
          <a:pPr marL="114300" lvl="1" indent="-114300" algn="l" defTabSz="577850" rtl="0">
            <a:lnSpc>
              <a:spcPct val="100000"/>
            </a:lnSpc>
            <a:spcBef>
              <a:spcPct val="0"/>
            </a:spcBef>
            <a:spcAft>
              <a:spcPts val="600"/>
            </a:spcAft>
            <a:buChar char="•"/>
          </a:pPr>
          <a:r>
            <a:rPr lang="en-US" sz="1300" b="0" i="0" kern="1200">
              <a:latin typeface="Arial" panose="020B0604020202020204" pitchFamily="34" charset="0"/>
              <a:cs typeface="Arial" panose="020B0604020202020204" pitchFamily="34" charset="0"/>
            </a:rPr>
            <a:t>Turn back transport pipeline capacity to the pipeline company when the portfolio becomes surplus due to decreasing loads</a:t>
          </a:r>
        </a:p>
      </dsp:txBody>
      <dsp:txXfrm>
        <a:off x="5953027" y="911203"/>
        <a:ext cx="4866306" cy="3978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8E576-7C54-4921-8C8D-699D6808B9F3}"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DE4FF-9640-4776-AC18-0C3BB8E92165}" type="slidenum">
              <a:rPr lang="en-US" smtClean="0"/>
              <a:t>‹#›</a:t>
            </a:fld>
            <a:endParaRPr lang="en-US"/>
          </a:p>
        </p:txBody>
      </p:sp>
    </p:spTree>
    <p:extLst>
      <p:ext uri="{BB962C8B-B14F-4D97-AF65-F5344CB8AC3E}">
        <p14:creationId xmlns:p14="http://schemas.microsoft.com/office/powerpoint/2010/main" val="59234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DDE4FF-9640-4776-AC18-0C3BB8E92165}" type="slidenum">
              <a:rPr lang="en-US" smtClean="0"/>
              <a:t>3</a:t>
            </a:fld>
            <a:endParaRPr lang="en-US"/>
          </a:p>
        </p:txBody>
      </p:sp>
    </p:spTree>
    <p:extLst>
      <p:ext uri="{BB962C8B-B14F-4D97-AF65-F5344CB8AC3E}">
        <p14:creationId xmlns:p14="http://schemas.microsoft.com/office/powerpoint/2010/main" val="180285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800"/>
              </a:spcAft>
            </a:pP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DE4FF-9640-4776-AC18-0C3BB8E92165}" type="slidenum">
              <a:rPr lang="en-US" smtClean="0"/>
              <a:t>8</a:t>
            </a:fld>
            <a:endParaRPr lang="en-US"/>
          </a:p>
        </p:txBody>
      </p:sp>
    </p:spTree>
    <p:extLst>
      <p:ext uri="{BB962C8B-B14F-4D97-AF65-F5344CB8AC3E}">
        <p14:creationId xmlns:p14="http://schemas.microsoft.com/office/powerpoint/2010/main" val="18253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DDE4FF-9640-4776-AC18-0C3BB8E92165}" type="slidenum">
              <a:rPr lang="en-US" smtClean="0"/>
              <a:t>12</a:t>
            </a:fld>
            <a:endParaRPr lang="en-US"/>
          </a:p>
        </p:txBody>
      </p:sp>
    </p:spTree>
    <p:extLst>
      <p:ext uri="{BB962C8B-B14F-4D97-AF65-F5344CB8AC3E}">
        <p14:creationId xmlns:p14="http://schemas.microsoft.com/office/powerpoint/2010/main" val="163238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DE4FF-9640-4776-AC18-0C3BB8E92165}" type="slidenum">
              <a:rPr lang="en-US" smtClean="0"/>
              <a:t>30</a:t>
            </a:fld>
            <a:endParaRPr lang="en-US"/>
          </a:p>
        </p:txBody>
      </p:sp>
    </p:spTree>
    <p:extLst>
      <p:ext uri="{BB962C8B-B14F-4D97-AF65-F5344CB8AC3E}">
        <p14:creationId xmlns:p14="http://schemas.microsoft.com/office/powerpoint/2010/main" val="255565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 Id="rId4" Type="http://schemas.openxmlformats.org/officeDocument/2006/relationships/image" Target="../media/image1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345742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Divider_Tree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0412A8-8A82-4545-BC6F-973185C8EB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p:blipFill>
        <p:spPr>
          <a:xfrm>
            <a:off x="0" y="-6575"/>
            <a:ext cx="12192000" cy="6270786"/>
          </a:xfrm>
          <a:prstGeom prst="rect">
            <a:avLst/>
          </a:prstGeom>
        </p:spPr>
      </p:pic>
      <p:pic>
        <p:nvPicPr>
          <p:cNvPr id="12" name="Picture 11">
            <a:extLst>
              <a:ext uri="{FF2B5EF4-FFF2-40B4-BE49-F238E27FC236}">
                <a16:creationId xmlns:a16="http://schemas.microsoft.com/office/drawing/2014/main" id="{7B1A989E-03D5-9C42-BB06-D2A0CBC5AE12}"/>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0" y="-14042"/>
            <a:ext cx="11182660" cy="6278253"/>
          </a:xfrm>
          <a:prstGeom prst="rect">
            <a:avLst/>
          </a:prstGeom>
        </p:spPr>
      </p:pic>
      <p:pic>
        <p:nvPicPr>
          <p:cNvPr id="11" name="Picture 10">
            <a:extLst>
              <a:ext uri="{FF2B5EF4-FFF2-40B4-BE49-F238E27FC236}">
                <a16:creationId xmlns:a16="http://schemas.microsoft.com/office/drawing/2014/main" id="{9553CA9F-BFDD-8F44-8DCB-2D4E7BA25D4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5330" r="17358"/>
          <a:stretch/>
        </p:blipFill>
        <p:spPr>
          <a:xfrm>
            <a:off x="1914258" y="-14042"/>
            <a:ext cx="10277742" cy="6278252"/>
          </a:xfrm>
          <a:prstGeom prst="rect">
            <a:avLst/>
          </a:prstGeom>
        </p:spPr>
      </p:pic>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865631" y="3182113"/>
            <a:ext cx="10923503"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865631" y="5617268"/>
            <a:ext cx="10923503" cy="428057"/>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15" name="Picture 14">
            <a:extLst>
              <a:ext uri="{FF2B5EF4-FFF2-40B4-BE49-F238E27FC236}">
                <a16:creationId xmlns:a16="http://schemas.microsoft.com/office/drawing/2014/main" id="{4865B22A-3DC2-C349-B6A8-580AD8121C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17936" y="6483096"/>
            <a:ext cx="943226" cy="167496"/>
          </a:xfrm>
          <a:prstGeom prst="rect">
            <a:avLst/>
          </a:prstGeom>
        </p:spPr>
      </p:pic>
    </p:spTree>
    <p:extLst>
      <p:ext uri="{BB962C8B-B14F-4D97-AF65-F5344CB8AC3E}">
        <p14:creationId xmlns:p14="http://schemas.microsoft.com/office/powerpoint/2010/main" val="6047071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5599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5423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879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89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er_Ligh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9D8AC-EE48-FD41-B9D1-FD26BF263E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03938"/>
            <a:ext cx="12191999" cy="5733069"/>
          </a:xfrm>
          <a:prstGeom prst="rect">
            <a:avLst/>
          </a:prstGeom>
        </p:spPr>
      </p:pic>
      <p:pic>
        <p:nvPicPr>
          <p:cNvPr id="17" name="Picture 16">
            <a:extLst>
              <a:ext uri="{FF2B5EF4-FFF2-40B4-BE49-F238E27FC236}">
                <a16:creationId xmlns:a16="http://schemas.microsoft.com/office/drawing/2014/main" id="{80F3F260-4822-DC43-B31D-3FF4733DDC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03938"/>
            <a:ext cx="12191999" cy="5723591"/>
          </a:xfrm>
          <a:prstGeom prst="rect">
            <a:avLst/>
          </a:prstGeom>
        </p:spPr>
      </p:pic>
      <p:pic>
        <p:nvPicPr>
          <p:cNvPr id="18" name="Picture 17">
            <a:extLst>
              <a:ext uri="{FF2B5EF4-FFF2-40B4-BE49-F238E27FC236}">
                <a16:creationId xmlns:a16="http://schemas.microsoft.com/office/drawing/2014/main" id="{9283BD26-280D-E94E-8BEB-6FD5A8EF657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5330"/>
          <a:stretch/>
        </p:blipFill>
        <p:spPr>
          <a:xfrm>
            <a:off x="-290557" y="1503937"/>
            <a:ext cx="12482557" cy="5723592"/>
          </a:xfrm>
          <a:prstGeom prst="rect">
            <a:avLst/>
          </a:prstGeom>
        </p:spPr>
      </p:pic>
      <p:sp>
        <p:nvSpPr>
          <p:cNvPr id="10" name="Text Placeholder 2">
            <a:extLst>
              <a:ext uri="{FF2B5EF4-FFF2-40B4-BE49-F238E27FC236}">
                <a16:creationId xmlns:a16="http://schemas.microsoft.com/office/drawing/2014/main" id="{E8A680EA-2643-4E05-AB93-514982E0DBE1}"/>
              </a:ext>
            </a:extLst>
          </p:cNvPr>
          <p:cNvSpPr>
            <a:spLocks noGrp="1"/>
          </p:cNvSpPr>
          <p:nvPr>
            <p:ph type="body" sz="quarter" idx="10" hasCustomPrompt="1"/>
          </p:nvPr>
        </p:nvSpPr>
        <p:spPr>
          <a:xfrm>
            <a:off x="2481827" y="3642407"/>
            <a:ext cx="7228347" cy="511946"/>
          </a:xfrm>
        </p:spPr>
        <p:txBody>
          <a:bodyPr anchor="ctr"/>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11" name="Text Placeholder 2">
            <a:extLst>
              <a:ext uri="{FF2B5EF4-FFF2-40B4-BE49-F238E27FC236}">
                <a16:creationId xmlns:a16="http://schemas.microsoft.com/office/drawing/2014/main" id="{3200B66C-5AAC-47BE-ADAE-EE4ECCF93C0E}"/>
              </a:ext>
            </a:extLst>
          </p:cNvPr>
          <p:cNvSpPr>
            <a:spLocks noGrp="1"/>
          </p:cNvSpPr>
          <p:nvPr>
            <p:ph type="body" sz="quarter" idx="15" hasCustomPrompt="1"/>
          </p:nvPr>
        </p:nvSpPr>
        <p:spPr>
          <a:xfrm>
            <a:off x="2481827" y="4188541"/>
            <a:ext cx="7228347" cy="363864"/>
          </a:xfrm>
        </p:spPr>
        <p:txBody>
          <a:bodyPr anchor="ctr">
            <a:normAutofit/>
          </a:bodyPr>
          <a:lstStyle>
            <a:lvl1pPr marL="0" indent="0" algn="ctr">
              <a:buNone/>
              <a:defRPr sz="1800" cap="none"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  Service Area</a:t>
            </a:r>
          </a:p>
        </p:txBody>
      </p:sp>
      <p:sp>
        <p:nvSpPr>
          <p:cNvPr id="12" name="Text Placeholder 2">
            <a:extLst>
              <a:ext uri="{FF2B5EF4-FFF2-40B4-BE49-F238E27FC236}">
                <a16:creationId xmlns:a16="http://schemas.microsoft.com/office/drawing/2014/main" id="{E696892E-8314-46FF-80EE-10E667C23E3D}"/>
              </a:ext>
            </a:extLst>
          </p:cNvPr>
          <p:cNvSpPr>
            <a:spLocks noGrp="1"/>
          </p:cNvSpPr>
          <p:nvPr>
            <p:ph type="body" sz="quarter" idx="16" hasCustomPrompt="1"/>
          </p:nvPr>
        </p:nvSpPr>
        <p:spPr>
          <a:xfrm>
            <a:off x="2481827" y="4589273"/>
            <a:ext cx="7228347" cy="363864"/>
          </a:xfrm>
        </p:spPr>
        <p:txBody>
          <a:bodyPr anchor="ctr">
            <a:normAutofit/>
          </a:bodyPr>
          <a:lstStyle>
            <a:lvl1pPr marL="0" indent="0" algn="ctr">
              <a:buNone/>
              <a:defRPr sz="180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101.123.4567</a:t>
            </a:r>
          </a:p>
        </p:txBody>
      </p:sp>
      <p:sp>
        <p:nvSpPr>
          <p:cNvPr id="19" name="Text Placeholder 2">
            <a:extLst>
              <a:ext uri="{FF2B5EF4-FFF2-40B4-BE49-F238E27FC236}">
                <a16:creationId xmlns:a16="http://schemas.microsoft.com/office/drawing/2014/main" id="{7E3AF935-9C7D-4946-877A-7BD07B3EA0C0}"/>
              </a:ext>
            </a:extLst>
          </p:cNvPr>
          <p:cNvSpPr>
            <a:spLocks noGrp="1"/>
          </p:cNvSpPr>
          <p:nvPr>
            <p:ph type="body" sz="quarter" idx="17" hasCustomPrompt="1"/>
          </p:nvPr>
        </p:nvSpPr>
        <p:spPr>
          <a:xfrm>
            <a:off x="620485" y="1934937"/>
            <a:ext cx="10983685" cy="1670603"/>
          </a:xfrm>
        </p:spPr>
        <p:txBody>
          <a:bodyPr anchor="ctr">
            <a:noAutofit/>
          </a:bodyPr>
          <a:lstStyle>
            <a:lvl1pPr marL="0" indent="0" algn="ctr">
              <a:buNone/>
              <a:defRPr sz="5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Discussion</a:t>
            </a:r>
          </a:p>
        </p:txBody>
      </p:sp>
      <p:pic>
        <p:nvPicPr>
          <p:cNvPr id="13" name="Picture 12">
            <a:extLst>
              <a:ext uri="{FF2B5EF4-FFF2-40B4-BE49-F238E27FC236}">
                <a16:creationId xmlns:a16="http://schemas.microsoft.com/office/drawing/2014/main" id="{CED3791E-51C7-BE4B-8F96-0B9DCC69C2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660" y="406043"/>
            <a:ext cx="2651795" cy="470898"/>
          </a:xfrm>
          <a:prstGeom prst="rect">
            <a:avLst/>
          </a:prstGeom>
        </p:spPr>
      </p:pic>
    </p:spTree>
    <p:extLst>
      <p:ext uri="{BB962C8B-B14F-4D97-AF65-F5344CB8AC3E}">
        <p14:creationId xmlns:p14="http://schemas.microsoft.com/office/powerpoint/2010/main" val="21165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48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82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5241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59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412270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780427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82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395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01571-EFBA-4AC1-A192-9CA661F06371}"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294150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13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638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2325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9315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2277110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976482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139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53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87732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1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1654811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659779" y="1458743"/>
            <a:ext cx="10931207" cy="4140200"/>
          </a:xfrm>
          <a:prstGeom prst="rect">
            <a:avLst/>
          </a:prstGeom>
        </p:spPr>
        <p:txBody>
          <a:bodyPr/>
          <a:lstStyle>
            <a:lvl1pPr marL="0" indent="0">
              <a:lnSpc>
                <a:spcPct val="100000"/>
              </a:lnSpc>
              <a:buNone/>
              <a:defRPr sz="1867">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
        <p:nvSpPr>
          <p:cNvPr id="5" name="Text Placeholder 4"/>
          <p:cNvSpPr>
            <a:spLocks noGrp="1"/>
          </p:cNvSpPr>
          <p:nvPr>
            <p:ph type="body" sz="quarter" idx="16"/>
          </p:nvPr>
        </p:nvSpPr>
        <p:spPr>
          <a:xfrm>
            <a:off x="660400" y="197867"/>
            <a:ext cx="10930584" cy="789516"/>
          </a:xfrm>
          <a:prstGeom prst="rect">
            <a:avLst/>
          </a:prstGeom>
        </p:spPr>
        <p:txBody>
          <a:bodyPr/>
          <a:lstStyle>
            <a:lvl1pPr marL="0" indent="0">
              <a:buNone/>
              <a:defRPr sz="3200">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592086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36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Decorative image" title="PSE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763" y="6018979"/>
            <a:ext cx="1241791" cy="603511"/>
          </a:xfrm>
          <a:prstGeom prst="rect">
            <a:avLst/>
          </a:prstGeom>
        </p:spPr>
      </p:pic>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01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1138761" y="6166705"/>
            <a:ext cx="4218517" cy="300971"/>
          </a:xfrm>
          <a:prstGeom prst="rect">
            <a:avLst/>
          </a:prstGeom>
          <a:ln>
            <a:noFill/>
          </a:ln>
        </p:spPr>
        <p:txBody>
          <a:bodyPr/>
          <a:lstStyle>
            <a:lvl1pPr marL="0" indent="0">
              <a:buNone/>
              <a:defRPr lang="en-US" sz="1467" dirty="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6497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4020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11500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858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67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4149252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2"/>
              </a:buBlip>
              <a:defRPr sz="2133">
                <a:latin typeface="Arial" panose="020B0604020202020204" pitchFamily="34" charset="0"/>
                <a:cs typeface="Arial" panose="020B0604020202020204" pitchFamily="34" charset="0"/>
              </a:defRPr>
            </a:lvl1pPr>
            <a:lvl2pPr marL="914332" indent="-304776">
              <a:buFontTx/>
              <a:buBlip>
                <a:blip r:embed="rId3"/>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332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Vertical Title and Text">
    <p:bg>
      <p:bgPr>
        <a:solidFill>
          <a:schemeClr val="bg1"/>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324526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96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Freeform 19"/>
          <p:cNvSpPr>
            <a:spLocks/>
          </p:cNvSpPr>
          <p:nvPr/>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209645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905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6600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305087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93954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38780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542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3063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44873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44C9-DA11-4A37-9D04-71A72B3C70B2}" type="slidenum">
              <a:rPr lang="en-US" smtClean="0"/>
              <a:t>‹#›</a:t>
            </a:fld>
            <a:endParaRPr lang="en-US"/>
          </a:p>
        </p:txBody>
      </p:sp>
    </p:spTree>
    <p:extLst>
      <p:ext uri="{BB962C8B-B14F-4D97-AF65-F5344CB8AC3E}">
        <p14:creationId xmlns:p14="http://schemas.microsoft.com/office/powerpoint/2010/main" val="326822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569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10851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356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381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143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2432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2871887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902827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78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7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hite Background">
    <p:bg>
      <p:bgPr>
        <a:solidFill>
          <a:schemeClr val="bg1"/>
        </a:solidFill>
        <a:effectLst/>
      </p:bgPr>
    </p:bg>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801" y="5876461"/>
            <a:ext cx="939801" cy="485775"/>
          </a:xfrm>
          <a:prstGeom prst="rect">
            <a:avLst/>
          </a:prstGeom>
          <a:noFill/>
          <a:ln w="9525">
            <a:noFill/>
            <a:miter lim="800000"/>
            <a:headEnd/>
            <a:tailEnd/>
          </a:ln>
        </p:spPr>
      </p:pic>
      <p:cxnSp>
        <p:nvCxnSpPr>
          <p:cNvPr id="8" name="Straight Connector 15"/>
          <p:cNvCxnSpPr/>
          <p:nvPr userDrawn="1"/>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B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marL="306910" indent="-306910">
              <a:spcBef>
                <a:spcPts val="0"/>
              </a:spcBef>
              <a:spcAft>
                <a:spcPts val="400"/>
              </a:spcAft>
              <a:defRPr sz="1867">
                <a:solidFill>
                  <a:srgbClr val="474B55"/>
                </a:solidFill>
              </a:defRPr>
            </a:lvl1pPr>
            <a:lvl2pPr>
              <a:spcBef>
                <a:spcPts val="0"/>
              </a:spcBef>
              <a:spcAft>
                <a:spcPts val="400"/>
              </a:spcAft>
              <a:defRPr sz="1867">
                <a:solidFill>
                  <a:srgbClr val="474B55"/>
                </a:solidFill>
              </a:defRPr>
            </a:lvl2pPr>
            <a:lvl3pPr>
              <a:spcBef>
                <a:spcPts val="0"/>
              </a:spcBef>
              <a:spcAft>
                <a:spcPts val="400"/>
              </a:spcAft>
              <a:defRPr sz="1867">
                <a:solidFill>
                  <a:srgbClr val="474B55"/>
                </a:solidFill>
              </a:defRPr>
            </a:lvl3pPr>
            <a:lvl4pPr>
              <a:spcBef>
                <a:spcPts val="0"/>
              </a:spcBef>
              <a:spcAft>
                <a:spcPts val="400"/>
              </a:spcAft>
              <a:defRPr sz="1867">
                <a:solidFill>
                  <a:srgbClr val="474B55"/>
                </a:solidFill>
              </a:defRPr>
            </a:lvl4pPr>
            <a:lvl5pPr>
              <a:spcBef>
                <a:spcPts val="0"/>
              </a:spcBef>
              <a:spcAft>
                <a:spcPts val="400"/>
              </a:spcAft>
              <a:defRPr sz="1867">
                <a:solidFill>
                  <a:srgbClr val="474B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285717" y="5359400"/>
            <a:ext cx="609600" cy="235898"/>
          </a:xfrm>
          <a:prstGeom prst="rect">
            <a:avLst/>
          </a:prstGeom>
          <a:noFill/>
        </p:spPr>
        <p:txBody>
          <a:bodyPr wrap="square" rtlCol="0">
            <a:spAutoFit/>
          </a:bodyPr>
          <a:lstStyle/>
          <a:p>
            <a:r>
              <a:rPr lang="en-US" sz="933">
                <a:solidFill>
                  <a:schemeClr val="bg1"/>
                </a:solidFill>
              </a:rPr>
              <a:t>(text)</a:t>
            </a:r>
          </a:p>
        </p:txBody>
      </p:sp>
      <p:grpSp>
        <p:nvGrpSpPr>
          <p:cNvPr id="9" name="Group 8"/>
          <p:cNvGrpSpPr/>
          <p:nvPr userDrawn="1"/>
        </p:nvGrpSpPr>
        <p:grpSpPr>
          <a:xfrm>
            <a:off x="-1164491" y="219515"/>
            <a:ext cx="1152989" cy="5978160"/>
            <a:chOff x="-873368" y="164636"/>
            <a:chExt cx="864742" cy="4483620"/>
          </a:xfrm>
        </p:grpSpPr>
        <p:grpSp>
          <p:nvGrpSpPr>
            <p:cNvPr id="10" name="Group 9"/>
            <p:cNvGrpSpPr/>
            <p:nvPr userDrawn="1"/>
          </p:nvGrpSpPr>
          <p:grpSpPr>
            <a:xfrm rot="5400000">
              <a:off x="-2491089" y="2309570"/>
              <a:ext cx="3972578" cy="704794"/>
              <a:chOff x="600529" y="1295400"/>
              <a:chExt cx="4311921" cy="537594"/>
            </a:xfrm>
          </p:grpSpPr>
          <p:sp>
            <p:nvSpPr>
              <p:cNvPr id="22" name="Rectangle 21"/>
              <p:cNvSpPr/>
              <p:nvPr/>
            </p:nvSpPr>
            <p:spPr>
              <a:xfrm flipH="1">
                <a:off x="1686887" y="1295400"/>
                <a:ext cx="537594" cy="537594"/>
              </a:xfrm>
              <a:prstGeom prst="rect">
                <a:avLst/>
              </a:prstGeom>
              <a:solidFill>
                <a:srgbClr val="66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p:nvSpPr>
            <p:spPr>
              <a:xfrm flipH="1">
                <a:off x="2762075" y="1295400"/>
                <a:ext cx="537594" cy="537594"/>
              </a:xfrm>
              <a:prstGeom prst="rect">
                <a:avLst/>
              </a:prstGeom>
              <a:solidFill>
                <a:srgbClr val="E4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p:nvSpPr>
            <p:spPr>
              <a:xfrm flipH="1">
                <a:off x="3837262" y="1295400"/>
                <a:ext cx="537594" cy="53759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5" name="Rectangle 24"/>
              <p:cNvSpPr/>
              <p:nvPr/>
            </p:nvSpPr>
            <p:spPr>
              <a:xfrm flipH="1">
                <a:off x="2224480" y="1295400"/>
                <a:ext cx="537594" cy="537594"/>
              </a:xfrm>
              <a:prstGeom prst="rect">
                <a:avLst/>
              </a:prstGeom>
              <a:solidFill>
                <a:srgbClr val="2C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p:nvSpPr>
            <p:spPr>
              <a:xfrm flipH="1">
                <a:off x="4374856" y="1295400"/>
                <a:ext cx="537594" cy="537594"/>
              </a:xfrm>
              <a:prstGeom prst="rect">
                <a:avLst/>
              </a:prstGeom>
              <a:solidFill>
                <a:srgbClr val="9C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Rectangle 26"/>
              <p:cNvSpPr/>
              <p:nvPr/>
            </p:nvSpPr>
            <p:spPr>
              <a:xfrm flipH="1">
                <a:off x="600529" y="1295400"/>
                <a:ext cx="537594" cy="537594"/>
              </a:xfrm>
              <a:prstGeom prst="rect">
                <a:avLst/>
              </a:prstGeom>
              <a:solidFill>
                <a:srgbClr val="58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Rectangle 27"/>
              <p:cNvSpPr/>
              <p:nvPr/>
            </p:nvSpPr>
            <p:spPr>
              <a:xfrm flipH="1">
                <a:off x="1149292" y="1295400"/>
                <a:ext cx="537594" cy="537594"/>
              </a:xfrm>
              <a:prstGeom prst="rect">
                <a:avLst/>
              </a:prstGeom>
              <a:solidFill>
                <a:srgbClr val="C3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9" name="Rectangle 28"/>
              <p:cNvSpPr/>
              <p:nvPr/>
            </p:nvSpPr>
            <p:spPr>
              <a:xfrm flipH="1">
                <a:off x="3299668" y="1295400"/>
                <a:ext cx="537594" cy="537594"/>
              </a:xfrm>
              <a:prstGeom prst="rect">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1" name="TextBox 10"/>
            <p:cNvSpPr txBox="1"/>
            <p:nvPr userDrawn="1"/>
          </p:nvSpPr>
          <p:spPr>
            <a:xfrm>
              <a:off x="-857197" y="828078"/>
              <a:ext cx="704797" cy="176924"/>
            </a:xfrm>
            <a:prstGeom prst="rect">
              <a:avLst/>
            </a:prstGeom>
            <a:noFill/>
          </p:spPr>
          <p:txBody>
            <a:bodyPr wrap="square" rtlCol="0">
              <a:spAutoFit/>
            </a:bodyPr>
            <a:lstStyle/>
            <a:p>
              <a:r>
                <a:rPr lang="en-US" sz="933">
                  <a:solidFill>
                    <a:srgbClr val="FFFFFF"/>
                  </a:solidFill>
                </a:rPr>
                <a:t>88/195/180</a:t>
              </a:r>
            </a:p>
          </p:txBody>
        </p:sp>
        <p:sp>
          <p:nvSpPr>
            <p:cNvPr id="12" name="TextBox 11"/>
            <p:cNvSpPr txBox="1"/>
            <p:nvPr userDrawn="1"/>
          </p:nvSpPr>
          <p:spPr>
            <a:xfrm>
              <a:off x="-873368" y="1298434"/>
              <a:ext cx="838200" cy="176924"/>
            </a:xfrm>
            <a:prstGeom prst="rect">
              <a:avLst/>
            </a:prstGeom>
            <a:noFill/>
          </p:spPr>
          <p:txBody>
            <a:bodyPr wrap="square" rtlCol="0">
              <a:spAutoFit/>
            </a:bodyPr>
            <a:lstStyle/>
            <a:p>
              <a:r>
                <a:rPr lang="en-US" sz="933">
                  <a:solidFill>
                    <a:srgbClr val="474C55"/>
                  </a:solidFill>
                </a:rPr>
                <a:t>195/231/227</a:t>
              </a:r>
            </a:p>
          </p:txBody>
        </p:sp>
        <p:sp>
          <p:nvSpPr>
            <p:cNvPr id="13" name="TextBox 12"/>
            <p:cNvSpPr txBox="1"/>
            <p:nvPr userDrawn="1"/>
          </p:nvSpPr>
          <p:spPr>
            <a:xfrm>
              <a:off x="-873368" y="1818678"/>
              <a:ext cx="838200" cy="176924"/>
            </a:xfrm>
            <a:prstGeom prst="rect">
              <a:avLst/>
            </a:prstGeom>
            <a:noFill/>
          </p:spPr>
          <p:txBody>
            <a:bodyPr wrap="square" rtlCol="0">
              <a:spAutoFit/>
            </a:bodyPr>
            <a:lstStyle/>
            <a:p>
              <a:r>
                <a:rPr lang="en-US" sz="933">
                  <a:solidFill>
                    <a:schemeClr val="bg1"/>
                  </a:solidFill>
                </a:rPr>
                <a:t>102/139/83</a:t>
              </a:r>
            </a:p>
          </p:txBody>
        </p:sp>
        <p:sp>
          <p:nvSpPr>
            <p:cNvPr id="14" name="TextBox 13"/>
            <p:cNvSpPr txBox="1"/>
            <p:nvPr userDrawn="1"/>
          </p:nvSpPr>
          <p:spPr>
            <a:xfrm>
              <a:off x="-855452" y="2304423"/>
              <a:ext cx="838200" cy="176924"/>
            </a:xfrm>
            <a:prstGeom prst="rect">
              <a:avLst/>
            </a:prstGeom>
            <a:noFill/>
          </p:spPr>
          <p:txBody>
            <a:bodyPr wrap="square" rtlCol="0">
              <a:spAutoFit/>
            </a:bodyPr>
            <a:lstStyle/>
            <a:p>
              <a:r>
                <a:rPr lang="en-US" sz="933">
                  <a:solidFill>
                    <a:schemeClr val="bg1"/>
                  </a:solidFill>
                </a:rPr>
                <a:t>44/17/38</a:t>
              </a:r>
            </a:p>
          </p:txBody>
        </p:sp>
        <p:sp>
          <p:nvSpPr>
            <p:cNvPr id="16" name="TextBox 15"/>
            <p:cNvSpPr txBox="1"/>
            <p:nvPr userDrawn="1"/>
          </p:nvSpPr>
          <p:spPr>
            <a:xfrm>
              <a:off x="-846826" y="2837823"/>
              <a:ext cx="838200" cy="176924"/>
            </a:xfrm>
            <a:prstGeom prst="rect">
              <a:avLst/>
            </a:prstGeom>
            <a:noFill/>
          </p:spPr>
          <p:txBody>
            <a:bodyPr wrap="square" rtlCol="0">
              <a:spAutoFit/>
            </a:bodyPr>
            <a:lstStyle/>
            <a:p>
              <a:r>
                <a:rPr lang="en-US" sz="933">
                  <a:solidFill>
                    <a:srgbClr val="FFFFFF"/>
                  </a:solidFill>
                </a:rPr>
                <a:t>228/93/72</a:t>
              </a:r>
            </a:p>
          </p:txBody>
        </p:sp>
        <p:sp>
          <p:nvSpPr>
            <p:cNvPr id="17" name="TextBox 16"/>
            <p:cNvSpPr txBox="1"/>
            <p:nvPr userDrawn="1"/>
          </p:nvSpPr>
          <p:spPr>
            <a:xfrm>
              <a:off x="-846826" y="3295023"/>
              <a:ext cx="838200" cy="176924"/>
            </a:xfrm>
            <a:prstGeom prst="rect">
              <a:avLst/>
            </a:prstGeom>
            <a:noFill/>
          </p:spPr>
          <p:txBody>
            <a:bodyPr wrap="square" rtlCol="0">
              <a:spAutoFit/>
            </a:bodyPr>
            <a:lstStyle/>
            <a:p>
              <a:r>
                <a:rPr lang="en-US" sz="933">
                  <a:solidFill>
                    <a:srgbClr val="FFFFFF"/>
                  </a:solidFill>
                </a:rPr>
                <a:t>238/194/141</a:t>
              </a:r>
            </a:p>
          </p:txBody>
        </p:sp>
        <p:sp>
          <p:nvSpPr>
            <p:cNvPr id="18" name="TextBox 17"/>
            <p:cNvSpPr txBox="1"/>
            <p:nvPr userDrawn="1"/>
          </p:nvSpPr>
          <p:spPr>
            <a:xfrm>
              <a:off x="-855452" y="3799878"/>
              <a:ext cx="838200" cy="284597"/>
            </a:xfrm>
            <a:prstGeom prst="rect">
              <a:avLst/>
            </a:prstGeom>
            <a:noFill/>
          </p:spPr>
          <p:txBody>
            <a:bodyPr wrap="square" rtlCol="0">
              <a:spAutoFit/>
            </a:bodyPr>
            <a:lstStyle/>
            <a:p>
              <a:r>
                <a:rPr lang="en-US" sz="933">
                  <a:solidFill>
                    <a:srgbClr val="FFFFFF"/>
                  </a:solidFill>
                </a:rPr>
                <a:t>71/75/85</a:t>
              </a:r>
              <a:br>
                <a:rPr lang="en-US" sz="933">
                  <a:solidFill>
                    <a:srgbClr val="FFFFFF"/>
                  </a:solidFill>
                </a:rPr>
              </a:br>
              <a:r>
                <a:rPr lang="en-US" sz="933">
                  <a:solidFill>
                    <a:srgbClr val="FFFFFF"/>
                  </a:solidFill>
                </a:rPr>
                <a:t>(text)</a:t>
              </a:r>
            </a:p>
          </p:txBody>
        </p:sp>
        <p:sp>
          <p:nvSpPr>
            <p:cNvPr id="19" name="TextBox 18"/>
            <p:cNvSpPr txBox="1"/>
            <p:nvPr userDrawn="1"/>
          </p:nvSpPr>
          <p:spPr>
            <a:xfrm>
              <a:off x="-855452" y="4285623"/>
              <a:ext cx="838200" cy="176924"/>
            </a:xfrm>
            <a:prstGeom prst="rect">
              <a:avLst/>
            </a:prstGeom>
            <a:noFill/>
          </p:spPr>
          <p:txBody>
            <a:bodyPr wrap="square" rtlCol="0">
              <a:spAutoFit/>
            </a:bodyPr>
            <a:lstStyle/>
            <a:p>
              <a:r>
                <a:rPr lang="en-US" sz="933">
                  <a:solidFill>
                    <a:srgbClr val="FFFFFF"/>
                  </a:solidFill>
                </a:rPr>
                <a:t>156/173/183</a:t>
              </a:r>
            </a:p>
          </p:txBody>
        </p:sp>
        <p:sp>
          <p:nvSpPr>
            <p:cNvPr id="20" name="Rectangle 19"/>
            <p:cNvSpPr/>
            <p:nvPr userDrawn="1"/>
          </p:nvSpPr>
          <p:spPr>
            <a:xfrm rot="5400000" flipH="1">
              <a:off x="-752440" y="59882"/>
              <a:ext cx="495286" cy="704794"/>
            </a:xfrm>
            <a:prstGeom prst="rect">
              <a:avLst/>
            </a:prstGeom>
            <a:solidFill>
              <a:srgbClr val="00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Box 20"/>
            <p:cNvSpPr txBox="1"/>
            <p:nvPr userDrawn="1"/>
          </p:nvSpPr>
          <p:spPr>
            <a:xfrm>
              <a:off x="-857197" y="333345"/>
              <a:ext cx="704797" cy="176924"/>
            </a:xfrm>
            <a:prstGeom prst="rect">
              <a:avLst/>
            </a:prstGeom>
            <a:noFill/>
          </p:spPr>
          <p:txBody>
            <a:bodyPr wrap="square" rtlCol="0">
              <a:spAutoFit/>
            </a:bodyPr>
            <a:lstStyle/>
            <a:p>
              <a:r>
                <a:rPr lang="en-US" sz="933">
                  <a:solidFill>
                    <a:srgbClr val="FFFFFF"/>
                  </a:solidFill>
                </a:rPr>
                <a:t>0/102/113</a:t>
              </a:r>
            </a:p>
          </p:txBody>
        </p:sp>
      </p:grpSp>
      <p:sp>
        <p:nvSpPr>
          <p:cNvPr id="33" name="Slide Number Placeholder 5"/>
          <p:cNvSpPr txBox="1">
            <a:spLocks/>
          </p:cNvSpPr>
          <p:nvPr userDrawn="1"/>
        </p:nvSpPr>
        <p:spPr>
          <a:xfrm>
            <a:off x="609600" y="6021077"/>
            <a:ext cx="508000" cy="486833"/>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z="1333" smtClean="0">
                <a:solidFill>
                  <a:srgbClr val="474C55"/>
                </a:solidFill>
              </a:rPr>
              <a:pPr fontAlgn="auto">
                <a:spcBef>
                  <a:spcPts val="0"/>
                </a:spcBef>
                <a:spcAft>
                  <a:spcPts val="0"/>
                </a:spcAft>
                <a:defRPr/>
              </a:pPr>
              <a:t>‹#›</a:t>
            </a:fld>
            <a:endParaRPr lang="en-US" sz="1467">
              <a:solidFill>
                <a:srgbClr val="474C55"/>
              </a:solidFill>
            </a:endParaRPr>
          </a:p>
        </p:txBody>
      </p:sp>
      <p:cxnSp>
        <p:nvCxnSpPr>
          <p:cNvPr id="34" name="Straight Connector 7"/>
          <p:cNvCxnSpPr/>
          <p:nvPr userDrawn="1"/>
        </p:nvCxnSpPr>
        <p:spPr>
          <a:xfrm>
            <a:off x="1117600" y="6172418"/>
            <a:ext cx="0" cy="184149"/>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35" name="Text Placeholder 22"/>
          <p:cNvSpPr>
            <a:spLocks noGrp="1"/>
          </p:cNvSpPr>
          <p:nvPr>
            <p:ph type="body" sz="quarter" idx="10"/>
          </p:nvPr>
        </p:nvSpPr>
        <p:spPr>
          <a:xfrm>
            <a:off x="1117600" y="6010492"/>
            <a:ext cx="6705600" cy="508000"/>
          </a:xfrm>
        </p:spPr>
        <p:txBody>
          <a:bodyPr anchor="ctr">
            <a:normAutofit/>
          </a:bodyPr>
          <a:lstStyle>
            <a:lvl1pPr marL="0" indent="0" algn="l">
              <a:buNone/>
              <a:defRPr sz="1333" i="1" baseline="0">
                <a:solidFill>
                  <a:srgbClr val="474C55"/>
                </a:solidFill>
              </a:defRPr>
            </a:lvl1pPr>
          </a:lstStyle>
          <a:p>
            <a:pPr lvl="0"/>
            <a:r>
              <a:rPr lang="en-US"/>
              <a:t>Click to edit Master text styles</a:t>
            </a:r>
          </a:p>
        </p:txBody>
      </p:sp>
    </p:spTree>
    <p:extLst>
      <p:ext uri="{BB962C8B-B14F-4D97-AF65-F5344CB8AC3E}">
        <p14:creationId xmlns:p14="http://schemas.microsoft.com/office/powerpoint/2010/main" val="3180584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154200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399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68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3832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28776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07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322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3186349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2"/>
              </a:buBlip>
              <a:defRPr sz="2133">
                <a:latin typeface="Arial" panose="020B0604020202020204" pitchFamily="34" charset="0"/>
                <a:cs typeface="Arial" panose="020B0604020202020204" pitchFamily="34" charset="0"/>
              </a:defRPr>
            </a:lvl1pPr>
            <a:lvl2pPr marL="914332" indent="-304776">
              <a:buFontTx/>
              <a:buBlip>
                <a:blip r:embed="rId3"/>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4909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5523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_Mountain Gree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5672D-9D9F-194C-BAA7-D7A48A0627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56" b="33478"/>
          <a:stretch/>
        </p:blipFill>
        <p:spPr>
          <a:xfrm>
            <a:off x="0" y="1420317"/>
            <a:ext cx="12192000" cy="5437684"/>
          </a:xfrm>
          <a:prstGeom prst="rect">
            <a:avLst/>
          </a:prstGeom>
        </p:spPr>
      </p:pic>
      <p:pic>
        <p:nvPicPr>
          <p:cNvPr id="3" name="Picture 2">
            <a:extLst>
              <a:ext uri="{FF2B5EF4-FFF2-40B4-BE49-F238E27FC236}">
                <a16:creationId xmlns:a16="http://schemas.microsoft.com/office/drawing/2014/main" id="{82089448-A4F7-B047-98F0-BC0B07F19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423548"/>
            <a:ext cx="12192000" cy="5434453"/>
          </a:xfrm>
          <a:prstGeom prst="rect">
            <a:avLst/>
          </a:prstGeom>
        </p:spPr>
      </p:pic>
      <p:pic>
        <p:nvPicPr>
          <p:cNvPr id="12" name="Picture 11">
            <a:extLst>
              <a:ext uri="{FF2B5EF4-FFF2-40B4-BE49-F238E27FC236}">
                <a16:creationId xmlns:a16="http://schemas.microsoft.com/office/drawing/2014/main" id="{5E06513E-7853-1F47-B886-78D4CF209DD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421667"/>
            <a:ext cx="12192000" cy="5436331"/>
          </a:xfrm>
          <a:prstGeom prst="rect">
            <a:avLst/>
          </a:prstGeom>
        </p:spPr>
      </p:pic>
      <p:pic>
        <p:nvPicPr>
          <p:cNvPr id="11" name="Picture 10">
            <a:extLst>
              <a:ext uri="{FF2B5EF4-FFF2-40B4-BE49-F238E27FC236}">
                <a16:creationId xmlns:a16="http://schemas.microsoft.com/office/drawing/2014/main" id="{0E8ACCD4-B9DB-4E44-A039-9B04296953B6}"/>
              </a:ext>
            </a:extLst>
          </p:cNvPr>
          <p:cNvPicPr>
            <a:picLocks noChangeAspect="1"/>
          </p:cNvPicPr>
          <p:nvPr userDrawn="1"/>
        </p:nvPicPr>
        <p:blipFill>
          <a:blip r:embed="rId5" cstate="email">
            <a:alphaModFix amt="69000"/>
            <a:extLst>
              <a:ext uri="{28A0092B-C50C-407E-A947-70E740481C1C}">
                <a14:useLocalDpi xmlns:a14="http://schemas.microsoft.com/office/drawing/2010/main"/>
              </a:ext>
            </a:extLst>
          </a:blip>
          <a:stretch>
            <a:fillRect/>
          </a:stretch>
        </p:blipFill>
        <p:spPr>
          <a:xfrm>
            <a:off x="0" y="1423548"/>
            <a:ext cx="11182660" cy="5436331"/>
          </a:xfrm>
          <a:prstGeom prst="rect">
            <a:avLst/>
          </a:prstGeom>
        </p:spPr>
      </p:pic>
      <p:pic>
        <p:nvPicPr>
          <p:cNvPr id="7" name="Picture 6">
            <a:extLst>
              <a:ext uri="{FF2B5EF4-FFF2-40B4-BE49-F238E27FC236}">
                <a16:creationId xmlns:a16="http://schemas.microsoft.com/office/drawing/2014/main" id="{140AA5E8-A791-1D4E-93E6-B53B5B94546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4861" r="24097"/>
          <a:stretch/>
        </p:blipFill>
        <p:spPr>
          <a:xfrm>
            <a:off x="1" y="1423548"/>
            <a:ext cx="7246834" cy="5434452"/>
          </a:xfrm>
          <a:prstGeom prst="rect">
            <a:avLst/>
          </a:prstGeom>
        </p:spPr>
      </p:pic>
      <p:sp>
        <p:nvSpPr>
          <p:cNvPr id="35" name="Text Placeholder 11">
            <a:extLst>
              <a:ext uri="{FF2B5EF4-FFF2-40B4-BE49-F238E27FC236}">
                <a16:creationId xmlns:a16="http://schemas.microsoft.com/office/drawing/2014/main" id="{739A12B0-E116-4228-9C86-C0812357D572}"/>
              </a:ext>
            </a:extLst>
          </p:cNvPr>
          <p:cNvSpPr>
            <a:spLocks noGrp="1"/>
          </p:cNvSpPr>
          <p:nvPr>
            <p:ph type="body" sz="quarter" idx="10" hasCustomPrompt="1"/>
          </p:nvPr>
        </p:nvSpPr>
        <p:spPr>
          <a:xfrm>
            <a:off x="548856" y="1628880"/>
            <a:ext cx="8080960" cy="528180"/>
          </a:xfrm>
        </p:spPr>
        <p:txBody>
          <a:bodyPr vert="horz" lIns="91440" tIns="45720" rIns="91440" bIns="45720" rtlCol="0" anchor="b">
            <a:normAutofit/>
          </a:bodyPr>
          <a:lstStyle>
            <a:lvl1pPr marL="0" indent="0">
              <a:buNone/>
              <a:defRPr lang="en-US" sz="2000" smtClean="0">
                <a:solidFill>
                  <a:schemeClr val="accent5">
                    <a:lumMod val="60000"/>
                    <a:lumOff val="40000"/>
                  </a:schemeClr>
                </a:solidFill>
              </a:defRPr>
            </a:lvl1pPr>
            <a:lvl2pPr>
              <a:defRPr lang="en-US" sz="2000" smtClean="0"/>
            </a:lvl2pPr>
            <a:lvl3pPr>
              <a:defRPr lang="en-US" sz="1800" smtClean="0"/>
            </a:lvl3pPr>
            <a:lvl4pPr>
              <a:defRPr lang="en-US" sz="1600" smtClean="0"/>
            </a:lvl4pPr>
            <a:lvl5pPr>
              <a:defRPr lang="en-US" sz="1600"/>
            </a:lvl5pPr>
          </a:lstStyle>
          <a:p>
            <a:pPr marL="228589" lvl="0" indent="-228589"/>
            <a:r>
              <a:rPr lang="en-US"/>
              <a:t>EDIT MASTER TEXT STYLES</a:t>
            </a:r>
          </a:p>
        </p:txBody>
      </p:sp>
      <p:sp>
        <p:nvSpPr>
          <p:cNvPr id="36" name="Title 1">
            <a:extLst>
              <a:ext uri="{FF2B5EF4-FFF2-40B4-BE49-F238E27FC236}">
                <a16:creationId xmlns:a16="http://schemas.microsoft.com/office/drawing/2014/main" id="{8DD6F4EB-AC49-4217-B339-B0971E94407A}"/>
              </a:ext>
            </a:extLst>
          </p:cNvPr>
          <p:cNvSpPr>
            <a:spLocks noGrp="1"/>
          </p:cNvSpPr>
          <p:nvPr>
            <p:ph type="ctrTitle" hasCustomPrompt="1"/>
          </p:nvPr>
        </p:nvSpPr>
        <p:spPr>
          <a:xfrm>
            <a:off x="548856" y="2168173"/>
            <a:ext cx="8080960" cy="1415087"/>
          </a:xfrm>
        </p:spPr>
        <p:txBody>
          <a:bodyPr vert="horz" lIns="91440" tIns="45720" rIns="91440" bIns="45720" rtlCol="0" anchor="ctr">
            <a:normAutofit/>
          </a:bodyPr>
          <a:lstStyle>
            <a:lvl1pPr>
              <a:defRPr lang="en-US" sz="4800" dirty="0">
                <a:solidFill>
                  <a:schemeClr val="bg1"/>
                </a:solidFill>
              </a:defRPr>
            </a:lvl1pPr>
          </a:lstStyle>
          <a:p>
            <a:pPr lvl="0" defTabSz="914354"/>
            <a:r>
              <a:rPr lang="en-US"/>
              <a:t>Click to edit master title style</a:t>
            </a:r>
          </a:p>
        </p:txBody>
      </p:sp>
      <p:sp>
        <p:nvSpPr>
          <p:cNvPr id="10" name="Subtitle 2">
            <a:extLst>
              <a:ext uri="{FF2B5EF4-FFF2-40B4-BE49-F238E27FC236}">
                <a16:creationId xmlns:a16="http://schemas.microsoft.com/office/drawing/2014/main" id="{ABD0526E-A07D-4547-BBA1-CC4C3D26FE6C}"/>
              </a:ext>
            </a:extLst>
          </p:cNvPr>
          <p:cNvSpPr>
            <a:spLocks noGrp="1"/>
          </p:cNvSpPr>
          <p:nvPr>
            <p:ph type="subTitle" idx="1" hasCustomPrompt="1"/>
          </p:nvPr>
        </p:nvSpPr>
        <p:spPr>
          <a:xfrm>
            <a:off x="548856" y="3608754"/>
            <a:ext cx="8080960" cy="827881"/>
          </a:xfrm>
        </p:spPr>
        <p:txBody>
          <a:bodyPr>
            <a:normAutofit/>
          </a:bodyPr>
          <a:lstStyle>
            <a:lvl1pPr marL="0" indent="0" algn="l">
              <a:buNone/>
              <a:defRPr sz="1600">
                <a:solidFill>
                  <a:schemeClr val="accent5">
                    <a:lumMod val="60000"/>
                    <a:lumOff val="4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22B0D893-C10F-9C4C-A55F-69CAB91DF9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8660" y="406043"/>
            <a:ext cx="2651795" cy="470898"/>
          </a:xfrm>
          <a:prstGeom prst="rect">
            <a:avLst/>
          </a:prstGeom>
        </p:spPr>
      </p:pic>
    </p:spTree>
    <p:extLst>
      <p:ext uri="{BB962C8B-B14F-4D97-AF65-F5344CB8AC3E}">
        <p14:creationId xmlns:p14="http://schemas.microsoft.com/office/powerpoint/2010/main" val="30775752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Freeform 19"/>
          <p:cNvSpPr>
            <a:spLocks/>
          </p:cNvSpPr>
          <p:nvPr/>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17711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921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8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4960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1138761" y="6166705"/>
            <a:ext cx="4218517" cy="300971"/>
          </a:xfrm>
          <a:prstGeom prst="rect">
            <a:avLst/>
          </a:prstGeom>
          <a:ln>
            <a:noFill/>
          </a:ln>
        </p:spPr>
        <p:txBody>
          <a:bodyPr/>
          <a:lstStyle>
            <a:lvl1pPr marL="0" indent="0">
              <a:buNone/>
              <a:defRPr lang="en-US" sz="1467" dirty="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297553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2441028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314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9693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13006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_L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48CE5-A8C2-4536-BD73-F20E30260766}"/>
              </a:ext>
            </a:extLst>
          </p:cNvPr>
          <p:cNvSpPr/>
          <p:nvPr userDrawn="1"/>
        </p:nvSpPr>
        <p:spPr>
          <a:xfrm>
            <a:off x="1" y="1439324"/>
            <a:ext cx="12191999" cy="4042926"/>
          </a:xfrm>
          <a:prstGeom prst="rect">
            <a:avLst/>
          </a:prstGeom>
          <a:solidFill>
            <a:srgbClr val="1414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0" algn="l">
              <a:lnSpc>
                <a:spcPct val="150000"/>
              </a:lnSpc>
            </a:pPr>
            <a:endParaRPr lang="en-US" sz="2800"/>
          </a:p>
        </p:txBody>
      </p:sp>
      <p:sp>
        <p:nvSpPr>
          <p:cNvPr id="15" name="Rectangle 14">
            <a:extLst>
              <a:ext uri="{FF2B5EF4-FFF2-40B4-BE49-F238E27FC236}">
                <a16:creationId xmlns:a16="http://schemas.microsoft.com/office/drawing/2014/main" id="{7960A06C-E3F4-450B-AE5F-861491E7D9D5}"/>
              </a:ext>
            </a:extLst>
          </p:cNvPr>
          <p:cNvSpPr/>
          <p:nvPr userDrawn="1"/>
        </p:nvSpPr>
        <p:spPr>
          <a:xfrm>
            <a:off x="6853727" y="0"/>
            <a:ext cx="5338273" cy="6858000"/>
          </a:xfrm>
          <a:prstGeom prst="rect">
            <a:avLst/>
          </a:prstGeom>
          <a:blipFill dpi="0" rotWithShape="1">
            <a:blip r:embed="rId2" cstate="email">
              <a:alphaModFix amt="30000"/>
              <a:extLst>
                <a:ext uri="{28A0092B-C50C-407E-A947-70E740481C1C}">
                  <a14:useLocalDpi xmlns:a14="http://schemas.microsoft.com/office/drawing/2010/main"/>
                </a:ext>
              </a:extLst>
            </a:blip>
            <a:srcRect/>
            <a:stretch>
              <a:fillRect l="11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4461974" y="6332597"/>
            <a:ext cx="3657600" cy="365125"/>
          </a:xfrm>
        </p:spPr>
        <p:txBody>
          <a:bodyPr vert="horz" lIns="91440" tIns="45720" rIns="91440" bIns="45720" rtlCol="0" anchor="ctr"/>
          <a:lstStyle>
            <a:lvl1pPr>
              <a:defRPr lang="en-US" sz="1000" baseline="0" smtClean="0">
                <a:solidFill>
                  <a:schemeClr val="accent1"/>
                </a:solidFill>
              </a:defRPr>
            </a:lvl1pPr>
          </a:lstStyle>
          <a:p>
            <a:pPr algn="l" defTabSz="914400"/>
            <a:fld id="{38EA6B26-9CA0-4144-9BE8-9A34F496FA80}" type="slidenum">
              <a:rPr lang="en-US" smtClean="0"/>
              <a:pPr algn="l" defTabSz="914400"/>
              <a:t>‹#›</a:t>
            </a:fld>
            <a:endParaRPr lang="en-US"/>
          </a:p>
        </p:txBody>
      </p:sp>
      <p:sp>
        <p:nvSpPr>
          <p:cNvPr id="16" name="Title 1">
            <a:extLst>
              <a:ext uri="{FF2B5EF4-FFF2-40B4-BE49-F238E27FC236}">
                <a16:creationId xmlns:a16="http://schemas.microsoft.com/office/drawing/2014/main" id="{8405EDEF-DD56-4B75-AFC9-11BC1F8D4F0D}"/>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a:t>Click to edit text</a:t>
            </a:r>
          </a:p>
        </p:txBody>
      </p:sp>
      <p:sp>
        <p:nvSpPr>
          <p:cNvPr id="17" name="Text Placeholder 16">
            <a:extLst>
              <a:ext uri="{FF2B5EF4-FFF2-40B4-BE49-F238E27FC236}">
                <a16:creationId xmlns:a16="http://schemas.microsoft.com/office/drawing/2014/main" id="{EE843E78-2F4F-4BE4-9114-1DC5BD093E94}"/>
              </a:ext>
            </a:extLst>
          </p:cNvPr>
          <p:cNvSpPr>
            <a:spLocks noGrp="1"/>
          </p:cNvSpPr>
          <p:nvPr>
            <p:ph type="body" sz="quarter" idx="13" hasCustomPrompt="1"/>
          </p:nvPr>
        </p:nvSpPr>
        <p:spPr>
          <a:xfrm>
            <a:off x="0" y="1443868"/>
            <a:ext cx="12192000" cy="4033838"/>
          </a:xfrm>
        </p:spPr>
        <p:txBody>
          <a:bodyPr anchor="ctr"/>
          <a:lstStyle>
            <a:lvl1pPr marL="228600" indent="0">
              <a:lnSpc>
                <a:spcPct val="100000"/>
              </a:lnSpc>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text</a:t>
            </a:r>
          </a:p>
          <a:p>
            <a:pPr lvl="0"/>
            <a:r>
              <a:rPr lang="en-US"/>
              <a:t>Click to edit text</a:t>
            </a:r>
          </a:p>
          <a:p>
            <a:pPr lvl="0"/>
            <a:r>
              <a:rPr lang="en-US"/>
              <a:t>Click to edit text</a:t>
            </a:r>
          </a:p>
        </p:txBody>
      </p:sp>
      <p:pic>
        <p:nvPicPr>
          <p:cNvPr id="9" name="Picture 8">
            <a:extLst>
              <a:ext uri="{FF2B5EF4-FFF2-40B4-BE49-F238E27FC236}">
                <a16:creationId xmlns:a16="http://schemas.microsoft.com/office/drawing/2014/main" id="{3DD2295B-440F-CC47-90F3-A3A1350C99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7936" y="6483096"/>
            <a:ext cx="943226" cy="167496"/>
          </a:xfrm>
          <a:prstGeom prst="rect">
            <a:avLst/>
          </a:prstGeom>
        </p:spPr>
      </p:pic>
      <p:sp>
        <p:nvSpPr>
          <p:cNvPr id="8" name="TextBox 7"/>
          <p:cNvSpPr txBox="1"/>
          <p:nvPr userDrawn="1"/>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tx1"/>
                </a:solidFill>
              </a:rPr>
              <a:t>‹#›</a:t>
            </a:fld>
            <a:endParaRPr lang="en-US" sz="1333">
              <a:solidFill>
                <a:schemeClr val="tx1"/>
              </a:solidFill>
            </a:endParaRPr>
          </a:p>
        </p:txBody>
      </p:sp>
    </p:spTree>
    <p:extLst>
      <p:ext uri="{BB962C8B-B14F-4D97-AF65-F5344CB8AC3E}">
        <p14:creationId xmlns:p14="http://schemas.microsoft.com/office/powerpoint/2010/main" val="27559920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2273503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cxnSp>
        <p:nvCxnSpPr>
          <p:cNvPr id="8" name="Straight Connector 15"/>
          <p:cNvCxnSpPr/>
          <p:nvPr userDrawn="1"/>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latin typeface="Arial" panose="020B0604020202020204" pitchFamily="34" charset="0"/>
                <a:cs typeface="Arial" panose="020B0604020202020204" pitchFamily="34" charset="0"/>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Autofit/>
          </a:bodyPr>
          <a:lstStyle>
            <a:lvl1pPr>
              <a:defRPr sz="2000">
                <a:solidFill>
                  <a:srgbClr val="474C55"/>
                </a:solidFill>
                <a:latin typeface="Arial" panose="020B0604020202020204" pitchFamily="34" charset="0"/>
                <a:cs typeface="Arial" panose="020B0604020202020204" pitchFamily="34" charset="0"/>
              </a:defRPr>
            </a:lvl1pPr>
            <a:lvl2pPr>
              <a:defRPr sz="2000">
                <a:solidFill>
                  <a:srgbClr val="474C55"/>
                </a:solidFill>
                <a:latin typeface="Arial" panose="020B0604020202020204" pitchFamily="34" charset="0"/>
                <a:cs typeface="Arial" panose="020B0604020202020204" pitchFamily="34" charset="0"/>
              </a:defRPr>
            </a:lvl2pPr>
            <a:lvl3pPr>
              <a:defRPr sz="2000">
                <a:solidFill>
                  <a:srgbClr val="474C55"/>
                </a:solidFill>
                <a:latin typeface="Arial" panose="020B0604020202020204" pitchFamily="34" charset="0"/>
                <a:cs typeface="Arial" panose="020B0604020202020204" pitchFamily="34" charset="0"/>
              </a:defRPr>
            </a:lvl3pPr>
            <a:lvl4pPr>
              <a:defRPr sz="2000">
                <a:solidFill>
                  <a:srgbClr val="474C55"/>
                </a:solidFill>
                <a:latin typeface="Arial" panose="020B0604020202020204" pitchFamily="34" charset="0"/>
                <a:cs typeface="Arial" panose="020B0604020202020204" pitchFamily="34" charset="0"/>
              </a:defRPr>
            </a:lvl4pPr>
            <a:lvl5pPr>
              <a:defRPr sz="2000">
                <a:solidFill>
                  <a:srgbClr val="474C5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1378057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2"/>
              </a:buBlip>
              <a:defRPr sz="2133">
                <a:latin typeface="Arial" panose="020B0604020202020204" pitchFamily="34" charset="0"/>
                <a:cs typeface="Arial" panose="020B0604020202020204" pitchFamily="34" charset="0"/>
              </a:defRPr>
            </a:lvl1pPr>
            <a:lvl2pPr marL="914332" indent="-304776">
              <a:buFontTx/>
              <a:buBlip>
                <a:blip r:embed="rId3"/>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5427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3387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Freeform 19"/>
          <p:cNvSpPr>
            <a:spLocks/>
          </p:cNvSpPr>
          <p:nvPr/>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8386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726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30295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1138761" y="6166705"/>
            <a:ext cx="4218517" cy="300971"/>
          </a:xfrm>
          <a:prstGeom prst="rect">
            <a:avLst/>
          </a:prstGeom>
          <a:ln>
            <a:noFill/>
          </a:ln>
        </p:spPr>
        <p:txBody>
          <a:bodyPr/>
          <a:lstStyle>
            <a:lvl1pPr marL="0" indent="0">
              <a:buNone/>
              <a:defRPr lang="en-US" sz="1467" dirty="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32266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2881646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807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Blank_Ligh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a:t>Click to edit master title style</a:t>
            </a:r>
          </a:p>
        </p:txBody>
      </p:sp>
      <p:sp>
        <p:nvSpPr>
          <p:cNvPr id="11" name="Content Placeholder 2">
            <a:extLst>
              <a:ext uri="{FF2B5EF4-FFF2-40B4-BE49-F238E27FC236}">
                <a16:creationId xmlns:a16="http://schemas.microsoft.com/office/drawing/2014/main" id="{E943C909-CB83-4B2C-9021-DDF70A9D7542}"/>
              </a:ext>
            </a:extLst>
          </p:cNvPr>
          <p:cNvSpPr>
            <a:spLocks noGrp="1"/>
          </p:cNvSpPr>
          <p:nvPr>
            <p:ph idx="1"/>
          </p:nvPr>
        </p:nvSpPr>
        <p:spPr>
          <a:xfrm>
            <a:off x="275780" y="1574281"/>
            <a:ext cx="11513355" cy="4602687"/>
          </a:xfrm>
        </p:spPr>
        <p:txBody>
          <a:bodyPr>
            <a:normAutofit/>
          </a:bodyPr>
          <a:lstStyle>
            <a:lvl1pPr>
              <a:defRPr sz="2000">
                <a:solidFill>
                  <a:schemeClr val="tx1">
                    <a:lumMod val="90000"/>
                    <a:lumOff val="10000"/>
                  </a:schemeClr>
                </a:solidFill>
              </a:defRPr>
            </a:lvl1pPr>
            <a:lvl2pPr>
              <a:defRPr sz="1800">
                <a:solidFill>
                  <a:schemeClr val="tx1">
                    <a:lumMod val="90000"/>
                    <a:lumOff val="10000"/>
                  </a:schemeClr>
                </a:solidFill>
              </a:defRPr>
            </a:lvl2pPr>
            <a:lvl3pPr>
              <a:defRPr sz="1600">
                <a:solidFill>
                  <a:schemeClr val="tx1">
                    <a:lumMod val="90000"/>
                    <a:lumOff val="10000"/>
                  </a:schemeClr>
                </a:solidFill>
              </a:defRPr>
            </a:lvl3pPr>
            <a:lvl4pPr>
              <a:defRPr sz="1400">
                <a:solidFill>
                  <a:schemeClr val="tx1">
                    <a:lumMod val="90000"/>
                    <a:lumOff val="10000"/>
                  </a:schemeClr>
                </a:solidFill>
              </a:defRPr>
            </a:lvl4pPr>
            <a:lvl5pPr>
              <a:defRPr sz="1200">
                <a:solidFill>
                  <a:schemeClr val="tx1">
                    <a:lumMod val="90000"/>
                    <a:lumOff val="10000"/>
                  </a:schemeClr>
                </a:solidFill>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Sixth level</a:t>
            </a:r>
          </a:p>
          <a:p>
            <a:pPr lvl="5"/>
            <a:endParaRPr lang="en-US"/>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4504872" y="6351243"/>
            <a:ext cx="3657600" cy="365125"/>
          </a:xfrm>
        </p:spPr>
        <p:txBody>
          <a:bodyPr vert="horz" lIns="91440" tIns="45720" rIns="91440" bIns="45720" rtlCol="0" anchor="ctr"/>
          <a:lstStyle>
            <a:lvl1pPr algn="ctr">
              <a:defRPr lang="en-US" sz="1400" baseline="0" smtClean="0">
                <a:solidFill>
                  <a:schemeClr val="accent1"/>
                </a:solidFill>
              </a:defRPr>
            </a:lvl1pPr>
          </a:lstStyle>
          <a:p>
            <a:pPr defTabSz="914400"/>
            <a:fld id="{38EA6B26-9CA0-4144-9BE8-9A34F496FA80}" type="slidenum">
              <a:rPr lang="en-US" smtClean="0"/>
              <a:pPr defTabSz="914400"/>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5780" y="981260"/>
            <a:ext cx="11513355" cy="428057"/>
          </a:xfrm>
        </p:spPr>
        <p:txBody>
          <a:bodyPr anchor="t">
            <a:normAutofit/>
          </a:bodyPr>
          <a:lstStyle>
            <a:lvl1pPr marL="0" indent="0">
              <a:buNone/>
              <a:defRPr sz="2000" b="0">
                <a:solidFill>
                  <a:schemeClr val="tx1">
                    <a:lumMod val="90000"/>
                    <a:lumOff val="1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7" name="Picture 6">
            <a:extLst>
              <a:ext uri="{FF2B5EF4-FFF2-40B4-BE49-F238E27FC236}">
                <a16:creationId xmlns:a16="http://schemas.microsoft.com/office/drawing/2014/main" id="{C79A8A62-2610-2046-AF31-CC805F354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7936" y="6483096"/>
            <a:ext cx="943226" cy="167496"/>
          </a:xfrm>
          <a:prstGeom prst="rect">
            <a:avLst/>
          </a:prstGeom>
        </p:spPr>
      </p:pic>
      <p:sp>
        <p:nvSpPr>
          <p:cNvPr id="8" name="TextBox 7"/>
          <p:cNvSpPr txBox="1"/>
          <p:nvPr userDrawn="1"/>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tx1"/>
                </a:solidFill>
              </a:rPr>
              <a:t>‹#›</a:t>
            </a:fld>
            <a:endParaRPr lang="en-US" sz="1333">
              <a:solidFill>
                <a:schemeClr val="tx1"/>
              </a:solidFill>
            </a:endParaRPr>
          </a:p>
        </p:txBody>
      </p:sp>
    </p:spTree>
    <p:extLst>
      <p:ext uri="{BB962C8B-B14F-4D97-AF65-F5344CB8AC3E}">
        <p14:creationId xmlns:p14="http://schemas.microsoft.com/office/powerpoint/2010/main" val="22326343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670846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765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68057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2"/>
              </a:buBlip>
              <a:defRPr sz="2133">
                <a:latin typeface="Arial" panose="020B0604020202020204" pitchFamily="34" charset="0"/>
                <a:cs typeface="Arial" panose="020B0604020202020204" pitchFamily="34" charset="0"/>
              </a:defRPr>
            </a:lvl1pPr>
            <a:lvl2pPr marL="914332" indent="-304776">
              <a:buFontTx/>
              <a:buBlip>
                <a:blip r:embed="rId3"/>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7410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2" name="Rectangle 11"/>
          <p:cNvSpPr/>
          <p:nvPr/>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98349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Freeform 19"/>
          <p:cNvSpPr>
            <a:spLocks/>
          </p:cNvSpPr>
          <p:nvPr/>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615637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781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02220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1138761" y="6166705"/>
            <a:ext cx="4218517" cy="300971"/>
          </a:xfrm>
          <a:prstGeom prst="rect">
            <a:avLst/>
          </a:prstGeom>
          <a:ln>
            <a:noFill/>
          </a:ln>
        </p:spPr>
        <p:txBody>
          <a:bodyPr/>
          <a:lstStyle>
            <a:lvl1pPr marL="0" indent="0">
              <a:buNone/>
              <a:defRPr lang="en-US" sz="1467" dirty="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230451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2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10823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5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9" name="TextBox 8"/>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253049018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7" r:id="rId11"/>
  </p:sldLayoutIdLst>
  <p:hf sldNum="0"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9" name="TextBox 8"/>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350375496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10" r:id="rId11"/>
  </p:sldLayoutIdLst>
  <p:hf sldNum="0"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9" name="Straight Connector 8"/>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1"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440190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3" name="TextBox 12"/>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36620851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5" name="Straight Connector 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7"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42631917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8" name="Straight Connector 7"/>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3"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37970125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10" r:id="rId6"/>
    <p:sldLayoutId id="2147483711" r:id="rId7"/>
    <p:sldLayoutId id="2147483712" r:id="rId8"/>
    <p:sldLayoutId id="2147483713" r:id="rId9"/>
    <p:sldLayoutId id="2147483715" r:id="rId10"/>
  </p:sldLayoutIdLst>
  <p:hf sldNum="0"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1305979" y="62345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62000" y="62631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7" name="Text Placeholder 45"/>
          <p:cNvSpPr txBox="1">
            <a:spLocks/>
          </p:cNvSpPr>
          <p:nvPr userDrawn="1"/>
        </p:nvSpPr>
        <p:spPr>
          <a:xfrm>
            <a:off x="1489696" y="62729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11252024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4" name="Text Placeholder 45"/>
          <p:cNvSpPr txBox="1">
            <a:spLocks/>
          </p:cNvSpPr>
          <p:nvPr userDrawn="1"/>
        </p:nvSpPr>
        <p:spPr>
          <a:xfrm>
            <a:off x="1540496" y="6142749"/>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0" name="TextBox 9"/>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5" name="Straight Connector 1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1308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txStyles>
    <p:titleStyle>
      <a:lvl1pPr algn="l" defTabSz="121911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76" indent="-304776" algn="l" defTabSz="121911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32" indent="-304776" algn="l" defTabSz="121911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887" indent="-304776" algn="l" defTabSz="121911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40"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9" name="TextBox 8"/>
          <p:cNvSpPr txBox="1"/>
          <p:nvPr userDrawn="1"/>
        </p:nvSpPr>
        <p:spPr>
          <a:xfrm>
            <a:off x="609600" y="6110782"/>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22542082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sldNum="0" hdr="0" ftr="0" dt="0"/>
  <p:txStyles>
    <p:titleStyle>
      <a:lvl1pPr algn="l" defTabSz="121911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76" indent="-304776" algn="l" defTabSz="121911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32" indent="-304776" algn="l" defTabSz="121911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887" indent="-304776" algn="l" defTabSz="121911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40"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9" name="Straight Connector 8"/>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4"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353594234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jpeg"/><Relationship Id="rId1" Type="http://schemas.openxmlformats.org/officeDocument/2006/relationships/slideLayout" Target="../slideLayouts/slideLayout7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hyperlink" Target="https://www.nwcouncil.org/2021-northwest-power-plan" TargetMode="External"/><Relationship Id="rId2" Type="http://schemas.openxmlformats.org/officeDocument/2006/relationships/hyperlink" Target="http://www.nwcouncil.org/2021powerplan_summary-climate-change-scenarios" TargetMode="External"/><Relationship Id="rId1" Type="http://schemas.openxmlformats.org/officeDocument/2006/relationships/slideLayout" Target="../slideLayouts/slideLayout6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hyperlink" Target="https://www.pse.com/irp" TargetMode="External"/><Relationship Id="rId4" Type="http://schemas.openxmlformats.org/officeDocument/2006/relationships/hyperlink" Target="mailto:irp@ps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a:solidFill>
                  <a:schemeClr val="bg1"/>
                </a:solidFill>
                <a:latin typeface="Arial"/>
                <a:cs typeface="Arial"/>
              </a:rPr>
              <a:t>2023 Gas Utility IRP</a:t>
            </a:r>
            <a:endParaRPr lang="en-US" sz="4800">
              <a:solidFill>
                <a:schemeClr val="bg1"/>
              </a:solidFill>
            </a:endParaRPr>
          </a:p>
        </p:txBody>
      </p:sp>
      <p:sp>
        <p:nvSpPr>
          <p:cNvPr id="4" name="Title 1">
            <a:extLst>
              <a:ext uri="{FF2B5EF4-FFF2-40B4-BE49-F238E27FC236}">
                <a16:creationId xmlns:a16="http://schemas.microsoft.com/office/drawing/2014/main" id="{A5373B1D-270B-E6A4-D0C9-30A1D1C348E6}"/>
              </a:ext>
            </a:extLst>
          </p:cNvPr>
          <p:cNvSpPr txBox="1">
            <a:spLocks/>
          </p:cNvSpPr>
          <p:nvPr/>
        </p:nvSpPr>
        <p:spPr>
          <a:xfrm>
            <a:off x="692294" y="5717714"/>
            <a:ext cx="9144000" cy="863600"/>
          </a:xfrm>
        </p:spPr>
        <p:txBody>
          <a:bodyPr lIns="91440" tIns="45720" rIns="91440" bIns="45720" anchor="b"/>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kumimoji="0" lang="en-US" sz="1600" b="0" i="0" u="none" strike="noStrike" kern="1200" cap="none" spc="0" normalizeH="0" baseline="0" noProof="0">
                <a:ln>
                  <a:noFill/>
                </a:ln>
                <a:solidFill>
                  <a:schemeClr val="bg1"/>
                </a:solidFill>
                <a:effectLst/>
                <a:uLnTx/>
                <a:uFillTx/>
                <a:latin typeface="Arial"/>
                <a:ea typeface="+mj-ea"/>
                <a:cs typeface="Arial"/>
              </a:rPr>
              <a:t>June </a:t>
            </a:r>
            <a:r>
              <a:rPr lang="en-US" sz="1600">
                <a:solidFill>
                  <a:schemeClr val="bg1"/>
                </a:solidFill>
                <a:latin typeface="Arial"/>
                <a:cs typeface="Arial"/>
              </a:rPr>
              <a:t>26, 2023</a:t>
            </a:r>
            <a:endParaRPr kumimoji="0" lang="en-US" sz="1600" b="0" i="0" u="none" strike="noStrike" kern="1200" cap="none" spc="0" normalizeH="0" baseline="0" noProof="0">
              <a:ln>
                <a:noFill/>
              </a:ln>
              <a:solidFill>
                <a:schemeClr val="bg1"/>
              </a:solidFill>
              <a:effectLst/>
              <a:uLnTx/>
              <a:uFillTx/>
              <a:latin typeface="Arial"/>
              <a:ea typeface="+mj-ea"/>
              <a:cs typeface="Arial"/>
            </a:endParaRP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
        <p:nvSpPr>
          <p:cNvPr id="17" name="Text Placeholder 4">
            <a:extLst>
              <a:ext uri="{FF2B5EF4-FFF2-40B4-BE49-F238E27FC236}">
                <a16:creationId xmlns:a16="http://schemas.microsoft.com/office/drawing/2014/main" id="{3B6C4C13-8B06-48F2-8C74-07A6FEE70B5B}"/>
              </a:ext>
            </a:extLst>
          </p:cNvPr>
          <p:cNvSpPr txBox="1">
            <a:spLocks/>
          </p:cNvSpPr>
          <p:nvPr/>
        </p:nvSpPr>
        <p:spPr>
          <a:xfrm>
            <a:off x="609600" y="4145280"/>
            <a:ext cx="8607104" cy="364440"/>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a:solidFill>
                  <a:srgbClr val="FFFFFF"/>
                </a:solidFill>
                <a:latin typeface="Arial"/>
                <a:cs typeface="Arial"/>
              </a:rPr>
              <a:t>Phillip Popoff, Director</a:t>
            </a:r>
            <a:r>
              <a:rPr kumimoji="0" lang="en-US" sz="1800" b="0" i="0" u="none" strike="noStrike" kern="1200" cap="none" spc="0" normalizeH="0" baseline="0" noProof="0">
                <a:ln>
                  <a:noFill/>
                </a:ln>
                <a:solidFill>
                  <a:srgbClr val="FFFFFF"/>
                </a:solidFill>
                <a:effectLst/>
                <a:uLnTx/>
                <a:uFillTx/>
                <a:latin typeface="Arial"/>
                <a:cs typeface="Arial"/>
              </a:rPr>
              <a:t> Resource Planning and Analysis, PSE</a:t>
            </a:r>
            <a:endParaRPr lang="en-US" sz="1800" b="0" i="0" u="none" strike="noStrike" kern="1200" cap="none" spc="0" normalizeH="0" baseline="0" noProof="0">
              <a:ln>
                <a:noFill/>
              </a:ln>
              <a:solidFill>
                <a:srgbClr val="FFFFFF"/>
              </a:solidFill>
              <a:effectLst/>
              <a:uLnTx/>
              <a:uFillTx/>
              <a:latin typeface="Arial"/>
              <a:cs typeface="Arial"/>
            </a:endParaRPr>
          </a:p>
          <a:p>
            <a:pPr marL="0" marR="0" lvl="0" indent="0" algn="l" defTabSz="914377">
              <a:lnSpc>
                <a:spcPct val="90000"/>
              </a:lnSpc>
              <a:spcBef>
                <a:spcPts val="1000"/>
              </a:spcBef>
              <a:spcAft>
                <a:spcPts val="0"/>
              </a:spcAft>
              <a:buClrTx/>
              <a:buSzTx/>
              <a:buFont typeface="Arial" panose="020B0604020202020204" pitchFamily="34" charset="0"/>
              <a:buNone/>
              <a:tabLst/>
              <a:defRPr/>
            </a:pPr>
            <a:endParaRPr lang="en-US" sz="1800" b="0" i="0" u="none" strike="noStrike" kern="1200" cap="none" spc="0" normalizeH="0" baseline="0" noProof="0">
              <a:ln>
                <a:noFill/>
              </a:ln>
              <a:solidFill>
                <a:srgbClr val="FFFFFF"/>
              </a:solidFill>
              <a:effectLst/>
              <a:uLnTx/>
              <a:uFillTx/>
              <a:latin typeface="Arial"/>
              <a:cs typeface="Calibri"/>
            </a:endParaRPr>
          </a:p>
          <a:p>
            <a:pPr marL="0" indent="0">
              <a:buNone/>
              <a:defRPr/>
            </a:pPr>
            <a:r>
              <a:rPr lang="en-US" sz="1800">
                <a:solidFill>
                  <a:srgbClr val="FFFFFF"/>
                </a:solidFill>
                <a:latin typeface="Arial"/>
                <a:cs typeface="Calibri" panose="020F0502020204030204"/>
              </a:rPr>
              <a:t>Allison Jacobs, Senior Economic Forecasting Analyst, PSE</a:t>
            </a:r>
          </a:p>
          <a:p>
            <a:pPr marL="0" indent="0">
              <a:buNone/>
              <a:defRPr/>
            </a:pPr>
            <a:endParaRPr lang="en-US" sz="1800">
              <a:solidFill>
                <a:srgbClr val="FFFFFF"/>
              </a:solidFill>
              <a:latin typeface="Calibri" panose="020F0502020204030204"/>
              <a:cs typeface="Calibri" panose="020F0502020204030204"/>
            </a:endParaRPr>
          </a:p>
        </p:txBody>
      </p:sp>
    </p:spTree>
    <p:extLst>
      <p:ext uri="{BB962C8B-B14F-4D97-AF65-F5344CB8AC3E}">
        <p14:creationId xmlns:p14="http://schemas.microsoft.com/office/powerpoint/2010/main" val="14414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DA74-A919-1D8F-887C-EFB7B06709DE}"/>
              </a:ext>
            </a:extLst>
          </p:cNvPr>
          <p:cNvSpPr>
            <a:spLocks noGrp="1"/>
          </p:cNvSpPr>
          <p:nvPr>
            <p:ph type="title"/>
          </p:nvPr>
        </p:nvSpPr>
        <p:spPr/>
        <p:txBody>
          <a:bodyPr/>
          <a:lstStyle/>
          <a:p>
            <a:r>
              <a:rPr lang="en-US">
                <a:latin typeface="Arial"/>
                <a:cs typeface="Arial"/>
              </a:rPr>
              <a:t>Equity considerations – conservation potential</a:t>
            </a:r>
            <a:endParaRPr lang="en-US"/>
          </a:p>
        </p:txBody>
      </p:sp>
      <p:sp>
        <p:nvSpPr>
          <p:cNvPr id="3" name="Text Placeholder 2">
            <a:extLst>
              <a:ext uri="{FF2B5EF4-FFF2-40B4-BE49-F238E27FC236}">
                <a16:creationId xmlns:a16="http://schemas.microsoft.com/office/drawing/2014/main" id="{071C06FD-AFAE-4A4B-69A1-FB31EBB35DB4}"/>
              </a:ext>
            </a:extLst>
          </p:cNvPr>
          <p:cNvSpPr>
            <a:spLocks noGrp="1"/>
          </p:cNvSpPr>
          <p:nvPr>
            <p:ph type="body" sz="quarter" idx="10"/>
          </p:nvPr>
        </p:nvSpPr>
        <p:spPr>
          <a:xfrm>
            <a:off x="609600" y="1291161"/>
            <a:ext cx="5725065" cy="2806311"/>
          </a:xfrm>
        </p:spPr>
        <p:txBody>
          <a:bodyPr vert="horz" lIns="91440" tIns="45720" rIns="91440" bIns="45720" rtlCol="0" anchor="t">
            <a:normAutofit fontScale="92500" lnSpcReduction="10000"/>
          </a:bodyPr>
          <a:lstStyle/>
          <a:p>
            <a:pPr marL="342900" indent="-342900">
              <a:buChar char="•"/>
            </a:pPr>
            <a:r>
              <a:rPr lang="en-US" sz="2100">
                <a:latin typeface="Arial"/>
                <a:cs typeface="Arial"/>
              </a:rPr>
              <a:t>Segmentation of residential customers based on vulnerable populations</a:t>
            </a:r>
          </a:p>
          <a:p>
            <a:pPr marL="342900" indent="-342900">
              <a:buChar char="•"/>
            </a:pPr>
            <a:r>
              <a:rPr lang="en-US" sz="2100">
                <a:latin typeface="Arial"/>
                <a:cs typeface="Arial"/>
              </a:rPr>
              <a:t>Residential – Single family, multifamily, and manufactured </a:t>
            </a:r>
            <a:endParaRPr lang="en-US" sz="2100"/>
          </a:p>
          <a:p>
            <a:pPr marL="342900" indent="-342900">
              <a:buChar char="•"/>
            </a:pPr>
            <a:r>
              <a:rPr lang="en-US" sz="2100">
                <a:latin typeface="Arial"/>
                <a:cs typeface="Arial"/>
              </a:rPr>
              <a:t>Used PSE 2021 Residential Characterization Survey to inform segmentation</a:t>
            </a:r>
          </a:p>
          <a:p>
            <a:pPr marL="342900" indent="-342900">
              <a:buChar char="•"/>
            </a:pPr>
            <a:r>
              <a:rPr lang="en-US" sz="2100">
                <a:latin typeface="Arial"/>
                <a:cs typeface="Arial"/>
              </a:rPr>
              <a:t>Used low-income weatherization program measures to map onto vulnerable population</a:t>
            </a:r>
            <a:endParaRPr lang="en-US" sz="2100"/>
          </a:p>
          <a:p>
            <a:pPr marL="342900" indent="-342900">
              <a:buChar char="•"/>
            </a:pPr>
            <a:endParaRPr lang="en-US" sz="2100"/>
          </a:p>
          <a:p>
            <a:pPr marL="342900" indent="-342900">
              <a:buChar char="•"/>
            </a:pPr>
            <a:endParaRPr lang="en-US" sz="2100"/>
          </a:p>
          <a:p>
            <a:endParaRPr lang="en-US" sz="2100"/>
          </a:p>
        </p:txBody>
      </p:sp>
      <p:pic>
        <p:nvPicPr>
          <p:cNvPr id="7" name="Picture 7" descr="Graphical user interface, application&#10;&#10;Description automatically generated">
            <a:extLst>
              <a:ext uri="{FF2B5EF4-FFF2-40B4-BE49-F238E27FC236}">
                <a16:creationId xmlns:a16="http://schemas.microsoft.com/office/drawing/2014/main" id="{35D03FE2-E586-623E-5688-BC50C09ABC59}"/>
              </a:ext>
            </a:extLst>
          </p:cNvPr>
          <p:cNvPicPr>
            <a:picLocks noChangeAspect="1"/>
          </p:cNvPicPr>
          <p:nvPr/>
        </p:nvPicPr>
        <p:blipFill>
          <a:blip r:embed="rId2"/>
          <a:stretch>
            <a:fillRect/>
          </a:stretch>
        </p:blipFill>
        <p:spPr>
          <a:xfrm>
            <a:off x="526212" y="4047147"/>
            <a:ext cx="11139577" cy="2027366"/>
          </a:xfrm>
          <a:prstGeom prst="rect">
            <a:avLst/>
          </a:prstGeom>
        </p:spPr>
      </p:pic>
      <p:pic>
        <p:nvPicPr>
          <p:cNvPr id="8" name="Picture 8">
            <a:extLst>
              <a:ext uri="{FF2B5EF4-FFF2-40B4-BE49-F238E27FC236}">
                <a16:creationId xmlns:a16="http://schemas.microsoft.com/office/drawing/2014/main" id="{9882EA31-A47E-E804-EBEF-F0BE3709488D}"/>
              </a:ext>
            </a:extLst>
          </p:cNvPr>
          <p:cNvPicPr>
            <a:picLocks noChangeAspect="1"/>
          </p:cNvPicPr>
          <p:nvPr/>
        </p:nvPicPr>
        <p:blipFill>
          <a:blip r:embed="rId3"/>
          <a:stretch>
            <a:fillRect/>
          </a:stretch>
        </p:blipFill>
        <p:spPr>
          <a:xfrm>
            <a:off x="6751608" y="1637743"/>
            <a:ext cx="4799162" cy="1943495"/>
          </a:xfrm>
          <a:prstGeom prst="rect">
            <a:avLst/>
          </a:prstGeom>
        </p:spPr>
      </p:pic>
    </p:spTree>
    <p:extLst>
      <p:ext uri="{BB962C8B-B14F-4D97-AF65-F5344CB8AC3E}">
        <p14:creationId xmlns:p14="http://schemas.microsoft.com/office/powerpoint/2010/main" val="251921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D5EA-5DD0-D5BA-3C23-16C35BD26DF4}"/>
              </a:ext>
            </a:extLst>
          </p:cNvPr>
          <p:cNvSpPr>
            <a:spLocks noGrp="1"/>
          </p:cNvSpPr>
          <p:nvPr>
            <p:ph type="title"/>
          </p:nvPr>
        </p:nvSpPr>
        <p:spPr>
          <a:xfrm>
            <a:off x="692649" y="170124"/>
            <a:ext cx="10515600" cy="1325563"/>
          </a:xfrm>
        </p:spPr>
        <p:txBody>
          <a:bodyPr>
            <a:normAutofit/>
          </a:bodyPr>
          <a:lstStyle/>
          <a:p>
            <a:r>
              <a:rPr lang="en-US" sz="3000">
                <a:latin typeface="Arial"/>
                <a:cs typeface="Arial"/>
              </a:rPr>
              <a:t>Purpose of scenario analysis in integrated resource plan</a:t>
            </a:r>
            <a:endParaRPr lang="en-US" sz="3000"/>
          </a:p>
        </p:txBody>
      </p:sp>
      <p:sp>
        <p:nvSpPr>
          <p:cNvPr id="3" name="Content Placeholder 2">
            <a:extLst>
              <a:ext uri="{FF2B5EF4-FFF2-40B4-BE49-F238E27FC236}">
                <a16:creationId xmlns:a16="http://schemas.microsoft.com/office/drawing/2014/main" id="{D11888AD-4D79-81B4-FD82-DF139C94D9C6}"/>
              </a:ext>
            </a:extLst>
          </p:cNvPr>
          <p:cNvSpPr>
            <a:spLocks noGrp="1"/>
          </p:cNvSpPr>
          <p:nvPr>
            <p:ph idx="1"/>
          </p:nvPr>
        </p:nvSpPr>
        <p:spPr>
          <a:xfrm>
            <a:off x="818408" y="1495687"/>
            <a:ext cx="10515600" cy="4351339"/>
          </a:xfrm>
        </p:spPr>
        <p:txBody>
          <a:bodyPr vert="horz" lIns="91440" tIns="45720" rIns="91440" bIns="45720" rtlCol="0" anchor="t">
            <a:noAutofit/>
          </a:bodyPr>
          <a:lstStyle/>
          <a:p>
            <a:pPr marL="0" indent="0">
              <a:buNone/>
            </a:pPr>
            <a:r>
              <a:rPr lang="en-US" sz="2000" b="1">
                <a:solidFill>
                  <a:srgbClr val="006671"/>
                </a:solidFill>
                <a:latin typeface="Arial"/>
                <a:cs typeface="Arial"/>
              </a:rPr>
              <a:t>Focus on how different external market/policy conditions will affect the </a:t>
            </a:r>
            <a:r>
              <a:rPr lang="en-US" sz="2000" b="1" u="sng">
                <a:solidFill>
                  <a:srgbClr val="006671"/>
                </a:solidFill>
                <a:latin typeface="Arial"/>
                <a:cs typeface="Arial"/>
              </a:rPr>
              <a:t>resource plan</a:t>
            </a:r>
            <a:r>
              <a:rPr lang="en-US" sz="2000" b="1">
                <a:solidFill>
                  <a:srgbClr val="006671"/>
                </a:solidFill>
                <a:latin typeface="Arial"/>
                <a:cs typeface="Arial"/>
              </a:rPr>
              <a:t>, specifically impacts on:</a:t>
            </a:r>
          </a:p>
          <a:p>
            <a:pPr marL="227965" indent="-227965"/>
            <a:r>
              <a:rPr lang="en-US" sz="1800">
                <a:latin typeface="Arial"/>
                <a:cs typeface="Arial"/>
              </a:rPr>
              <a:t>Cost-effective conservation</a:t>
            </a:r>
          </a:p>
          <a:p>
            <a:pPr marL="227965" indent="-227965"/>
            <a:r>
              <a:rPr lang="en-US" sz="1800">
                <a:latin typeface="Arial"/>
                <a:cs typeface="Arial"/>
              </a:rPr>
              <a:t>Renewable fuels</a:t>
            </a:r>
          </a:p>
          <a:p>
            <a:pPr marL="227965" indent="-227965"/>
            <a:r>
              <a:rPr lang="en-US" sz="1800">
                <a:latin typeface="Arial"/>
                <a:cs typeface="Arial"/>
              </a:rPr>
              <a:t>New peaking resources</a:t>
            </a:r>
          </a:p>
          <a:p>
            <a:pPr marL="227965" indent="-227965"/>
            <a:r>
              <a:rPr lang="en-US" sz="1800">
                <a:latin typeface="Arial"/>
                <a:cs typeface="Arial"/>
              </a:rPr>
              <a:t>Pipeline contract renewals</a:t>
            </a:r>
          </a:p>
          <a:p>
            <a:pPr marL="0" indent="0">
              <a:buNone/>
            </a:pPr>
            <a:endParaRPr lang="en-US" sz="2000">
              <a:latin typeface="Arial"/>
              <a:cs typeface="Arial"/>
            </a:endParaRPr>
          </a:p>
          <a:p>
            <a:pPr marL="0" indent="0">
              <a:buNone/>
            </a:pPr>
            <a:r>
              <a:rPr lang="en-US" sz="2000" b="1">
                <a:solidFill>
                  <a:srgbClr val="006671"/>
                </a:solidFill>
                <a:latin typeface="Arial"/>
                <a:cs typeface="Arial"/>
              </a:rPr>
              <a:t>Resource characteristics included:</a:t>
            </a:r>
          </a:p>
          <a:p>
            <a:pPr marL="227965" indent="-227965"/>
            <a:r>
              <a:rPr lang="en-US" sz="1800">
                <a:latin typeface="Arial"/>
                <a:cs typeface="Arial"/>
              </a:rPr>
              <a:t>Energy</a:t>
            </a:r>
          </a:p>
          <a:p>
            <a:pPr marL="227965" indent="-227965"/>
            <a:r>
              <a:rPr lang="en-US" sz="1800">
                <a:latin typeface="Arial"/>
                <a:cs typeface="Arial"/>
              </a:rPr>
              <a:t>Capacity</a:t>
            </a:r>
          </a:p>
          <a:p>
            <a:pPr marL="227965" indent="-227965"/>
            <a:r>
              <a:rPr lang="en-US" sz="1800">
                <a:latin typeface="Arial"/>
                <a:cs typeface="Arial"/>
              </a:rPr>
              <a:t>Greenhouse Gas Emissions-social cost of greenhouse gas for direct and upstream emissions</a:t>
            </a:r>
          </a:p>
          <a:p>
            <a:pPr marL="227965" indent="-227965"/>
            <a:r>
              <a:rPr lang="en-US" sz="1800">
                <a:latin typeface="Arial"/>
                <a:cs typeface="Arial"/>
              </a:rPr>
              <a:t>CCA allowance impacts</a:t>
            </a:r>
          </a:p>
          <a:p>
            <a:pPr marL="0" indent="0">
              <a:buNone/>
            </a:pPr>
            <a:endParaRPr lang="en-US" sz="2000">
              <a:latin typeface="Arial"/>
              <a:cs typeface="Arial"/>
            </a:endParaRPr>
          </a:p>
        </p:txBody>
      </p:sp>
    </p:spTree>
    <p:extLst>
      <p:ext uri="{BB962C8B-B14F-4D97-AF65-F5344CB8AC3E}">
        <p14:creationId xmlns:p14="http://schemas.microsoft.com/office/powerpoint/2010/main" val="180381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horizontal bar chart shows the peak day MDth for each of the scenarios and sensitivities in the winter 2030-31 and winter 2050-51. For each, the total is broken up into pipeline not renewed, plymouth LNG, Swarr, Green h2, on system RNG, and DSR. " title="Portfolio Additions – Including Supply Side Resources"/>
          <p:cNvPicPr/>
          <p:nvPr/>
        </p:nvPicPr>
        <p:blipFill>
          <a:blip r:embed="rId3" cstate="print">
            <a:extLst>
              <a:ext uri="{28A0092B-C50C-407E-A947-70E740481C1C}">
                <a14:useLocalDpi xmlns:a14="http://schemas.microsoft.com/office/drawing/2010/main" val="0"/>
              </a:ext>
            </a:extLst>
          </a:blip>
          <a:stretch>
            <a:fillRect/>
          </a:stretch>
        </p:blipFill>
        <p:spPr>
          <a:xfrm>
            <a:off x="2764375" y="407911"/>
            <a:ext cx="6675281" cy="6454002"/>
          </a:xfrm>
          <a:prstGeom prst="rect">
            <a:avLst/>
          </a:prstGeom>
        </p:spPr>
      </p:pic>
      <p:sp>
        <p:nvSpPr>
          <p:cNvPr id="3" name="Title 1">
            <a:extLst>
              <a:ext uri="{FF2B5EF4-FFF2-40B4-BE49-F238E27FC236}">
                <a16:creationId xmlns:a16="http://schemas.microsoft.com/office/drawing/2014/main" id="{3A722654-59F0-A782-86AE-96AD1783AD6E}"/>
              </a:ext>
            </a:extLst>
          </p:cNvPr>
          <p:cNvSpPr>
            <a:spLocks noGrp="1"/>
          </p:cNvSpPr>
          <p:nvPr>
            <p:ph type="title"/>
          </p:nvPr>
        </p:nvSpPr>
        <p:spPr>
          <a:xfrm>
            <a:off x="838200" y="-71015"/>
            <a:ext cx="10515600" cy="643774"/>
          </a:xfrm>
        </p:spPr>
        <p:txBody>
          <a:bodyPr>
            <a:normAutofit fontScale="90000"/>
          </a:bodyPr>
          <a:lstStyle/>
          <a:p>
            <a:r>
              <a:rPr lang="en-US" sz="3000">
                <a:latin typeface="Arial"/>
                <a:cs typeface="Arial"/>
              </a:rPr>
              <a:t>Pipeline capacity renewals primary difference across scenarios</a:t>
            </a:r>
            <a:endParaRPr lang="en-US" sz="3000"/>
          </a:p>
        </p:txBody>
      </p:sp>
      <p:grpSp>
        <p:nvGrpSpPr>
          <p:cNvPr id="17" name="Group 16">
            <a:extLst>
              <a:ext uri="{FF2B5EF4-FFF2-40B4-BE49-F238E27FC236}">
                <a16:creationId xmlns:a16="http://schemas.microsoft.com/office/drawing/2014/main" id="{8E199971-9F6F-0A6E-C2D1-652823D39EA3}"/>
              </a:ext>
            </a:extLst>
          </p:cNvPr>
          <p:cNvGrpSpPr/>
          <p:nvPr/>
        </p:nvGrpSpPr>
        <p:grpSpPr>
          <a:xfrm>
            <a:off x="5227897" y="3665317"/>
            <a:ext cx="983848" cy="2382453"/>
            <a:chOff x="5227897" y="3665317"/>
            <a:chExt cx="983848" cy="2382453"/>
          </a:xfrm>
        </p:grpSpPr>
        <p:sp>
          <p:nvSpPr>
            <p:cNvPr id="8" name="Arrow: Right 7">
              <a:extLst>
                <a:ext uri="{FF2B5EF4-FFF2-40B4-BE49-F238E27FC236}">
                  <a16:creationId xmlns:a16="http://schemas.microsoft.com/office/drawing/2014/main" id="{564CA442-EAAD-A4CE-0C49-DF4AA16D17D4}"/>
                </a:ext>
              </a:extLst>
            </p:cNvPr>
            <p:cNvSpPr/>
            <p:nvPr/>
          </p:nvSpPr>
          <p:spPr>
            <a:xfrm rot="1800000">
              <a:off x="5276125" y="5083215"/>
              <a:ext cx="935620" cy="135037"/>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7CE4543-78D6-C037-D4C6-5986AFAAE635}"/>
                </a:ext>
              </a:extLst>
            </p:cNvPr>
            <p:cNvSpPr/>
            <p:nvPr/>
          </p:nvSpPr>
          <p:spPr>
            <a:xfrm rot="1800000">
              <a:off x="5227897" y="3665317"/>
              <a:ext cx="935620" cy="135037"/>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600375A-659E-BC20-8622-E835BB4A412B}"/>
                </a:ext>
              </a:extLst>
            </p:cNvPr>
            <p:cNvSpPr/>
            <p:nvPr/>
          </p:nvSpPr>
          <p:spPr>
            <a:xfrm rot="1800000">
              <a:off x="5237542" y="5912733"/>
              <a:ext cx="935620" cy="135037"/>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D6DAD09-547B-5795-55C0-4183170A9B18}"/>
              </a:ext>
            </a:extLst>
          </p:cNvPr>
          <p:cNvSpPr txBox="1"/>
          <p:nvPr/>
        </p:nvSpPr>
        <p:spPr>
          <a:xfrm>
            <a:off x="221848" y="3202329"/>
            <a:ext cx="25560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Scenarios are market and policy conditions, not PSE choice variables</a:t>
            </a:r>
            <a:endParaRPr lang="en-US">
              <a:latin typeface="Arial"/>
              <a:cs typeface="Arial"/>
            </a:endParaRPr>
          </a:p>
        </p:txBody>
      </p:sp>
      <p:sp>
        <p:nvSpPr>
          <p:cNvPr id="13" name="TextBox 12">
            <a:extLst>
              <a:ext uri="{FF2B5EF4-FFF2-40B4-BE49-F238E27FC236}">
                <a16:creationId xmlns:a16="http://schemas.microsoft.com/office/drawing/2014/main" id="{5E0804AE-D661-B42A-6E29-F5049C297EAC}"/>
              </a:ext>
            </a:extLst>
          </p:cNvPr>
          <p:cNvSpPr txBox="1"/>
          <p:nvPr/>
        </p:nvSpPr>
        <p:spPr>
          <a:xfrm>
            <a:off x="9510530" y="3347011"/>
            <a:ext cx="25560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Portfolios are resource decisions PSE can make</a:t>
            </a:r>
            <a:endParaRPr lang="en-US">
              <a:latin typeface="Arial"/>
              <a:cs typeface="Arial"/>
            </a:endParaRPr>
          </a:p>
        </p:txBody>
      </p:sp>
      <p:grpSp>
        <p:nvGrpSpPr>
          <p:cNvPr id="18" name="Group 17">
            <a:extLst>
              <a:ext uri="{FF2B5EF4-FFF2-40B4-BE49-F238E27FC236}">
                <a16:creationId xmlns:a16="http://schemas.microsoft.com/office/drawing/2014/main" id="{FAE1C8D1-E01D-81CA-0A4B-37E4E9A4215E}"/>
              </a:ext>
            </a:extLst>
          </p:cNvPr>
          <p:cNvGrpSpPr/>
          <p:nvPr/>
        </p:nvGrpSpPr>
        <p:grpSpPr>
          <a:xfrm>
            <a:off x="7986529" y="3925747"/>
            <a:ext cx="1369670" cy="2382453"/>
            <a:chOff x="7986529" y="3925747"/>
            <a:chExt cx="1369670" cy="2382453"/>
          </a:xfrm>
        </p:grpSpPr>
        <p:sp>
          <p:nvSpPr>
            <p:cNvPr id="14" name="Arrow: Right 13">
              <a:extLst>
                <a:ext uri="{FF2B5EF4-FFF2-40B4-BE49-F238E27FC236}">
                  <a16:creationId xmlns:a16="http://schemas.microsoft.com/office/drawing/2014/main" id="{0926CF15-764A-181B-4A26-D10D7B6F0740}"/>
                </a:ext>
              </a:extLst>
            </p:cNvPr>
            <p:cNvSpPr/>
            <p:nvPr/>
          </p:nvSpPr>
          <p:spPr>
            <a:xfrm rot="10080000">
              <a:off x="8150504" y="3925747"/>
              <a:ext cx="935620" cy="135037"/>
            </a:xfrm>
            <a:prstGeom prst="rightArrow">
              <a:avLst/>
            </a:prstGeom>
            <a:solidFill>
              <a:srgbClr val="DDB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DCEFDB7-B541-50C0-C859-762831365741}"/>
                </a:ext>
              </a:extLst>
            </p:cNvPr>
            <p:cNvSpPr/>
            <p:nvPr/>
          </p:nvSpPr>
          <p:spPr>
            <a:xfrm rot="10080000">
              <a:off x="7986529" y="5314708"/>
              <a:ext cx="935620" cy="135037"/>
            </a:xfrm>
            <a:prstGeom prst="rightArrow">
              <a:avLst/>
            </a:prstGeom>
            <a:solidFill>
              <a:srgbClr val="DDB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2A1FE1D-17BD-A717-7283-94F25B812B81}"/>
                </a:ext>
              </a:extLst>
            </p:cNvPr>
            <p:cNvSpPr/>
            <p:nvPr/>
          </p:nvSpPr>
          <p:spPr>
            <a:xfrm rot="10080000">
              <a:off x="8420579" y="6173163"/>
              <a:ext cx="935620" cy="135037"/>
            </a:xfrm>
            <a:prstGeom prst="rightArrow">
              <a:avLst/>
            </a:prstGeom>
            <a:solidFill>
              <a:srgbClr val="DDB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FCAEF781-41E9-B0BA-A315-0DE116F98FED}"/>
              </a:ext>
            </a:extLst>
          </p:cNvPr>
          <p:cNvSpPr/>
          <p:nvPr/>
        </p:nvSpPr>
        <p:spPr>
          <a:xfrm>
            <a:off x="7144361" y="3713543"/>
            <a:ext cx="270074" cy="2739342"/>
          </a:xfrm>
          <a:prstGeom prst="rect">
            <a:avLst/>
          </a:prstGeom>
          <a:noFill/>
          <a:ln w="5715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5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10;&#10;Description automatically generated">
            <a:extLst>
              <a:ext uri="{FF2B5EF4-FFF2-40B4-BE49-F238E27FC236}">
                <a16:creationId xmlns:a16="http://schemas.microsoft.com/office/drawing/2014/main" id="{96CDFD5D-41E5-98D7-EAFD-83F347F9D9FC}"/>
              </a:ext>
            </a:extLst>
          </p:cNvPr>
          <p:cNvPicPr>
            <a:picLocks noChangeAspect="1"/>
          </p:cNvPicPr>
          <p:nvPr/>
        </p:nvPicPr>
        <p:blipFill>
          <a:blip r:embed="rId2"/>
          <a:stretch>
            <a:fillRect/>
          </a:stretch>
        </p:blipFill>
        <p:spPr>
          <a:xfrm>
            <a:off x="2078182" y="521822"/>
            <a:ext cx="7980218" cy="5772793"/>
          </a:xfrm>
          <a:prstGeom prst="rect">
            <a:avLst/>
          </a:prstGeom>
        </p:spPr>
      </p:pic>
      <p:sp>
        <p:nvSpPr>
          <p:cNvPr id="2" name="Title 1">
            <a:extLst>
              <a:ext uri="{FF2B5EF4-FFF2-40B4-BE49-F238E27FC236}">
                <a16:creationId xmlns:a16="http://schemas.microsoft.com/office/drawing/2014/main" id="{ECCD5BA7-0EED-AC46-183D-01FCCCA1B6E0}"/>
              </a:ext>
            </a:extLst>
          </p:cNvPr>
          <p:cNvSpPr>
            <a:spLocks noGrp="1"/>
          </p:cNvSpPr>
          <p:nvPr>
            <p:ph type="title"/>
          </p:nvPr>
        </p:nvSpPr>
        <p:spPr>
          <a:xfrm>
            <a:off x="-40" y="93381"/>
            <a:ext cx="12142921" cy="436153"/>
          </a:xfrm>
        </p:spPr>
        <p:txBody>
          <a:bodyPr>
            <a:noAutofit/>
          </a:bodyPr>
          <a:lstStyle/>
          <a:p>
            <a:r>
              <a:rPr lang="en-US" sz="3200">
                <a:latin typeface="Arial"/>
                <a:cs typeface="Arial"/>
              </a:rPr>
              <a:t>At CCA ceiling price, direct gas cost similar to 2007 forecast</a:t>
            </a:r>
            <a:endParaRPr lang="en-US" sz="3200"/>
          </a:p>
        </p:txBody>
      </p:sp>
    </p:spTree>
    <p:extLst>
      <p:ext uri="{BB962C8B-B14F-4D97-AF65-F5344CB8AC3E}">
        <p14:creationId xmlns:p14="http://schemas.microsoft.com/office/powerpoint/2010/main" val="23703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a:latin typeface="Arial"/>
                <a:cs typeface="Arial"/>
              </a:rPr>
              <a:t>Electrification scenarios in 2023 Gas IRP included Electric Portfolio impacts by leveraging the 2023 Electric Progress Report model</a:t>
            </a:r>
          </a:p>
        </p:txBody>
      </p:sp>
      <p:sp>
        <p:nvSpPr>
          <p:cNvPr id="4" name="Text Placeholder 3"/>
          <p:cNvSpPr>
            <a:spLocks noGrp="1"/>
          </p:cNvSpPr>
          <p:nvPr>
            <p:ph type="body" sz="quarter" idx="10"/>
          </p:nvPr>
        </p:nvSpPr>
        <p:spPr/>
        <p:txBody>
          <a:bodyPr lIns="121920" tIns="60960" rIns="121920" bIns="60960" anchor="t"/>
          <a:lstStyle/>
          <a:p>
            <a:r>
              <a:rPr lang="en-US" sz="1867" b="1">
                <a:solidFill>
                  <a:srgbClr val="006671"/>
                </a:solidFill>
                <a:latin typeface="Arial"/>
                <a:cs typeface="Arial"/>
              </a:rPr>
              <a:t>Two base technologies in electrification rest in energy efficiency supply curve: </a:t>
            </a:r>
            <a:endParaRPr lang="en-US" sz="1867" b="1">
              <a:solidFill>
                <a:srgbClr val="006671"/>
              </a:solidFill>
            </a:endParaRPr>
          </a:p>
          <a:p>
            <a:pPr marL="914377" lvl="1" indent="-457189">
              <a:buFont typeface="+mj-lt"/>
              <a:buAutoNum type="arabicPeriod"/>
            </a:pPr>
            <a:r>
              <a:rPr lang="en-US" sz="1867">
                <a:latin typeface="Arial"/>
                <a:cs typeface="Arial"/>
              </a:rPr>
              <a:t>Air Source electric heat pumps in electrification with high efficiency heat pumps included in the energy efficiency supply curve (consistent with the Council’s 2021 Plan)</a:t>
            </a:r>
          </a:p>
          <a:p>
            <a:pPr marL="914377" lvl="1" indent="-457189">
              <a:buFont typeface="+mj-lt"/>
              <a:buAutoNum type="arabicPeriod"/>
            </a:pPr>
            <a:r>
              <a:rPr lang="en-US" sz="1867">
                <a:latin typeface="Arial"/>
                <a:cs typeface="Arial"/>
              </a:rPr>
              <a:t>Air source hybrid heat pumps with gas peaking back up</a:t>
            </a:r>
          </a:p>
          <a:p>
            <a:r>
              <a:rPr lang="en-US" sz="1867" b="1">
                <a:solidFill>
                  <a:srgbClr val="006671"/>
                </a:solidFill>
                <a:latin typeface="Arial"/>
                <a:cs typeface="Arial"/>
              </a:rPr>
              <a:t>Tested market and policy approaches:</a:t>
            </a:r>
          </a:p>
          <a:p>
            <a:pPr marL="838179" lvl="1" indent="-380990"/>
            <a:r>
              <a:rPr lang="en-US" sz="1867">
                <a:latin typeface="Arial"/>
                <a:cs typeface="Arial"/>
              </a:rPr>
              <a:t>Market approach to hybrid heat pumps only in residential space heating</a:t>
            </a:r>
          </a:p>
          <a:p>
            <a:pPr marL="838179" lvl="1" indent="-380990"/>
            <a:r>
              <a:rPr lang="en-US" sz="1867">
                <a:latin typeface="Arial"/>
                <a:cs typeface="Arial"/>
              </a:rPr>
              <a:t>Policy includes all customer classes and all end uses - some limits to commercial and industrial loads: 70% in commercial and 30% in industrial application can convert</a:t>
            </a:r>
          </a:p>
          <a:p>
            <a:r>
              <a:rPr lang="en-US" sz="1867" b="1">
                <a:solidFill>
                  <a:srgbClr val="006671"/>
                </a:solidFill>
                <a:latin typeface="Arial"/>
                <a:cs typeface="Arial"/>
              </a:rPr>
              <a:t>Looked at impacts of energy, capacity and costs on the gas and electric systems</a:t>
            </a:r>
          </a:p>
          <a:p>
            <a:endParaRPr lang="en-US" sz="1600"/>
          </a:p>
        </p:txBody>
      </p:sp>
    </p:spTree>
    <p:extLst>
      <p:ext uri="{BB962C8B-B14F-4D97-AF65-F5344CB8AC3E}">
        <p14:creationId xmlns:p14="http://schemas.microsoft.com/office/powerpoint/2010/main" val="341473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a:t>Electrification analysis modeling approach</a:t>
            </a:r>
          </a:p>
        </p:txBody>
      </p:sp>
      <p:graphicFrame>
        <p:nvGraphicFramePr>
          <p:cNvPr id="4" name="Diagram 3"/>
          <p:cNvGraphicFramePr/>
          <p:nvPr>
            <p:extLst>
              <p:ext uri="{D42A27DB-BD31-4B8C-83A1-F6EECF244321}">
                <p14:modId xmlns:p14="http://schemas.microsoft.com/office/powerpoint/2010/main" val="772601698"/>
              </p:ext>
            </p:extLst>
          </p:nvPr>
        </p:nvGraphicFramePr>
        <p:xfrm>
          <a:off x="438912" y="1125416"/>
          <a:ext cx="11314176" cy="490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71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226E-7D39-A95D-DE8C-662A47F3B8C4}"/>
              </a:ext>
            </a:extLst>
          </p:cNvPr>
          <p:cNvSpPr>
            <a:spLocks noGrp="1"/>
          </p:cNvSpPr>
          <p:nvPr>
            <p:ph type="title"/>
          </p:nvPr>
        </p:nvSpPr>
        <p:spPr/>
        <p:txBody>
          <a:bodyPr>
            <a:normAutofit/>
          </a:bodyPr>
          <a:lstStyle/>
          <a:p>
            <a:r>
              <a:rPr lang="en-US">
                <a:latin typeface="Arial"/>
                <a:cs typeface="Arial"/>
              </a:rPr>
              <a:t>Assumptions about future temperatures are changing </a:t>
            </a:r>
          </a:p>
        </p:txBody>
      </p:sp>
      <p:sp>
        <p:nvSpPr>
          <p:cNvPr id="3" name="Text Placeholder 2">
            <a:extLst>
              <a:ext uri="{FF2B5EF4-FFF2-40B4-BE49-F238E27FC236}">
                <a16:creationId xmlns:a16="http://schemas.microsoft.com/office/drawing/2014/main" id="{997A9939-4A87-F571-B7F0-56E569F0A7B2}"/>
              </a:ext>
            </a:extLst>
          </p:cNvPr>
          <p:cNvSpPr>
            <a:spLocks noGrp="1"/>
          </p:cNvSpPr>
          <p:nvPr>
            <p:ph type="body" sz="quarter" idx="10"/>
          </p:nvPr>
        </p:nvSpPr>
        <p:spPr>
          <a:xfrm>
            <a:off x="640080" y="5155028"/>
            <a:ext cx="10972800" cy="754184"/>
          </a:xfrm>
        </p:spPr>
        <p:txBody>
          <a:bodyPr lIns="91440" tIns="45720" rIns="91440" bIns="45720" anchor="t"/>
          <a:lstStyle/>
          <a:p>
            <a:r>
              <a:rPr lang="en-US" sz="1800">
                <a:latin typeface="Arial"/>
                <a:cs typeface="Arial"/>
              </a:rPr>
              <a:t>This is a summary of the information presented to interested parties at the January 20</a:t>
            </a:r>
            <a:r>
              <a:rPr lang="en-US" sz="1800" baseline="30000">
                <a:latin typeface="Arial"/>
                <a:cs typeface="Arial"/>
              </a:rPr>
              <a:t>th</a:t>
            </a:r>
            <a:r>
              <a:rPr lang="en-US" sz="1800">
                <a:latin typeface="Arial"/>
                <a:cs typeface="Arial"/>
              </a:rPr>
              <a:t>, 2022 meeting.</a:t>
            </a:r>
          </a:p>
          <a:p>
            <a:endParaRPr lang="en-US" sz="2400"/>
          </a:p>
        </p:txBody>
      </p:sp>
      <p:grpSp>
        <p:nvGrpSpPr>
          <p:cNvPr id="5" name="Group 4"/>
          <p:cNvGrpSpPr/>
          <p:nvPr/>
        </p:nvGrpSpPr>
        <p:grpSpPr>
          <a:xfrm>
            <a:off x="2040731" y="1566472"/>
            <a:ext cx="8110537" cy="2946260"/>
            <a:chOff x="2040731" y="1566472"/>
            <a:chExt cx="8110537" cy="2946260"/>
          </a:xfrm>
        </p:grpSpPr>
        <p:sp>
          <p:nvSpPr>
            <p:cNvPr id="6" name="Freeform 5"/>
            <p:cNvSpPr/>
            <p:nvPr/>
          </p:nvSpPr>
          <p:spPr>
            <a:xfrm>
              <a:off x="2040731" y="2345266"/>
              <a:ext cx="2616200" cy="2167466"/>
            </a:xfrm>
            <a:custGeom>
              <a:avLst/>
              <a:gdLst>
                <a:gd name="connsiteX0" fmla="*/ 0 w 2616200"/>
                <a:gd name="connsiteY0" fmla="*/ 361252 h 2167466"/>
                <a:gd name="connsiteX1" fmla="*/ 361252 w 2616200"/>
                <a:gd name="connsiteY1" fmla="*/ 0 h 2167466"/>
                <a:gd name="connsiteX2" fmla="*/ 2254948 w 2616200"/>
                <a:gd name="connsiteY2" fmla="*/ 0 h 2167466"/>
                <a:gd name="connsiteX3" fmla="*/ 2616200 w 2616200"/>
                <a:gd name="connsiteY3" fmla="*/ 361252 h 2167466"/>
                <a:gd name="connsiteX4" fmla="*/ 2616200 w 2616200"/>
                <a:gd name="connsiteY4" fmla="*/ 1806214 h 2167466"/>
                <a:gd name="connsiteX5" fmla="*/ 2254948 w 2616200"/>
                <a:gd name="connsiteY5" fmla="*/ 2167466 h 2167466"/>
                <a:gd name="connsiteX6" fmla="*/ 361252 w 2616200"/>
                <a:gd name="connsiteY6" fmla="*/ 2167466 h 2167466"/>
                <a:gd name="connsiteX7" fmla="*/ 0 w 2616200"/>
                <a:gd name="connsiteY7" fmla="*/ 1806214 h 2167466"/>
                <a:gd name="connsiteX8" fmla="*/ 0 w 26162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167466">
                  <a:moveTo>
                    <a:pt x="0" y="361252"/>
                  </a:moveTo>
                  <a:cubicBezTo>
                    <a:pt x="0" y="161738"/>
                    <a:pt x="161738" y="0"/>
                    <a:pt x="361252" y="0"/>
                  </a:cubicBezTo>
                  <a:lnTo>
                    <a:pt x="2254948" y="0"/>
                  </a:lnTo>
                  <a:cubicBezTo>
                    <a:pt x="2454462" y="0"/>
                    <a:pt x="2616200" y="161738"/>
                    <a:pt x="2616200" y="361252"/>
                  </a:cubicBezTo>
                  <a:lnTo>
                    <a:pt x="2616200" y="1806214"/>
                  </a:lnTo>
                  <a:cubicBezTo>
                    <a:pt x="2616200" y="2005728"/>
                    <a:pt x="2454462" y="2167466"/>
                    <a:pt x="2254948" y="2167466"/>
                  </a:cubicBezTo>
                  <a:lnTo>
                    <a:pt x="361252" y="2167466"/>
                  </a:lnTo>
                  <a:cubicBezTo>
                    <a:pt x="161738" y="2167466"/>
                    <a:pt x="0" y="2005728"/>
                    <a:pt x="0" y="1806214"/>
                  </a:cubicBezTo>
                  <a:lnTo>
                    <a:pt x="0" y="361252"/>
                  </a:lnTo>
                  <a:close/>
                </a:path>
              </a:pathLst>
            </a:custGeom>
            <a:solidFill>
              <a:srgbClr val="006671"/>
            </a:solidFill>
            <a:ln>
              <a:solidFill>
                <a:srgbClr val="00667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6297" tIns="216297" rIns="216297" bIns="216297" numCol="1" spcCol="1270" anchor="ctr" anchorCtr="0">
              <a:noAutofit/>
            </a:bodyPr>
            <a:lstStyle/>
            <a:p>
              <a:pPr lvl="0" algn="ctr" defTabSz="1289050">
                <a:lnSpc>
                  <a:spcPct val="90000"/>
                </a:lnSpc>
                <a:spcBef>
                  <a:spcPct val="0"/>
                </a:spcBef>
                <a:spcAft>
                  <a:spcPct val="35000"/>
                </a:spcAft>
              </a:pPr>
              <a:r>
                <a:rPr lang="en-US" sz="2900" kern="1200"/>
                <a:t>Backward- looking</a:t>
              </a:r>
            </a:p>
          </p:txBody>
        </p:sp>
        <p:sp>
          <p:nvSpPr>
            <p:cNvPr id="7" name="Freeform 6"/>
            <p:cNvSpPr/>
            <p:nvPr/>
          </p:nvSpPr>
          <p:spPr>
            <a:xfrm>
              <a:off x="4787899" y="2345266"/>
              <a:ext cx="2616200" cy="2167466"/>
            </a:xfrm>
            <a:custGeom>
              <a:avLst/>
              <a:gdLst>
                <a:gd name="connsiteX0" fmla="*/ 0 w 2616200"/>
                <a:gd name="connsiteY0" fmla="*/ 361252 h 2167466"/>
                <a:gd name="connsiteX1" fmla="*/ 361252 w 2616200"/>
                <a:gd name="connsiteY1" fmla="*/ 0 h 2167466"/>
                <a:gd name="connsiteX2" fmla="*/ 2254948 w 2616200"/>
                <a:gd name="connsiteY2" fmla="*/ 0 h 2167466"/>
                <a:gd name="connsiteX3" fmla="*/ 2616200 w 2616200"/>
                <a:gd name="connsiteY3" fmla="*/ 361252 h 2167466"/>
                <a:gd name="connsiteX4" fmla="*/ 2616200 w 2616200"/>
                <a:gd name="connsiteY4" fmla="*/ 1806214 h 2167466"/>
                <a:gd name="connsiteX5" fmla="*/ 2254948 w 2616200"/>
                <a:gd name="connsiteY5" fmla="*/ 2167466 h 2167466"/>
                <a:gd name="connsiteX6" fmla="*/ 361252 w 2616200"/>
                <a:gd name="connsiteY6" fmla="*/ 2167466 h 2167466"/>
                <a:gd name="connsiteX7" fmla="*/ 0 w 2616200"/>
                <a:gd name="connsiteY7" fmla="*/ 1806214 h 2167466"/>
                <a:gd name="connsiteX8" fmla="*/ 0 w 26162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167466">
                  <a:moveTo>
                    <a:pt x="0" y="361252"/>
                  </a:moveTo>
                  <a:cubicBezTo>
                    <a:pt x="0" y="161738"/>
                    <a:pt x="161738" y="0"/>
                    <a:pt x="361252" y="0"/>
                  </a:cubicBezTo>
                  <a:lnTo>
                    <a:pt x="2254948" y="0"/>
                  </a:lnTo>
                  <a:cubicBezTo>
                    <a:pt x="2454462" y="0"/>
                    <a:pt x="2616200" y="161738"/>
                    <a:pt x="2616200" y="361252"/>
                  </a:cubicBezTo>
                  <a:lnTo>
                    <a:pt x="2616200" y="1806214"/>
                  </a:lnTo>
                  <a:cubicBezTo>
                    <a:pt x="2616200" y="2005728"/>
                    <a:pt x="2454462" y="2167466"/>
                    <a:pt x="2254948" y="2167466"/>
                  </a:cubicBezTo>
                  <a:lnTo>
                    <a:pt x="361252" y="2167466"/>
                  </a:lnTo>
                  <a:cubicBezTo>
                    <a:pt x="161738" y="2167466"/>
                    <a:pt x="0" y="2005728"/>
                    <a:pt x="0" y="1806214"/>
                  </a:cubicBezTo>
                  <a:lnTo>
                    <a:pt x="0" y="361252"/>
                  </a:lnTo>
                  <a:close/>
                </a:path>
              </a:pathLst>
            </a:custGeom>
            <a:solidFill>
              <a:srgbClr val="58C3B4"/>
            </a:solidFill>
            <a:ln>
              <a:solidFill>
                <a:srgbClr val="58C3B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6297" tIns="216297" rIns="216297" bIns="216297" numCol="1" spcCol="1270" anchor="ctr" anchorCtr="0">
              <a:noAutofit/>
            </a:bodyPr>
            <a:lstStyle/>
            <a:p>
              <a:pPr lvl="0" algn="ctr" defTabSz="1289050">
                <a:lnSpc>
                  <a:spcPct val="90000"/>
                </a:lnSpc>
                <a:spcBef>
                  <a:spcPct val="0"/>
                </a:spcBef>
                <a:spcAft>
                  <a:spcPct val="35000"/>
                </a:spcAft>
              </a:pPr>
              <a:r>
                <a:rPr lang="en-US" sz="2900" kern="1200"/>
                <a:t>Incorporate climate model temperature data</a:t>
              </a:r>
            </a:p>
          </p:txBody>
        </p:sp>
        <p:sp>
          <p:nvSpPr>
            <p:cNvPr id="8" name="Freeform 7"/>
            <p:cNvSpPr/>
            <p:nvPr/>
          </p:nvSpPr>
          <p:spPr>
            <a:xfrm>
              <a:off x="7535068" y="2345266"/>
              <a:ext cx="2616200" cy="2167466"/>
            </a:xfrm>
            <a:custGeom>
              <a:avLst/>
              <a:gdLst>
                <a:gd name="connsiteX0" fmla="*/ 0 w 2616200"/>
                <a:gd name="connsiteY0" fmla="*/ 361252 h 2167466"/>
                <a:gd name="connsiteX1" fmla="*/ 361252 w 2616200"/>
                <a:gd name="connsiteY1" fmla="*/ 0 h 2167466"/>
                <a:gd name="connsiteX2" fmla="*/ 2254948 w 2616200"/>
                <a:gd name="connsiteY2" fmla="*/ 0 h 2167466"/>
                <a:gd name="connsiteX3" fmla="*/ 2616200 w 2616200"/>
                <a:gd name="connsiteY3" fmla="*/ 361252 h 2167466"/>
                <a:gd name="connsiteX4" fmla="*/ 2616200 w 2616200"/>
                <a:gd name="connsiteY4" fmla="*/ 1806214 h 2167466"/>
                <a:gd name="connsiteX5" fmla="*/ 2254948 w 2616200"/>
                <a:gd name="connsiteY5" fmla="*/ 2167466 h 2167466"/>
                <a:gd name="connsiteX6" fmla="*/ 361252 w 2616200"/>
                <a:gd name="connsiteY6" fmla="*/ 2167466 h 2167466"/>
                <a:gd name="connsiteX7" fmla="*/ 0 w 2616200"/>
                <a:gd name="connsiteY7" fmla="*/ 1806214 h 2167466"/>
                <a:gd name="connsiteX8" fmla="*/ 0 w 26162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167466">
                  <a:moveTo>
                    <a:pt x="0" y="361252"/>
                  </a:moveTo>
                  <a:cubicBezTo>
                    <a:pt x="0" y="161738"/>
                    <a:pt x="161738" y="0"/>
                    <a:pt x="361252" y="0"/>
                  </a:cubicBezTo>
                  <a:lnTo>
                    <a:pt x="2254948" y="0"/>
                  </a:lnTo>
                  <a:cubicBezTo>
                    <a:pt x="2454462" y="0"/>
                    <a:pt x="2616200" y="161738"/>
                    <a:pt x="2616200" y="361252"/>
                  </a:cubicBezTo>
                  <a:lnTo>
                    <a:pt x="2616200" y="1806214"/>
                  </a:lnTo>
                  <a:cubicBezTo>
                    <a:pt x="2616200" y="2005728"/>
                    <a:pt x="2454462" y="2167466"/>
                    <a:pt x="2254948" y="2167466"/>
                  </a:cubicBezTo>
                  <a:lnTo>
                    <a:pt x="361252" y="2167466"/>
                  </a:lnTo>
                  <a:cubicBezTo>
                    <a:pt x="161738" y="2167466"/>
                    <a:pt x="0" y="2005728"/>
                    <a:pt x="0" y="1806214"/>
                  </a:cubicBezTo>
                  <a:lnTo>
                    <a:pt x="0" y="361252"/>
                  </a:lnTo>
                  <a:close/>
                </a:path>
              </a:pathLst>
            </a:custGeom>
            <a:solidFill>
              <a:srgbClr val="668B53"/>
            </a:solidFill>
            <a:ln>
              <a:solidFill>
                <a:srgbClr val="668B5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6297" tIns="216297" rIns="216297" bIns="216297" numCol="1" spcCol="1270" anchor="ctr" anchorCtr="0">
              <a:noAutofit/>
            </a:bodyPr>
            <a:lstStyle/>
            <a:p>
              <a:pPr lvl="0" algn="ctr" defTabSz="1289050">
                <a:lnSpc>
                  <a:spcPct val="90000"/>
                </a:lnSpc>
                <a:spcBef>
                  <a:spcPct val="0"/>
                </a:spcBef>
                <a:spcAft>
                  <a:spcPct val="35000"/>
                </a:spcAft>
              </a:pPr>
              <a:r>
                <a:rPr lang="en-US" sz="2900" kern="1200"/>
                <a:t>Forward-looking</a:t>
              </a:r>
            </a:p>
          </p:txBody>
        </p:sp>
        <p:sp>
          <p:nvSpPr>
            <p:cNvPr id="9" name="TextBox 8"/>
            <p:cNvSpPr txBox="1"/>
            <p:nvPr/>
          </p:nvSpPr>
          <p:spPr>
            <a:xfrm>
              <a:off x="2040731" y="1902368"/>
              <a:ext cx="2616199"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Standard practice</a:t>
              </a:r>
            </a:p>
          </p:txBody>
        </p:sp>
        <p:sp>
          <p:nvSpPr>
            <p:cNvPr id="10" name="TextBox 9"/>
            <p:cNvSpPr txBox="1"/>
            <p:nvPr/>
          </p:nvSpPr>
          <p:spPr>
            <a:xfrm>
              <a:off x="7451554" y="1824706"/>
              <a:ext cx="2616199"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New practice</a:t>
              </a:r>
            </a:p>
          </p:txBody>
        </p:sp>
        <p:sp>
          <p:nvSpPr>
            <p:cNvPr id="11" name="Striped Right Arrow 10"/>
            <p:cNvSpPr/>
            <p:nvPr/>
          </p:nvSpPr>
          <p:spPr>
            <a:xfrm>
              <a:off x="4915524" y="1566472"/>
              <a:ext cx="2360950" cy="658344"/>
            </a:xfrm>
            <a:prstGeom prst="stripedRightArrow">
              <a:avLst/>
            </a:prstGeom>
            <a:solidFill>
              <a:srgbClr val="474B55"/>
            </a:solidFill>
            <a:ln>
              <a:solidFill>
                <a:srgbClr val="474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62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D71D-743D-476E-BE7C-76BC3DAB0E8A}"/>
              </a:ext>
            </a:extLst>
          </p:cNvPr>
          <p:cNvSpPr>
            <a:spLocks noGrp="1"/>
          </p:cNvSpPr>
          <p:nvPr>
            <p:ph type="title"/>
          </p:nvPr>
        </p:nvSpPr>
        <p:spPr/>
        <p:txBody>
          <a:bodyPr>
            <a:normAutofit/>
          </a:bodyPr>
          <a:lstStyle/>
          <a:p>
            <a:r>
              <a:rPr lang="en-US" sz="3200">
                <a:latin typeface="Arial"/>
                <a:ea typeface="Arial"/>
                <a:cs typeface="Arial"/>
              </a:rPr>
              <a:t>Summary of how climate model data are used in the IRP</a:t>
            </a:r>
            <a:endParaRPr lang="en-US" sz="4400"/>
          </a:p>
        </p:txBody>
      </p:sp>
      <p:graphicFrame>
        <p:nvGraphicFramePr>
          <p:cNvPr id="5" name="Table 4">
            <a:extLst>
              <a:ext uri="{FF2B5EF4-FFF2-40B4-BE49-F238E27FC236}">
                <a16:creationId xmlns:a16="http://schemas.microsoft.com/office/drawing/2014/main" id="{E2ED40B9-A69F-5BAB-F962-98558576963F}"/>
              </a:ext>
            </a:extLst>
          </p:cNvPr>
          <p:cNvGraphicFramePr>
            <a:graphicFrameLocks noGrp="1"/>
          </p:cNvGraphicFramePr>
          <p:nvPr>
            <p:extLst>
              <p:ext uri="{D42A27DB-BD31-4B8C-83A1-F6EECF244321}">
                <p14:modId xmlns:p14="http://schemas.microsoft.com/office/powerpoint/2010/main" val="3335946820"/>
              </p:ext>
            </p:extLst>
          </p:nvPr>
        </p:nvGraphicFramePr>
        <p:xfrm>
          <a:off x="1050073" y="1923585"/>
          <a:ext cx="10033142" cy="2494573"/>
        </p:xfrm>
        <a:graphic>
          <a:graphicData uri="http://schemas.openxmlformats.org/drawingml/2006/table">
            <a:tbl>
              <a:tblPr firstRow="1" bandRow="1">
                <a:tableStyleId>{5C22544A-7EE6-4342-B048-85BDC9FD1C3A}</a:tableStyleId>
              </a:tblPr>
              <a:tblGrid>
                <a:gridCol w="2791832">
                  <a:extLst>
                    <a:ext uri="{9D8B030D-6E8A-4147-A177-3AD203B41FA5}">
                      <a16:colId xmlns:a16="http://schemas.microsoft.com/office/drawing/2014/main" val="1475606643"/>
                    </a:ext>
                  </a:extLst>
                </a:gridCol>
                <a:gridCol w="2530095">
                  <a:extLst>
                    <a:ext uri="{9D8B030D-6E8A-4147-A177-3AD203B41FA5}">
                      <a16:colId xmlns:a16="http://schemas.microsoft.com/office/drawing/2014/main" val="623607431"/>
                    </a:ext>
                  </a:extLst>
                </a:gridCol>
                <a:gridCol w="2093873">
                  <a:extLst>
                    <a:ext uri="{9D8B030D-6E8A-4147-A177-3AD203B41FA5}">
                      <a16:colId xmlns:a16="http://schemas.microsoft.com/office/drawing/2014/main" val="1923380932"/>
                    </a:ext>
                  </a:extLst>
                </a:gridCol>
                <a:gridCol w="2617342">
                  <a:extLst>
                    <a:ext uri="{9D8B030D-6E8A-4147-A177-3AD203B41FA5}">
                      <a16:colId xmlns:a16="http://schemas.microsoft.com/office/drawing/2014/main" val="3528581886"/>
                    </a:ext>
                  </a:extLst>
                </a:gridCol>
              </a:tblGrid>
              <a:tr h="301070">
                <a:tc>
                  <a:txBody>
                    <a:bodyPr/>
                    <a:lstStyle/>
                    <a:p>
                      <a:pPr marL="0" algn="l" rtl="0" eaLnBrk="1" latinLnBrk="0" hangingPunct="1">
                        <a:spcBef>
                          <a:spcPts val="0"/>
                        </a:spcBef>
                        <a:spcAft>
                          <a:spcPts val="0"/>
                        </a:spcAft>
                      </a:pPr>
                      <a:r>
                        <a:rPr lang="en-US" sz="1600" kern="1200">
                          <a:effectLst/>
                          <a:latin typeface="Arial"/>
                        </a:rPr>
                        <a:t> Model</a:t>
                      </a:r>
                      <a:endParaRPr lang="en-US" sz="1600">
                        <a:effectLst/>
                        <a:latin typeface="Arial"/>
                      </a:endParaRPr>
                    </a:p>
                  </a:txBody>
                  <a:tcPr marL="0" marR="0" marT="0" marB="0" anchor="ctr">
                    <a:solidFill>
                      <a:srgbClr val="006671"/>
                    </a:solidFill>
                  </a:tcPr>
                </a:tc>
                <a:tc>
                  <a:txBody>
                    <a:bodyPr/>
                    <a:lstStyle/>
                    <a:p>
                      <a:pPr marL="0" algn="ctr" rtl="0" eaLnBrk="1" latinLnBrk="0" hangingPunct="1">
                        <a:spcBef>
                          <a:spcPts val="0"/>
                        </a:spcBef>
                        <a:spcAft>
                          <a:spcPts val="0"/>
                        </a:spcAft>
                      </a:pPr>
                      <a:r>
                        <a:rPr lang="en-US" sz="1600" kern="1200">
                          <a:effectLst/>
                          <a:latin typeface="Arial"/>
                        </a:rPr>
                        <a:t> Measurement</a:t>
                      </a:r>
                      <a:endParaRPr lang="en-US" sz="1600">
                        <a:effectLst/>
                        <a:latin typeface="Arial"/>
                      </a:endParaRPr>
                    </a:p>
                  </a:txBody>
                  <a:tcPr marL="0" marR="0" marT="0" marB="0" anchor="ctr">
                    <a:solidFill>
                      <a:srgbClr val="006671"/>
                    </a:solidFill>
                  </a:tcPr>
                </a:tc>
                <a:tc>
                  <a:txBody>
                    <a:bodyPr/>
                    <a:lstStyle/>
                    <a:p>
                      <a:pPr marL="0" algn="ctr" rtl="0" eaLnBrk="1" latinLnBrk="0" hangingPunct="1">
                        <a:spcBef>
                          <a:spcPts val="0"/>
                        </a:spcBef>
                        <a:spcAft>
                          <a:spcPts val="0"/>
                        </a:spcAft>
                      </a:pPr>
                      <a:r>
                        <a:rPr lang="en-US" sz="1600" kern="1200">
                          <a:effectLst/>
                          <a:latin typeface="Arial"/>
                        </a:rPr>
                        <a:t> Calculation</a:t>
                      </a:r>
                      <a:endParaRPr lang="en-US" sz="1600">
                        <a:effectLst/>
                        <a:latin typeface="Arial"/>
                      </a:endParaRPr>
                    </a:p>
                  </a:txBody>
                  <a:tcPr marL="0" marR="0" marT="0" marB="0" anchor="ctr">
                    <a:solidFill>
                      <a:srgbClr val="006671"/>
                    </a:solidFill>
                  </a:tcPr>
                </a:tc>
                <a:tc>
                  <a:txBody>
                    <a:bodyPr/>
                    <a:lstStyle/>
                    <a:p>
                      <a:pPr marL="0" algn="ctr" rtl="0" eaLnBrk="1" latinLnBrk="0" hangingPunct="1">
                        <a:spcBef>
                          <a:spcPts val="0"/>
                        </a:spcBef>
                        <a:spcAft>
                          <a:spcPts val="0"/>
                        </a:spcAft>
                      </a:pPr>
                      <a:r>
                        <a:rPr lang="en-US" sz="1600" kern="1200">
                          <a:effectLst/>
                          <a:latin typeface="Arial"/>
                        </a:rPr>
                        <a:t>Based</a:t>
                      </a:r>
                      <a:r>
                        <a:rPr lang="en-US" sz="1600" kern="1200" baseline="0">
                          <a:effectLst/>
                          <a:latin typeface="Arial"/>
                        </a:rPr>
                        <a:t> on Time Period</a:t>
                      </a:r>
                      <a:endParaRPr lang="en-US" sz="1600">
                        <a:effectLst/>
                        <a:latin typeface="Arial"/>
                      </a:endParaRPr>
                    </a:p>
                  </a:txBody>
                  <a:tcPr marL="0" marR="0" marT="0" marB="0" anchor="ctr">
                    <a:solidFill>
                      <a:srgbClr val="006671"/>
                    </a:solidFill>
                  </a:tcPr>
                </a:tc>
                <a:extLst>
                  <a:ext uri="{0D108BD9-81ED-4DB2-BD59-A6C34878D82A}">
                    <a16:rowId xmlns:a16="http://schemas.microsoft.com/office/drawing/2014/main" val="2786546254"/>
                  </a:ext>
                </a:extLst>
              </a:tr>
              <a:tr h="559128">
                <a:tc>
                  <a:txBody>
                    <a:bodyPr/>
                    <a:lstStyle/>
                    <a:p>
                      <a:pPr marL="0" algn="l" rtl="0" eaLnBrk="1" latinLnBrk="0" hangingPunct="1">
                        <a:spcBef>
                          <a:spcPts val="0"/>
                        </a:spcBef>
                        <a:spcAft>
                          <a:spcPts val="0"/>
                        </a:spcAft>
                      </a:pPr>
                      <a:r>
                        <a:rPr lang="en-US" sz="1600" b="0" kern="1200">
                          <a:effectLst/>
                          <a:latin typeface="Arial"/>
                        </a:rPr>
                        <a:t> Energy - Electric</a:t>
                      </a:r>
                      <a:r>
                        <a:rPr lang="en-US" sz="1600" b="0" kern="1200" baseline="0">
                          <a:effectLst/>
                          <a:latin typeface="Arial"/>
                        </a:rPr>
                        <a:t> and Natural Gas </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Degree Days</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Average</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15</a:t>
                      </a:r>
                      <a:r>
                        <a:rPr lang="en-US" sz="1600" b="0" kern="1200" baseline="0">
                          <a:effectLst/>
                          <a:latin typeface="Arial"/>
                        </a:rPr>
                        <a:t> years actual + 15 years forward </a:t>
                      </a:r>
                      <a:endParaRPr lang="en-US" sz="1600" b="0">
                        <a:effectLst/>
                        <a:latin typeface="Arial"/>
                      </a:endParaRPr>
                    </a:p>
                  </a:txBody>
                  <a:tcPr marL="0" marR="0" marT="0" marB="0" anchor="ctr">
                    <a:solidFill>
                      <a:schemeClr val="bg1">
                        <a:lumMod val="85000"/>
                      </a:schemeClr>
                    </a:solidFill>
                  </a:tcPr>
                </a:tc>
                <a:extLst>
                  <a:ext uri="{0D108BD9-81ED-4DB2-BD59-A6C34878D82A}">
                    <a16:rowId xmlns:a16="http://schemas.microsoft.com/office/drawing/2014/main" val="666740149"/>
                  </a:ext>
                </a:extLst>
              </a:tr>
              <a:tr h="516119">
                <a:tc>
                  <a:txBody>
                    <a:bodyPr/>
                    <a:lstStyle/>
                    <a:p>
                      <a:pPr marL="0" algn="l" rtl="0" eaLnBrk="1" latinLnBrk="0" hangingPunct="1">
                        <a:spcBef>
                          <a:spcPts val="0"/>
                        </a:spcBef>
                        <a:spcAft>
                          <a:spcPts val="0"/>
                        </a:spcAft>
                      </a:pPr>
                      <a:r>
                        <a:rPr lang="en-US" sz="1600" b="0" kern="1200">
                          <a:effectLst/>
                          <a:latin typeface="Arial"/>
                        </a:rPr>
                        <a:t> Peak – Natural Gas Utility</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Daily Temperature</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1-in-50 chance</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2010 - 2049</a:t>
                      </a:r>
                      <a:endParaRPr lang="en-US" sz="1600" b="0">
                        <a:effectLst/>
                        <a:latin typeface="Arial"/>
                      </a:endParaRPr>
                    </a:p>
                  </a:txBody>
                  <a:tcPr marL="0" marR="0" marT="0" marB="0" anchor="ctr">
                    <a:solidFill>
                      <a:schemeClr val="bg1">
                        <a:lumMod val="85000"/>
                      </a:schemeClr>
                    </a:solidFill>
                  </a:tcPr>
                </a:tc>
                <a:extLst>
                  <a:ext uri="{0D108BD9-81ED-4DB2-BD59-A6C34878D82A}">
                    <a16:rowId xmlns:a16="http://schemas.microsoft.com/office/drawing/2014/main" val="1909716125"/>
                  </a:ext>
                </a:extLst>
              </a:tr>
              <a:tr h="559128">
                <a:tc>
                  <a:txBody>
                    <a:bodyPr/>
                    <a:lstStyle/>
                    <a:p>
                      <a:pPr marL="0" algn="l" rtl="0" eaLnBrk="1" latinLnBrk="0" hangingPunct="1">
                        <a:spcBef>
                          <a:spcPts val="0"/>
                        </a:spcBef>
                        <a:spcAft>
                          <a:spcPts val="0"/>
                        </a:spcAft>
                      </a:pPr>
                      <a:r>
                        <a:rPr lang="en-US" sz="1600" b="0" kern="1200">
                          <a:effectLst/>
                          <a:latin typeface="Arial"/>
                        </a:rPr>
                        <a:t> Peak – Electric Winter</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Hourly</a:t>
                      </a:r>
                      <a:r>
                        <a:rPr lang="en-US" sz="1600" b="0" kern="1200" baseline="0">
                          <a:effectLst/>
                          <a:latin typeface="Arial"/>
                        </a:rPr>
                        <a:t> Temperature</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Median</a:t>
                      </a:r>
                      <a:endParaRPr lang="en-US" sz="1600" b="0">
                        <a:effectLst/>
                        <a:latin typeface="Arial"/>
                      </a:endParaRPr>
                    </a:p>
                    <a:p>
                      <a:pPr marL="0" algn="ctr" rtl="0" eaLnBrk="1" latinLnBrk="0" hangingPunct="1">
                        <a:spcBef>
                          <a:spcPts val="0"/>
                        </a:spcBef>
                        <a:spcAft>
                          <a:spcPts val="0"/>
                        </a:spcAft>
                      </a:pPr>
                      <a:r>
                        <a:rPr lang="en-US" sz="1600" b="0" kern="1200">
                          <a:effectLst/>
                          <a:latin typeface="Arial"/>
                        </a:rPr>
                        <a:t> (1-in-2 chance)</a:t>
                      </a:r>
                      <a:endParaRPr lang="en-US" sz="1600" b="0">
                        <a:effectLst/>
                        <a:latin typeface="Arial"/>
                      </a:endParaRPr>
                    </a:p>
                  </a:txBody>
                  <a:tcPr marL="0" marR="0" marT="0" marB="0" anchor="ctr">
                    <a:solidFill>
                      <a:schemeClr val="bg1">
                        <a:lumMod val="85000"/>
                      </a:schemeClr>
                    </a:solidFill>
                  </a:tcPr>
                </a:tc>
                <a:tc>
                  <a:txBody>
                    <a:bodyPr/>
                    <a:lstStyle/>
                    <a:p>
                      <a:pPr marL="0" marR="0" indent="0" algn="ctr" rtl="0" eaLnBrk="1" fontAlgn="auto" latinLnBrk="0" hangingPunct="1">
                        <a:spcBef>
                          <a:spcPts val="0"/>
                        </a:spcBef>
                        <a:spcAft>
                          <a:spcPts val="0"/>
                        </a:spcAft>
                      </a:pPr>
                      <a:r>
                        <a:rPr lang="en-US" sz="1600" b="0" kern="1200">
                          <a:effectLst/>
                          <a:latin typeface="Arial"/>
                        </a:rPr>
                        <a:t> 15</a:t>
                      </a:r>
                      <a:r>
                        <a:rPr lang="en-US" sz="1600" b="0" kern="1200" baseline="0">
                          <a:effectLst/>
                          <a:latin typeface="Arial"/>
                        </a:rPr>
                        <a:t> years actual + 15 years forward </a:t>
                      </a:r>
                      <a:endParaRPr lang="en-US" sz="1600" b="0">
                        <a:effectLst/>
                        <a:latin typeface="Arial"/>
                      </a:endParaRPr>
                    </a:p>
                  </a:txBody>
                  <a:tcPr marL="0" marR="0" marT="0" marB="0" anchor="ctr">
                    <a:solidFill>
                      <a:schemeClr val="bg1">
                        <a:lumMod val="85000"/>
                      </a:schemeClr>
                    </a:solidFill>
                  </a:tcPr>
                </a:tc>
                <a:extLst>
                  <a:ext uri="{0D108BD9-81ED-4DB2-BD59-A6C34878D82A}">
                    <a16:rowId xmlns:a16="http://schemas.microsoft.com/office/drawing/2014/main" val="1359469654"/>
                  </a:ext>
                </a:extLst>
              </a:tr>
              <a:tr h="559128">
                <a:tc>
                  <a:txBody>
                    <a:bodyPr/>
                    <a:lstStyle/>
                    <a:p>
                      <a:pPr marL="0" algn="l" rtl="0" eaLnBrk="1" latinLnBrk="0" hangingPunct="1">
                        <a:spcBef>
                          <a:spcPts val="0"/>
                        </a:spcBef>
                        <a:spcAft>
                          <a:spcPts val="0"/>
                        </a:spcAft>
                      </a:pPr>
                      <a:r>
                        <a:rPr lang="en-US" sz="1600" b="0" kern="1200">
                          <a:effectLst/>
                          <a:latin typeface="Arial"/>
                        </a:rPr>
                        <a:t> Peak – Electric Summer</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Hourly Temperature</a:t>
                      </a:r>
                      <a:endParaRPr lang="en-US" sz="1600" b="0">
                        <a:effectLst/>
                        <a:latin typeface="Arial"/>
                      </a:endParaRPr>
                    </a:p>
                  </a:txBody>
                  <a:tcPr marL="0" marR="0" marT="0" marB="0" anchor="ctr">
                    <a:solidFill>
                      <a:schemeClr val="bg1">
                        <a:lumMod val="85000"/>
                      </a:schemeClr>
                    </a:solidFill>
                  </a:tcPr>
                </a:tc>
                <a:tc>
                  <a:txBody>
                    <a:bodyPr/>
                    <a:lstStyle/>
                    <a:p>
                      <a:pPr marL="0" algn="ctr" rtl="0" eaLnBrk="1" latinLnBrk="0" hangingPunct="1">
                        <a:spcBef>
                          <a:spcPts val="0"/>
                        </a:spcBef>
                        <a:spcAft>
                          <a:spcPts val="0"/>
                        </a:spcAft>
                      </a:pPr>
                      <a:r>
                        <a:rPr lang="en-US" sz="1600" b="0" kern="1200">
                          <a:effectLst/>
                          <a:latin typeface="Arial"/>
                        </a:rPr>
                        <a:t> Median </a:t>
                      </a:r>
                      <a:endParaRPr lang="en-US" sz="1600" b="0">
                        <a:effectLst/>
                        <a:latin typeface="Arial"/>
                      </a:endParaRPr>
                    </a:p>
                    <a:p>
                      <a:pPr marL="0" algn="ctr" rtl="0" eaLnBrk="1" latinLnBrk="0" hangingPunct="1">
                        <a:spcBef>
                          <a:spcPts val="0"/>
                        </a:spcBef>
                        <a:spcAft>
                          <a:spcPts val="0"/>
                        </a:spcAft>
                      </a:pPr>
                      <a:r>
                        <a:rPr lang="en-US" sz="1600" b="0" kern="1200">
                          <a:effectLst/>
                          <a:latin typeface="Arial"/>
                        </a:rPr>
                        <a:t> (1-in-2 chance)</a:t>
                      </a:r>
                      <a:endParaRPr lang="en-US" sz="1600" b="0">
                        <a:effectLst/>
                        <a:latin typeface="Arial"/>
                      </a:endParaRPr>
                    </a:p>
                  </a:txBody>
                  <a:tcPr marL="0" marR="0" marT="0" marB="0" anchor="ctr">
                    <a:solidFill>
                      <a:schemeClr val="bg1">
                        <a:lumMod val="85000"/>
                      </a:schemeClr>
                    </a:solidFill>
                  </a:tcPr>
                </a:tc>
                <a:tc>
                  <a:txBody>
                    <a:bodyPr/>
                    <a:lstStyle/>
                    <a:p>
                      <a:pPr marL="0" marR="0" indent="0" algn="ctr" rtl="0" eaLnBrk="1" fontAlgn="auto" latinLnBrk="0" hangingPunct="1">
                        <a:spcBef>
                          <a:spcPts val="0"/>
                        </a:spcBef>
                        <a:spcAft>
                          <a:spcPts val="0"/>
                        </a:spcAft>
                      </a:pPr>
                      <a:r>
                        <a:rPr lang="en-US" sz="1600" b="0" kern="1200">
                          <a:effectLst/>
                          <a:latin typeface="Arial"/>
                        </a:rPr>
                        <a:t> 15</a:t>
                      </a:r>
                      <a:r>
                        <a:rPr lang="en-US" sz="1600" b="0" kern="1200" baseline="0">
                          <a:effectLst/>
                          <a:latin typeface="Arial"/>
                        </a:rPr>
                        <a:t> years actual + 15 years forward </a:t>
                      </a:r>
                      <a:endParaRPr lang="en-US" sz="1600" b="0">
                        <a:effectLst/>
                        <a:latin typeface="Arial"/>
                      </a:endParaRPr>
                    </a:p>
                  </a:txBody>
                  <a:tcPr marL="0" marR="0" marT="0" marB="0" anchor="ctr">
                    <a:solidFill>
                      <a:schemeClr val="bg1">
                        <a:lumMod val="85000"/>
                      </a:schemeClr>
                    </a:solidFill>
                  </a:tcPr>
                </a:tc>
                <a:extLst>
                  <a:ext uri="{0D108BD9-81ED-4DB2-BD59-A6C34878D82A}">
                    <a16:rowId xmlns:a16="http://schemas.microsoft.com/office/drawing/2014/main" val="3651525771"/>
                  </a:ext>
                </a:extLst>
              </a:tr>
            </a:tbl>
          </a:graphicData>
        </a:graphic>
      </p:graphicFrame>
    </p:spTree>
    <p:extLst>
      <p:ext uri="{BB962C8B-B14F-4D97-AF65-F5344CB8AC3E}">
        <p14:creationId xmlns:p14="http://schemas.microsoft.com/office/powerpoint/2010/main" val="370977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C343-7A83-9F34-EE68-53ADAB521910}"/>
              </a:ext>
            </a:extLst>
          </p:cNvPr>
          <p:cNvSpPr>
            <a:spLocks noGrp="1"/>
          </p:cNvSpPr>
          <p:nvPr>
            <p:ph type="title"/>
          </p:nvPr>
        </p:nvSpPr>
        <p:spPr>
          <a:xfrm>
            <a:off x="847626" y="82321"/>
            <a:ext cx="10515600" cy="1325563"/>
          </a:xfrm>
        </p:spPr>
        <p:txBody>
          <a:bodyPr>
            <a:normAutofit/>
          </a:bodyPr>
          <a:lstStyle/>
          <a:p>
            <a:r>
              <a:rPr lang="en-US" sz="2800">
                <a:latin typeface="Arial"/>
                <a:ea typeface="Arial"/>
                <a:cs typeface="Arial"/>
              </a:rPr>
              <a:t>For energy modeling, we used a 30-year normal HDD, centered on the year of interest, rolling forward over time</a:t>
            </a:r>
            <a:endParaRPr lang="en-US" sz="4000"/>
          </a:p>
        </p:txBody>
      </p:sp>
      <p:pic>
        <p:nvPicPr>
          <p:cNvPr id="4" name="Picture 4" descr="Chart, line chart&#10;&#10;Description automatically generated">
            <a:extLst>
              <a:ext uri="{FF2B5EF4-FFF2-40B4-BE49-F238E27FC236}">
                <a16:creationId xmlns:a16="http://schemas.microsoft.com/office/drawing/2014/main" id="{24EED79C-D808-C339-7D2C-B18FC7A711EA}"/>
              </a:ext>
            </a:extLst>
          </p:cNvPr>
          <p:cNvPicPr>
            <a:picLocks noGrp="1" noChangeAspect="1"/>
          </p:cNvPicPr>
          <p:nvPr>
            <p:ph idx="1"/>
          </p:nvPr>
        </p:nvPicPr>
        <p:blipFill rotWithShape="1">
          <a:blip r:embed="rId2"/>
          <a:srcRect r="49309"/>
          <a:stretch/>
        </p:blipFill>
        <p:spPr>
          <a:xfrm>
            <a:off x="1739518" y="1561128"/>
            <a:ext cx="8504420" cy="4479794"/>
          </a:xfrm>
        </p:spPr>
      </p:pic>
    </p:spTree>
    <p:extLst>
      <p:ext uri="{BB962C8B-B14F-4D97-AF65-F5344CB8AC3E}">
        <p14:creationId xmlns:p14="http://schemas.microsoft.com/office/powerpoint/2010/main" val="208571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C343-7A83-9F34-EE68-53ADAB521910}"/>
              </a:ext>
            </a:extLst>
          </p:cNvPr>
          <p:cNvSpPr>
            <a:spLocks noGrp="1"/>
          </p:cNvSpPr>
          <p:nvPr>
            <p:ph type="title"/>
          </p:nvPr>
        </p:nvSpPr>
        <p:spPr>
          <a:xfrm>
            <a:off x="655037" y="147217"/>
            <a:ext cx="10769599" cy="1347649"/>
          </a:xfrm>
        </p:spPr>
        <p:txBody>
          <a:bodyPr>
            <a:normAutofit/>
          </a:bodyPr>
          <a:lstStyle/>
          <a:p>
            <a:r>
              <a:rPr lang="en-US" sz="2800">
                <a:latin typeface="Arial"/>
                <a:ea typeface="Arial"/>
                <a:cs typeface="Arial"/>
              </a:rPr>
              <a:t>For energy modeling, we used a 30-year normal CDD, centered on the year of interest, rolling forward over time</a:t>
            </a:r>
            <a:endParaRPr lang="en-US"/>
          </a:p>
        </p:txBody>
      </p:sp>
      <p:pic>
        <p:nvPicPr>
          <p:cNvPr id="4" name="Picture 4" descr="Chart, line chart&#10;&#10;Description automatically generated">
            <a:extLst>
              <a:ext uri="{FF2B5EF4-FFF2-40B4-BE49-F238E27FC236}">
                <a16:creationId xmlns:a16="http://schemas.microsoft.com/office/drawing/2014/main" id="{24EED79C-D808-C339-7D2C-B18FC7A711EA}"/>
              </a:ext>
            </a:extLst>
          </p:cNvPr>
          <p:cNvPicPr>
            <a:picLocks noGrp="1" noChangeAspect="1"/>
          </p:cNvPicPr>
          <p:nvPr>
            <p:ph idx="1"/>
          </p:nvPr>
        </p:nvPicPr>
        <p:blipFill rotWithShape="1">
          <a:blip r:embed="rId2"/>
          <a:srcRect l="50698"/>
          <a:stretch/>
        </p:blipFill>
        <p:spPr>
          <a:xfrm>
            <a:off x="1728475" y="1494866"/>
            <a:ext cx="8482279" cy="4590229"/>
          </a:xfrm>
        </p:spPr>
      </p:pic>
    </p:spTree>
    <p:extLst>
      <p:ext uri="{BB962C8B-B14F-4D97-AF65-F5344CB8AC3E}">
        <p14:creationId xmlns:p14="http://schemas.microsoft.com/office/powerpoint/2010/main" val="214523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272D-060D-1DBD-A153-4ACB68975C97}"/>
              </a:ext>
            </a:extLst>
          </p:cNvPr>
          <p:cNvSpPr>
            <a:spLocks noGrp="1"/>
          </p:cNvSpPr>
          <p:nvPr>
            <p:ph type="title"/>
          </p:nvPr>
        </p:nvSpPr>
        <p:spPr/>
        <p:txBody>
          <a:bodyPr/>
          <a:lstStyle/>
          <a:p>
            <a:r>
              <a:rPr lang="en-US">
                <a:latin typeface="Arial"/>
                <a:cs typeface="Arial"/>
              </a:rPr>
              <a:t>PSE 2023 Gas Utility IRP</a:t>
            </a:r>
          </a:p>
        </p:txBody>
      </p:sp>
      <p:sp>
        <p:nvSpPr>
          <p:cNvPr id="3" name="Subtitle 2">
            <a:extLst>
              <a:ext uri="{FF2B5EF4-FFF2-40B4-BE49-F238E27FC236}">
                <a16:creationId xmlns:a16="http://schemas.microsoft.com/office/drawing/2014/main" id="{84F692AB-FB8D-EE2E-9CB2-3346E46BC9AE}"/>
              </a:ext>
            </a:extLst>
          </p:cNvPr>
          <p:cNvSpPr>
            <a:spLocks noGrp="1"/>
          </p:cNvSpPr>
          <p:nvPr>
            <p:ph type="body" sz="quarter" idx="10"/>
          </p:nvPr>
        </p:nvSpPr>
        <p:spPr/>
        <p:txBody>
          <a:bodyPr lIns="91440" tIns="45720" rIns="91440" bIns="45720" anchor="t"/>
          <a:lstStyle/>
          <a:p>
            <a:pPr marL="342900" indent="-342900">
              <a:buChar char="•"/>
            </a:pPr>
            <a:r>
              <a:rPr lang="en-US" sz="2100">
                <a:latin typeface="Arial"/>
                <a:cs typeface="Arial"/>
              </a:rPr>
              <a:t>Summary of Preferred Resource Plan</a:t>
            </a:r>
            <a:endParaRPr lang="en-US"/>
          </a:p>
          <a:p>
            <a:pPr marL="342900" indent="-342900">
              <a:buChar char="•"/>
            </a:pPr>
            <a:r>
              <a:rPr lang="en-US" sz="2100">
                <a:latin typeface="Arial"/>
                <a:cs typeface="Arial"/>
              </a:rPr>
              <a:t>Overview of public participation process</a:t>
            </a:r>
          </a:p>
          <a:p>
            <a:pPr marL="342900" indent="-342900">
              <a:buChar char="•"/>
            </a:pPr>
            <a:r>
              <a:rPr lang="en-US" sz="2100">
                <a:latin typeface="Arial"/>
                <a:cs typeface="Arial"/>
              </a:rPr>
              <a:t>Equity considerations</a:t>
            </a:r>
          </a:p>
          <a:p>
            <a:pPr marL="342900" indent="-342900">
              <a:buChar char="•"/>
            </a:pPr>
            <a:r>
              <a:rPr lang="en-US" sz="2100">
                <a:latin typeface="Arial"/>
                <a:cs typeface="Arial"/>
              </a:rPr>
              <a:t>Scenarios and Portfolios Examined</a:t>
            </a:r>
          </a:p>
          <a:p>
            <a:pPr marL="342900" indent="-342900">
              <a:buChar char="•"/>
            </a:pPr>
            <a:r>
              <a:rPr lang="en-US" sz="2100">
                <a:latin typeface="Arial"/>
                <a:cs typeface="Arial"/>
              </a:rPr>
              <a:t>Climate Change</a:t>
            </a:r>
          </a:p>
          <a:p>
            <a:pPr marL="342900" indent="-342900">
              <a:buChar char="•"/>
            </a:pPr>
            <a:r>
              <a:rPr lang="en-US" sz="2100">
                <a:latin typeface="Arial"/>
                <a:cs typeface="Arial"/>
              </a:rPr>
              <a:t>Action Plan</a:t>
            </a:r>
          </a:p>
          <a:p>
            <a:endParaRPr lang="en-US" sz="2100"/>
          </a:p>
          <a:p>
            <a:endParaRPr lang="en-US" sz="2100"/>
          </a:p>
        </p:txBody>
      </p:sp>
    </p:spTree>
    <p:extLst>
      <p:ext uri="{BB962C8B-B14F-4D97-AF65-F5344CB8AC3E}">
        <p14:creationId xmlns:p14="http://schemas.microsoft.com/office/powerpoint/2010/main" val="137331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38FF-207F-056C-5E6B-333E82BD103A}"/>
              </a:ext>
            </a:extLst>
          </p:cNvPr>
          <p:cNvSpPr>
            <a:spLocks noGrp="1"/>
          </p:cNvSpPr>
          <p:nvPr>
            <p:ph type="title"/>
          </p:nvPr>
        </p:nvSpPr>
        <p:spPr>
          <a:xfrm>
            <a:off x="630810" y="214296"/>
            <a:ext cx="10515600" cy="973871"/>
          </a:xfrm>
        </p:spPr>
        <p:txBody>
          <a:bodyPr/>
          <a:lstStyle/>
          <a:p>
            <a:r>
              <a:rPr lang="en-US" sz="2800">
                <a:latin typeface="Arial"/>
                <a:cs typeface="Arial"/>
              </a:rPr>
              <a:t>Determining a new design peak day temperature assumption for natural gas utility peak model</a:t>
            </a:r>
          </a:p>
        </p:txBody>
      </p:sp>
      <p:sp>
        <p:nvSpPr>
          <p:cNvPr id="6" name="Content Placeholder 5">
            <a:extLst>
              <a:ext uri="{FF2B5EF4-FFF2-40B4-BE49-F238E27FC236}">
                <a16:creationId xmlns:a16="http://schemas.microsoft.com/office/drawing/2014/main" id="{71860B9F-5F25-BF55-FB1F-B040771BAA0D}"/>
              </a:ext>
            </a:extLst>
          </p:cNvPr>
          <p:cNvSpPr>
            <a:spLocks noGrp="1"/>
          </p:cNvSpPr>
          <p:nvPr>
            <p:ph idx="1"/>
          </p:nvPr>
        </p:nvSpPr>
        <p:spPr>
          <a:xfrm>
            <a:off x="779585" y="1473933"/>
            <a:ext cx="10515600" cy="1215416"/>
          </a:xfrm>
        </p:spPr>
        <p:txBody>
          <a:bodyPr vert="horz" lIns="91440" tIns="45720" rIns="91440" bIns="45720" rtlCol="0" anchor="t">
            <a:normAutofit/>
          </a:bodyPr>
          <a:lstStyle/>
          <a:p>
            <a:pPr marL="227965" indent="-227965"/>
            <a:r>
              <a:rPr lang="en-US" sz="2000">
                <a:latin typeface="Arial"/>
                <a:cs typeface="Arial"/>
              </a:rPr>
              <a:t>The design temperature for natural gas utility peak is based on extreme temperatures</a:t>
            </a:r>
          </a:p>
          <a:p>
            <a:pPr marL="227965" indent="-227965"/>
            <a:r>
              <a:rPr lang="en-US" sz="2000">
                <a:latin typeface="Arial"/>
                <a:cs typeface="Arial"/>
              </a:rPr>
              <a:t>Now: "1-in-50 chance" annual coldest daily temperatures occurring between 2010-2049: Still 13 F/day</a:t>
            </a:r>
          </a:p>
          <a:p>
            <a:pPr marL="0" indent="0">
              <a:buNone/>
            </a:pPr>
            <a:endParaRPr lang="en-US"/>
          </a:p>
        </p:txBody>
      </p:sp>
      <p:pic>
        <p:nvPicPr>
          <p:cNvPr id="7" name="Picture 7" descr="Chart&#10;&#10;Description automatically generated">
            <a:extLst>
              <a:ext uri="{FF2B5EF4-FFF2-40B4-BE49-F238E27FC236}">
                <a16:creationId xmlns:a16="http://schemas.microsoft.com/office/drawing/2014/main" id="{0B10CBB0-B84F-885D-18FD-D1FD5D0461D9}"/>
              </a:ext>
            </a:extLst>
          </p:cNvPr>
          <p:cNvPicPr>
            <a:picLocks noChangeAspect="1"/>
          </p:cNvPicPr>
          <p:nvPr/>
        </p:nvPicPr>
        <p:blipFill>
          <a:blip r:embed="rId2"/>
          <a:stretch>
            <a:fillRect/>
          </a:stretch>
        </p:blipFill>
        <p:spPr>
          <a:xfrm>
            <a:off x="1574035" y="2695940"/>
            <a:ext cx="6983045" cy="3631492"/>
          </a:xfrm>
          <a:prstGeom prst="rect">
            <a:avLst/>
          </a:prstGeom>
        </p:spPr>
      </p:pic>
      <p:pic>
        <p:nvPicPr>
          <p:cNvPr id="8" name="Picture 8" descr="Table&#10;&#10;Description automatically generated">
            <a:extLst>
              <a:ext uri="{FF2B5EF4-FFF2-40B4-BE49-F238E27FC236}">
                <a16:creationId xmlns:a16="http://schemas.microsoft.com/office/drawing/2014/main" id="{603EF796-6C4B-A63D-D331-88B087A77B08}"/>
              </a:ext>
            </a:extLst>
          </p:cNvPr>
          <p:cNvPicPr>
            <a:picLocks noChangeAspect="1"/>
          </p:cNvPicPr>
          <p:nvPr/>
        </p:nvPicPr>
        <p:blipFill>
          <a:blip r:embed="rId3"/>
          <a:stretch>
            <a:fillRect/>
          </a:stretch>
        </p:blipFill>
        <p:spPr>
          <a:xfrm>
            <a:off x="8614457" y="3547481"/>
            <a:ext cx="3382514" cy="965668"/>
          </a:xfrm>
          <a:prstGeom prst="rect">
            <a:avLst/>
          </a:prstGeom>
        </p:spPr>
      </p:pic>
    </p:spTree>
    <p:extLst>
      <p:ext uri="{BB962C8B-B14F-4D97-AF65-F5344CB8AC3E}">
        <p14:creationId xmlns:p14="http://schemas.microsoft.com/office/powerpoint/2010/main" val="338088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a:latin typeface="Arial"/>
                <a:cs typeface="Arial"/>
              </a:rPr>
              <a:t>The action plan</a:t>
            </a:r>
          </a:p>
        </p:txBody>
      </p:sp>
      <p:graphicFrame>
        <p:nvGraphicFramePr>
          <p:cNvPr id="4" name="Diagram 3"/>
          <p:cNvGraphicFramePr/>
          <p:nvPr>
            <p:extLst>
              <p:ext uri="{D42A27DB-BD31-4B8C-83A1-F6EECF244321}">
                <p14:modId xmlns:p14="http://schemas.microsoft.com/office/powerpoint/2010/main" val="3975280285"/>
              </p:ext>
            </p:extLst>
          </p:nvPr>
        </p:nvGraphicFramePr>
        <p:xfrm>
          <a:off x="189592" y="1356185"/>
          <a:ext cx="11322867" cy="513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61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a:solidFill>
                  <a:schemeClr val="bg1"/>
                </a:solidFill>
                <a:latin typeface="Arial"/>
                <a:cs typeface="Arial"/>
              </a:rPr>
              <a:t>Thank you for attending</a:t>
            </a:r>
            <a:endParaRPr lang="en-US">
              <a:solidFill>
                <a:schemeClr val="bg1"/>
              </a:solidFill>
            </a:endParaRP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02126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a:solidFill>
                  <a:schemeClr val="bg1"/>
                </a:solidFill>
                <a:latin typeface="Arial"/>
                <a:cs typeface="Arial"/>
              </a:rPr>
              <a:t>Appendix</a:t>
            </a:r>
            <a:endParaRPr lang="en-US" sz="4800">
              <a:solidFill>
                <a:schemeClr val="bg1"/>
              </a:solidFill>
            </a:endParaRP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86801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3A35-EA27-3F19-1241-0C49002A0F95}"/>
              </a:ext>
            </a:extLst>
          </p:cNvPr>
          <p:cNvSpPr>
            <a:spLocks noGrp="1"/>
          </p:cNvSpPr>
          <p:nvPr>
            <p:ph type="title"/>
          </p:nvPr>
        </p:nvSpPr>
        <p:spPr/>
        <p:txBody>
          <a:bodyPr/>
          <a:lstStyle/>
          <a:p>
            <a:r>
              <a:rPr lang="en-US">
                <a:latin typeface="Arial"/>
                <a:cs typeface="Arial"/>
              </a:rPr>
              <a:t>PSE electrification study service area assumptions </a:t>
            </a:r>
          </a:p>
        </p:txBody>
      </p:sp>
      <p:sp>
        <p:nvSpPr>
          <p:cNvPr id="3" name="Text Placeholder 2"/>
          <p:cNvSpPr>
            <a:spLocks noGrp="1"/>
          </p:cNvSpPr>
          <p:nvPr>
            <p:ph type="body" sz="quarter" idx="10"/>
          </p:nvPr>
        </p:nvSpPr>
        <p:spPr>
          <a:xfrm>
            <a:off x="609600" y="1578708"/>
            <a:ext cx="5334000" cy="4157784"/>
          </a:xfrm>
        </p:spPr>
        <p:txBody>
          <a:bodyPr vert="horz" lIns="121920" tIns="60960" rIns="121920" bIns="60960" rtlCol="0" anchor="t">
            <a:normAutofit/>
          </a:bodyPr>
          <a:lstStyle/>
          <a:p>
            <a:r>
              <a:rPr lang="en-US">
                <a:latin typeface="Arial"/>
                <a:cs typeface="Arial"/>
              </a:rPr>
              <a:t>PSE Service Area Impacts:</a:t>
            </a:r>
            <a:endParaRPr lang="en-US"/>
          </a:p>
          <a:p>
            <a:pPr marL="380990" indent="-380990">
              <a:buChar char="•"/>
            </a:pPr>
            <a:r>
              <a:rPr lang="en-US">
                <a:latin typeface="Arial"/>
                <a:cs typeface="Arial"/>
              </a:rPr>
              <a:t>Electric only – natural gas equipment converts to electric (increases PSE electric load)</a:t>
            </a:r>
            <a:endParaRPr lang="en-US" err="1"/>
          </a:p>
          <a:p>
            <a:pPr marL="380990" indent="-380990">
              <a:buChar char="•"/>
            </a:pPr>
            <a:r>
              <a:rPr lang="en-US">
                <a:latin typeface="Arial"/>
                <a:cs typeface="Arial"/>
              </a:rPr>
              <a:t>Natural gas only – converted to electric equipment (reduces PSE natural gas load)</a:t>
            </a:r>
          </a:p>
          <a:p>
            <a:pPr marL="380990" indent="-380990">
              <a:buChar char="•"/>
            </a:pPr>
            <a:r>
              <a:rPr lang="en-US">
                <a:latin typeface="Arial"/>
                <a:cs typeface="Arial"/>
              </a:rPr>
              <a:t>Combination service – converted to electric equipment (increases PSE electric load and reduces PSE natural gas load)</a:t>
            </a:r>
            <a:endParaRPr lang="en-US"/>
          </a:p>
        </p:txBody>
      </p:sp>
      <p:pic>
        <p:nvPicPr>
          <p:cNvPr id="7" name="Picture 6" descr="Map&#10;&#10;Description automatically generated">
            <a:extLst>
              <a:ext uri="{FF2B5EF4-FFF2-40B4-BE49-F238E27FC236}">
                <a16:creationId xmlns:a16="http://schemas.microsoft.com/office/drawing/2014/main" id="{6E96D595-0DA0-1B17-B044-01FA332DB5E8}"/>
              </a:ext>
            </a:extLst>
          </p:cNvPr>
          <p:cNvPicPr>
            <a:picLocks noChangeAspect="1"/>
          </p:cNvPicPr>
          <p:nvPr/>
        </p:nvPicPr>
        <p:blipFill>
          <a:blip r:embed="rId2"/>
          <a:stretch>
            <a:fillRect/>
          </a:stretch>
        </p:blipFill>
        <p:spPr>
          <a:xfrm>
            <a:off x="6333512" y="1341807"/>
            <a:ext cx="5488857" cy="4599019"/>
          </a:xfrm>
          <a:prstGeom prst="rect">
            <a:avLst/>
          </a:prstGeom>
          <a:ln>
            <a:solidFill>
              <a:schemeClr val="tx1"/>
            </a:solidFill>
          </a:ln>
        </p:spPr>
      </p:pic>
      <p:sp>
        <p:nvSpPr>
          <p:cNvPr id="9" name="Oval 8">
            <a:extLst>
              <a:ext uri="{FF2B5EF4-FFF2-40B4-BE49-F238E27FC236}">
                <a16:creationId xmlns:a16="http://schemas.microsoft.com/office/drawing/2014/main" id="{F7923355-2D99-5772-9C1C-8E2375192A29}"/>
              </a:ext>
            </a:extLst>
          </p:cNvPr>
          <p:cNvSpPr/>
          <p:nvPr/>
        </p:nvSpPr>
        <p:spPr>
          <a:xfrm>
            <a:off x="657225" y="2209800"/>
            <a:ext cx="276225" cy="276225"/>
          </a:xfrm>
          <a:prstGeom prst="ellipse">
            <a:avLst/>
          </a:prstGeom>
          <a:solidFill>
            <a:srgbClr val="EEC28D"/>
          </a:solidFill>
          <a:ln>
            <a:solidFill>
              <a:srgbClr val="EEC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 name="Oval 9">
            <a:extLst>
              <a:ext uri="{FF2B5EF4-FFF2-40B4-BE49-F238E27FC236}">
                <a16:creationId xmlns:a16="http://schemas.microsoft.com/office/drawing/2014/main" id="{12E78FA5-1AF2-A0FB-95B8-9DFD3E45A30C}"/>
              </a:ext>
            </a:extLst>
          </p:cNvPr>
          <p:cNvSpPr/>
          <p:nvPr/>
        </p:nvSpPr>
        <p:spPr>
          <a:xfrm>
            <a:off x="657225" y="3362324"/>
            <a:ext cx="276225" cy="276225"/>
          </a:xfrm>
          <a:prstGeom prst="ellipse">
            <a:avLst/>
          </a:prstGeom>
          <a:solidFill>
            <a:srgbClr val="5B234F"/>
          </a:solidFill>
          <a:ln>
            <a:solidFill>
              <a:srgbClr val="5B2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1" name="Oval 10">
            <a:extLst>
              <a:ext uri="{FF2B5EF4-FFF2-40B4-BE49-F238E27FC236}">
                <a16:creationId xmlns:a16="http://schemas.microsoft.com/office/drawing/2014/main" id="{8A573D93-A59F-C7AF-EA21-0FF83DE97986}"/>
              </a:ext>
            </a:extLst>
          </p:cNvPr>
          <p:cNvSpPr/>
          <p:nvPr/>
        </p:nvSpPr>
        <p:spPr>
          <a:xfrm>
            <a:off x="657225" y="4486274"/>
            <a:ext cx="276225" cy="276225"/>
          </a:xfrm>
          <a:prstGeom prst="ellipse">
            <a:avLst/>
          </a:prstGeom>
          <a:solidFill>
            <a:srgbClr val="E45D48"/>
          </a:solidFill>
          <a:ln>
            <a:solidFill>
              <a:srgbClr val="E45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4">
            <a:extLst>
              <a:ext uri="{FF2B5EF4-FFF2-40B4-BE49-F238E27FC236}">
                <a16:creationId xmlns:a16="http://schemas.microsoft.com/office/drawing/2014/main" id="{BD178877-E84F-EDF9-2ECC-380718248678}"/>
              </a:ext>
            </a:extLst>
          </p:cNvPr>
          <p:cNvPicPr>
            <a:picLocks noChangeAspect="1"/>
          </p:cNvPicPr>
          <p:nvPr/>
        </p:nvPicPr>
        <p:blipFill>
          <a:blip r:embed="rId3"/>
          <a:stretch>
            <a:fillRect/>
          </a:stretch>
        </p:blipFill>
        <p:spPr>
          <a:xfrm>
            <a:off x="726940" y="3368407"/>
            <a:ext cx="134383" cy="258897"/>
          </a:xfrm>
          <a:prstGeom prst="rect">
            <a:avLst/>
          </a:prstGeom>
        </p:spPr>
      </p:pic>
      <p:pic>
        <p:nvPicPr>
          <p:cNvPr id="5" name="Picture 5">
            <a:extLst>
              <a:ext uri="{FF2B5EF4-FFF2-40B4-BE49-F238E27FC236}">
                <a16:creationId xmlns:a16="http://schemas.microsoft.com/office/drawing/2014/main" id="{A401DB7A-3EE7-F186-922C-14ACA6CD1D3C}"/>
              </a:ext>
            </a:extLst>
          </p:cNvPr>
          <p:cNvPicPr>
            <a:picLocks noChangeAspect="1"/>
          </p:cNvPicPr>
          <p:nvPr/>
        </p:nvPicPr>
        <p:blipFill>
          <a:blip r:embed="rId4"/>
          <a:stretch>
            <a:fillRect/>
          </a:stretch>
        </p:blipFill>
        <p:spPr>
          <a:xfrm>
            <a:off x="702784" y="2239867"/>
            <a:ext cx="191878" cy="211615"/>
          </a:xfrm>
          <a:prstGeom prst="rect">
            <a:avLst/>
          </a:prstGeom>
        </p:spPr>
      </p:pic>
      <p:pic>
        <p:nvPicPr>
          <p:cNvPr id="6" name="Picture 5">
            <a:extLst>
              <a:ext uri="{FF2B5EF4-FFF2-40B4-BE49-F238E27FC236}">
                <a16:creationId xmlns:a16="http://schemas.microsoft.com/office/drawing/2014/main" id="{74076ED2-BAEC-1ADD-DB8B-5CF21E947F66}"/>
              </a:ext>
            </a:extLst>
          </p:cNvPr>
          <p:cNvPicPr>
            <a:picLocks noChangeAspect="1"/>
          </p:cNvPicPr>
          <p:nvPr/>
        </p:nvPicPr>
        <p:blipFill>
          <a:blip r:embed="rId4"/>
          <a:stretch>
            <a:fillRect/>
          </a:stretch>
        </p:blipFill>
        <p:spPr>
          <a:xfrm>
            <a:off x="730325" y="4516686"/>
            <a:ext cx="72529" cy="110628"/>
          </a:xfrm>
          <a:prstGeom prst="rect">
            <a:avLst/>
          </a:prstGeom>
        </p:spPr>
      </p:pic>
      <p:pic>
        <p:nvPicPr>
          <p:cNvPr id="8" name="Picture 4">
            <a:extLst>
              <a:ext uri="{FF2B5EF4-FFF2-40B4-BE49-F238E27FC236}">
                <a16:creationId xmlns:a16="http://schemas.microsoft.com/office/drawing/2014/main" id="{45B664C8-5DFB-1628-8F12-346671464F8F}"/>
              </a:ext>
            </a:extLst>
          </p:cNvPr>
          <p:cNvPicPr>
            <a:picLocks noChangeAspect="1"/>
          </p:cNvPicPr>
          <p:nvPr/>
        </p:nvPicPr>
        <p:blipFill>
          <a:blip r:embed="rId3"/>
          <a:stretch>
            <a:fillRect/>
          </a:stretch>
        </p:blipFill>
        <p:spPr>
          <a:xfrm>
            <a:off x="809566" y="4616986"/>
            <a:ext cx="70119" cy="112006"/>
          </a:xfrm>
          <a:prstGeom prst="rect">
            <a:avLst/>
          </a:prstGeom>
        </p:spPr>
      </p:pic>
    </p:spTree>
    <p:extLst>
      <p:ext uri="{BB962C8B-B14F-4D97-AF65-F5344CB8AC3E}">
        <p14:creationId xmlns:p14="http://schemas.microsoft.com/office/powerpoint/2010/main" val="35227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B337-BC59-ACF2-D9C1-119EF9995E12}"/>
              </a:ext>
            </a:extLst>
          </p:cNvPr>
          <p:cNvSpPr>
            <a:spLocks noGrp="1"/>
          </p:cNvSpPr>
          <p:nvPr>
            <p:ph type="title"/>
          </p:nvPr>
        </p:nvSpPr>
        <p:spPr/>
        <p:txBody>
          <a:bodyPr>
            <a:noAutofit/>
          </a:bodyPr>
          <a:lstStyle/>
          <a:p>
            <a:r>
              <a:rPr lang="en-US">
                <a:latin typeface="Arial"/>
                <a:cs typeface="Arial"/>
              </a:rPr>
              <a:t>This is the first step for incorporating climate change into planning</a:t>
            </a:r>
          </a:p>
        </p:txBody>
      </p:sp>
      <p:sp>
        <p:nvSpPr>
          <p:cNvPr id="3" name="Text Placeholder 2">
            <a:extLst>
              <a:ext uri="{FF2B5EF4-FFF2-40B4-BE49-F238E27FC236}">
                <a16:creationId xmlns:a16="http://schemas.microsoft.com/office/drawing/2014/main" id="{E95DEA05-AA1D-C987-E781-E2BDDEF3A1CD}"/>
              </a:ext>
            </a:extLst>
          </p:cNvPr>
          <p:cNvSpPr>
            <a:spLocks noGrp="1"/>
          </p:cNvSpPr>
          <p:nvPr>
            <p:ph type="body" sz="quarter" idx="10"/>
          </p:nvPr>
        </p:nvSpPr>
        <p:spPr>
          <a:xfrm>
            <a:off x="609600" y="1578708"/>
            <a:ext cx="7180521" cy="4157784"/>
          </a:xfrm>
        </p:spPr>
        <p:txBody>
          <a:bodyPr lIns="91440" tIns="45720" rIns="91440" bIns="45720" anchor="t"/>
          <a:lstStyle/>
          <a:p>
            <a:r>
              <a:rPr lang="en-US" sz="2000">
                <a:latin typeface="Arial"/>
                <a:cs typeface="Arial"/>
              </a:rPr>
              <a:t>Content presented today is PSE’s </a:t>
            </a:r>
            <a:r>
              <a:rPr lang="en-US" sz="2000" b="1">
                <a:solidFill>
                  <a:srgbClr val="006671"/>
                </a:solidFill>
                <a:latin typeface="Arial"/>
                <a:cs typeface="Arial"/>
              </a:rPr>
              <a:t>first step in reflecting climate change in the demand forecast and resource plan</a:t>
            </a:r>
            <a:endParaRPr lang="en-US" sz="2000">
              <a:solidFill>
                <a:srgbClr val="006671"/>
              </a:solidFill>
              <a:latin typeface="Arial"/>
              <a:cs typeface="Arial"/>
            </a:endParaRPr>
          </a:p>
          <a:p>
            <a:r>
              <a:rPr lang="en-US" sz="2000">
                <a:latin typeface="Arial"/>
                <a:cs typeface="Arial"/>
              </a:rPr>
              <a:t>We expect the methodologies and data available </a:t>
            </a:r>
            <a:r>
              <a:rPr lang="en-US" sz="2000" b="1">
                <a:solidFill>
                  <a:srgbClr val="006671"/>
                </a:solidFill>
                <a:latin typeface="Arial"/>
                <a:cs typeface="Arial"/>
              </a:rPr>
              <a:t>will continue to evolve over time</a:t>
            </a:r>
            <a:endParaRPr lang="en-US" sz="2000">
              <a:solidFill>
                <a:srgbClr val="006671"/>
              </a:solidFill>
              <a:latin typeface="Arial"/>
              <a:cs typeface="Arial"/>
            </a:endParaRPr>
          </a:p>
          <a:p>
            <a:r>
              <a:rPr lang="en-US" sz="2000">
                <a:latin typeface="Arial"/>
                <a:cs typeface="Arial"/>
              </a:rPr>
              <a:t>There are </a:t>
            </a:r>
            <a:r>
              <a:rPr lang="en-US" sz="2000" b="1">
                <a:solidFill>
                  <a:srgbClr val="006671"/>
                </a:solidFill>
                <a:latin typeface="Arial"/>
                <a:cs typeface="Arial"/>
              </a:rPr>
              <a:t>no industry standards or best practices</a:t>
            </a:r>
            <a:r>
              <a:rPr lang="en-US" sz="2000">
                <a:latin typeface="Arial"/>
                <a:cs typeface="Arial"/>
              </a:rPr>
              <a:t> for climate change assumptions.  PSE is part of the EPRI Climate </a:t>
            </a:r>
            <a:r>
              <a:rPr lang="en-US" sz="2000" err="1">
                <a:latin typeface="Arial"/>
                <a:cs typeface="Arial"/>
              </a:rPr>
              <a:t>READi</a:t>
            </a:r>
            <a:r>
              <a:rPr lang="en-US" sz="2000">
                <a:latin typeface="Arial"/>
                <a:cs typeface="Arial"/>
              </a:rPr>
              <a:t> project which is focused on creating industry standards for using climate change data in utility planning processes.</a:t>
            </a:r>
          </a:p>
          <a:p>
            <a:r>
              <a:rPr lang="en-US" sz="2000">
                <a:latin typeface="Arial"/>
                <a:cs typeface="Arial"/>
              </a:rPr>
              <a:t>This is a summary of the information presented to PSE’s stakeholder at the January 20</a:t>
            </a:r>
            <a:r>
              <a:rPr lang="en-US" sz="1300" baseline="30000">
                <a:latin typeface="Arial"/>
                <a:cs typeface="Arial"/>
              </a:rPr>
              <a:t>th</a:t>
            </a:r>
            <a:r>
              <a:rPr lang="en-US" sz="2000">
                <a:latin typeface="Arial"/>
                <a:cs typeface="Arial"/>
              </a:rPr>
              <a:t>, 2022 meeting.</a:t>
            </a:r>
            <a:endParaRPr lang="en-US">
              <a:latin typeface="Arial"/>
              <a:cs typeface="Arial"/>
            </a:endParaRPr>
          </a:p>
          <a:p>
            <a:endParaRPr lang="en-US" sz="1800"/>
          </a:p>
        </p:txBody>
      </p:sp>
      <p:pic>
        <p:nvPicPr>
          <p:cNvPr id="4" name="Picture 4" descr="Logo&#10;&#10;Description automatically generated">
            <a:extLst>
              <a:ext uri="{FF2B5EF4-FFF2-40B4-BE49-F238E27FC236}">
                <a16:creationId xmlns:a16="http://schemas.microsoft.com/office/drawing/2014/main" id="{F21C9B65-86A2-2201-3A07-875D2F962C9B}"/>
              </a:ext>
            </a:extLst>
          </p:cNvPr>
          <p:cNvPicPr>
            <a:picLocks noChangeAspect="1"/>
          </p:cNvPicPr>
          <p:nvPr/>
        </p:nvPicPr>
        <p:blipFill>
          <a:blip r:embed="rId2"/>
          <a:stretch>
            <a:fillRect/>
          </a:stretch>
        </p:blipFill>
        <p:spPr>
          <a:xfrm>
            <a:off x="7161029" y="1127151"/>
            <a:ext cx="3903920" cy="4763185"/>
          </a:xfrm>
          <a:prstGeom prst="rect">
            <a:avLst/>
          </a:prstGeom>
        </p:spPr>
      </p:pic>
    </p:spTree>
    <p:extLst>
      <p:ext uri="{BB962C8B-B14F-4D97-AF65-F5344CB8AC3E}">
        <p14:creationId xmlns:p14="http://schemas.microsoft.com/office/powerpoint/2010/main" val="69671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D48-908A-D456-915A-FE089436FAC4}"/>
              </a:ext>
            </a:extLst>
          </p:cNvPr>
          <p:cNvSpPr>
            <a:spLocks noGrp="1"/>
          </p:cNvSpPr>
          <p:nvPr>
            <p:ph type="title"/>
          </p:nvPr>
        </p:nvSpPr>
        <p:spPr/>
        <p:txBody>
          <a:bodyPr>
            <a:noAutofit/>
          </a:bodyPr>
          <a:lstStyle/>
          <a:p>
            <a:r>
              <a:rPr lang="en-US" sz="2800">
                <a:latin typeface="Arial"/>
                <a:cs typeface="Arial"/>
              </a:rPr>
              <a:t>Climate change models for the region have been developed and used by the Northwest Power and Conservation Council</a:t>
            </a:r>
          </a:p>
        </p:txBody>
      </p:sp>
      <p:sp>
        <p:nvSpPr>
          <p:cNvPr id="3" name="Text Placeholder 2">
            <a:extLst>
              <a:ext uri="{FF2B5EF4-FFF2-40B4-BE49-F238E27FC236}">
                <a16:creationId xmlns:a16="http://schemas.microsoft.com/office/drawing/2014/main" id="{B56912C4-27A8-5D45-BE1C-0D64E2BA8CA4}"/>
              </a:ext>
            </a:extLst>
          </p:cNvPr>
          <p:cNvSpPr>
            <a:spLocks noGrp="1"/>
          </p:cNvSpPr>
          <p:nvPr>
            <p:ph type="body" sz="quarter" idx="10"/>
          </p:nvPr>
        </p:nvSpPr>
        <p:spPr>
          <a:xfrm>
            <a:off x="609600" y="1578708"/>
            <a:ext cx="5036289" cy="4310184"/>
          </a:xfrm>
        </p:spPr>
        <p:txBody>
          <a:bodyPr lIns="91440" tIns="45720" rIns="91440" bIns="45720" anchor="t"/>
          <a:lstStyle/>
          <a:p>
            <a:r>
              <a:rPr lang="en-US" sz="1800">
                <a:latin typeface="Arial"/>
                <a:cs typeface="Arial"/>
              </a:rPr>
              <a:t>•A </a:t>
            </a:r>
            <a:r>
              <a:rPr lang="en-US" sz="1800" b="1">
                <a:solidFill>
                  <a:srgbClr val="006671"/>
                </a:solidFill>
                <a:latin typeface="Arial"/>
                <a:cs typeface="Arial"/>
              </a:rPr>
              <a:t>coalition including climate scientists</a:t>
            </a:r>
            <a:r>
              <a:rPr lang="en-US" sz="1800">
                <a:latin typeface="Arial"/>
                <a:cs typeface="Arial"/>
              </a:rPr>
              <a:t>, Bonneville Power Administration, US Army Corps of Engineers, and Bureau of Reclamation created climate models for the region</a:t>
            </a:r>
          </a:p>
          <a:p>
            <a:r>
              <a:rPr lang="en-US" sz="1400">
                <a:latin typeface="Arial"/>
                <a:cs typeface="Arial"/>
                <a:hlinkClick r:id="rId2"/>
              </a:rPr>
              <a:t>www.nwcouncil.org/2021powerplan_summary-climate-change-scenarios</a:t>
            </a:r>
            <a:endParaRPr lang="en-US" sz="1400">
              <a:latin typeface="Arial"/>
              <a:cs typeface="Arial"/>
            </a:endParaRPr>
          </a:p>
          <a:p>
            <a:r>
              <a:rPr lang="en-US" sz="1800">
                <a:latin typeface="Arial"/>
                <a:cs typeface="Arial"/>
              </a:rPr>
              <a:t>•The Northwest Power and Conservation Council’s draft 8</a:t>
            </a:r>
            <a:r>
              <a:rPr lang="en-US" sz="1800" baseline="30000">
                <a:latin typeface="Arial"/>
                <a:cs typeface="Arial"/>
              </a:rPr>
              <a:t>th</a:t>
            </a:r>
            <a:r>
              <a:rPr lang="en-US" sz="1800">
                <a:latin typeface="Arial"/>
                <a:cs typeface="Arial"/>
              </a:rPr>
              <a:t> Power Plan was issued in September 2021</a:t>
            </a:r>
          </a:p>
          <a:p>
            <a:r>
              <a:rPr lang="en-US" sz="1400">
                <a:latin typeface="Arial"/>
                <a:cs typeface="Arial"/>
                <a:hlinkClick r:id="rId3"/>
              </a:rPr>
              <a:t>www.nwcouncil.org/2021-northwest-power-plan</a:t>
            </a:r>
            <a:endParaRPr lang="en-US" sz="1400">
              <a:latin typeface="Arial"/>
              <a:cs typeface="Arial"/>
            </a:endParaRPr>
          </a:p>
          <a:p>
            <a:r>
              <a:rPr lang="en-US" sz="1800">
                <a:latin typeface="Arial"/>
                <a:cs typeface="Arial"/>
              </a:rPr>
              <a:t>•The Council uses temperature projections downscaled for the region from three different Global Circulation Models</a:t>
            </a:r>
          </a:p>
          <a:p>
            <a:endParaRPr lang="en-US" sz="2100"/>
          </a:p>
        </p:txBody>
      </p:sp>
      <p:pic>
        <p:nvPicPr>
          <p:cNvPr id="4" name="Picture 4" descr="Chart&#10;&#10;Description automatically generated">
            <a:extLst>
              <a:ext uri="{FF2B5EF4-FFF2-40B4-BE49-F238E27FC236}">
                <a16:creationId xmlns:a16="http://schemas.microsoft.com/office/drawing/2014/main" id="{E61375F4-61CA-C8FA-5B12-FE95FC563E96}"/>
              </a:ext>
            </a:extLst>
          </p:cNvPr>
          <p:cNvPicPr>
            <a:picLocks noChangeAspect="1"/>
          </p:cNvPicPr>
          <p:nvPr/>
        </p:nvPicPr>
        <p:blipFill>
          <a:blip r:embed="rId4"/>
          <a:stretch>
            <a:fillRect/>
          </a:stretch>
        </p:blipFill>
        <p:spPr>
          <a:xfrm>
            <a:off x="5991446" y="1538300"/>
            <a:ext cx="5622851" cy="4251004"/>
          </a:xfrm>
          <a:prstGeom prst="rect">
            <a:avLst/>
          </a:prstGeom>
        </p:spPr>
      </p:pic>
    </p:spTree>
    <p:extLst>
      <p:ext uri="{BB962C8B-B14F-4D97-AF65-F5344CB8AC3E}">
        <p14:creationId xmlns:p14="http://schemas.microsoft.com/office/powerpoint/2010/main" val="105396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C8A9-2822-E506-920A-B79B2E084871}"/>
              </a:ext>
            </a:extLst>
          </p:cNvPr>
          <p:cNvSpPr>
            <a:spLocks noGrp="1"/>
          </p:cNvSpPr>
          <p:nvPr>
            <p:ph type="title"/>
          </p:nvPr>
        </p:nvSpPr>
        <p:spPr/>
        <p:txBody>
          <a:bodyPr vert="horz" lIns="91440" tIns="45720" rIns="91440" bIns="45720" rtlCol="0" anchor="ctr">
            <a:noAutofit/>
          </a:bodyPr>
          <a:lstStyle/>
          <a:p>
            <a:r>
              <a:rPr lang="en-US" sz="2800">
                <a:latin typeface="Arial"/>
                <a:cs typeface="Arial"/>
              </a:rPr>
              <a:t>Climate change models selected by the Council for use in 8</a:t>
            </a:r>
            <a:r>
              <a:rPr lang="en-US" sz="2800" baseline="30000">
                <a:latin typeface="Arial"/>
                <a:cs typeface="Arial"/>
              </a:rPr>
              <a:t>th</a:t>
            </a:r>
            <a:r>
              <a:rPr lang="en-US" sz="2800">
                <a:latin typeface="Arial"/>
                <a:cs typeface="Arial"/>
              </a:rPr>
              <a:t> power plan</a:t>
            </a:r>
          </a:p>
        </p:txBody>
      </p:sp>
      <p:sp>
        <p:nvSpPr>
          <p:cNvPr id="3" name="Text Placeholder 2">
            <a:extLst>
              <a:ext uri="{FF2B5EF4-FFF2-40B4-BE49-F238E27FC236}">
                <a16:creationId xmlns:a16="http://schemas.microsoft.com/office/drawing/2014/main" id="{66D3F2FC-B04C-1A50-8C9C-7B7299C9DD63}"/>
              </a:ext>
            </a:extLst>
          </p:cNvPr>
          <p:cNvSpPr>
            <a:spLocks noGrp="1"/>
          </p:cNvSpPr>
          <p:nvPr>
            <p:ph type="body" sz="quarter" idx="10"/>
          </p:nvPr>
        </p:nvSpPr>
        <p:spPr>
          <a:xfrm>
            <a:off x="609600" y="1578708"/>
            <a:ext cx="3255108" cy="4157784"/>
          </a:xfrm>
        </p:spPr>
        <p:txBody>
          <a:bodyPr lIns="91440" tIns="45720" rIns="91440" bIns="45720" anchor="t"/>
          <a:lstStyle/>
          <a:p>
            <a:r>
              <a:rPr lang="en-US" sz="1400" b="1">
                <a:latin typeface="Arial"/>
                <a:cs typeface="Arial"/>
              </a:rPr>
              <a:t>CanESM2</a:t>
            </a:r>
            <a:r>
              <a:rPr lang="en-US" sz="1400">
                <a:latin typeface="Arial"/>
                <a:cs typeface="Arial"/>
              </a:rPr>
              <a:t> </a:t>
            </a:r>
            <a:endParaRPr lang="en-US">
              <a:latin typeface="Arial"/>
              <a:cs typeface="Arial"/>
            </a:endParaRPr>
          </a:p>
          <a:p>
            <a:pPr>
              <a:lnSpc>
                <a:spcPct val="100000"/>
              </a:lnSpc>
              <a:spcBef>
                <a:spcPts val="0"/>
              </a:spcBef>
            </a:pPr>
            <a:r>
              <a:rPr lang="en-US" sz="1400"/>
              <a:t>•Warm in winter </a:t>
            </a:r>
            <a:endParaRPr lang="en-US"/>
          </a:p>
          <a:p>
            <a:pPr>
              <a:lnSpc>
                <a:spcPct val="100000"/>
              </a:lnSpc>
              <a:spcBef>
                <a:spcPts val="0"/>
              </a:spcBef>
            </a:pPr>
            <a:r>
              <a:rPr lang="en-US" sz="1400"/>
              <a:t>•Hot in summer</a:t>
            </a:r>
            <a:endParaRPr lang="en-US"/>
          </a:p>
          <a:p>
            <a:r>
              <a:rPr lang="en-US" sz="1400" b="1">
                <a:latin typeface="Arial"/>
                <a:cs typeface="Arial"/>
              </a:rPr>
              <a:t>CCSM4</a:t>
            </a:r>
            <a:endParaRPr lang="en-US"/>
          </a:p>
          <a:p>
            <a:pPr>
              <a:spcBef>
                <a:spcPts val="0"/>
              </a:spcBef>
            </a:pPr>
            <a:r>
              <a:rPr lang="en-US" sz="1400"/>
              <a:t>•High hydro in winter</a:t>
            </a:r>
            <a:endParaRPr lang="en-US"/>
          </a:p>
          <a:p>
            <a:pPr>
              <a:spcBef>
                <a:spcPts val="0"/>
              </a:spcBef>
            </a:pPr>
            <a:r>
              <a:rPr lang="en-US" sz="1400">
                <a:latin typeface="Arial"/>
                <a:cs typeface="Arial"/>
              </a:rPr>
              <a:t>•Low hydro in summer</a:t>
            </a:r>
            <a:endParaRPr lang="en-US">
              <a:latin typeface="Arial"/>
              <a:cs typeface="Arial"/>
            </a:endParaRPr>
          </a:p>
          <a:p>
            <a:r>
              <a:rPr lang="en-US" sz="1400" b="1">
                <a:latin typeface="Arial"/>
                <a:cs typeface="Arial"/>
              </a:rPr>
              <a:t>CNRM</a:t>
            </a:r>
            <a:endParaRPr lang="en-US">
              <a:latin typeface="Arial"/>
              <a:cs typeface="Arial"/>
            </a:endParaRPr>
          </a:p>
          <a:p>
            <a:pPr>
              <a:spcBef>
                <a:spcPts val="0"/>
              </a:spcBef>
            </a:pPr>
            <a:r>
              <a:rPr lang="en-US" sz="1400">
                <a:latin typeface="Arial"/>
                <a:cs typeface="Arial"/>
              </a:rPr>
              <a:t>•Less overall warming in winter and summer</a:t>
            </a:r>
            <a:endParaRPr lang="en-US">
              <a:latin typeface="Arial"/>
              <a:cs typeface="Arial"/>
            </a:endParaRPr>
          </a:p>
          <a:p>
            <a:pPr>
              <a:spcBef>
                <a:spcPts val="0"/>
              </a:spcBef>
            </a:pPr>
            <a:r>
              <a:rPr lang="en-US" sz="1400">
                <a:latin typeface="Arial"/>
                <a:cs typeface="Arial"/>
              </a:rPr>
              <a:t>•Low hydro in winter </a:t>
            </a:r>
            <a:endParaRPr lang="en-US">
              <a:latin typeface="Arial"/>
              <a:cs typeface="Arial"/>
            </a:endParaRPr>
          </a:p>
          <a:p>
            <a:pPr>
              <a:spcBef>
                <a:spcPts val="0"/>
              </a:spcBef>
            </a:pPr>
            <a:r>
              <a:rPr lang="en-US" sz="1400">
                <a:latin typeface="Arial"/>
                <a:cs typeface="Arial"/>
              </a:rPr>
              <a:t>•High hydro in summer</a:t>
            </a:r>
            <a:endParaRPr lang="en-US">
              <a:latin typeface="Arial"/>
              <a:cs typeface="Arial"/>
            </a:endParaRPr>
          </a:p>
          <a:p>
            <a:endParaRPr lang="en-US" sz="2100"/>
          </a:p>
        </p:txBody>
      </p:sp>
      <p:pic>
        <p:nvPicPr>
          <p:cNvPr id="4" name="Picture 4">
            <a:extLst>
              <a:ext uri="{FF2B5EF4-FFF2-40B4-BE49-F238E27FC236}">
                <a16:creationId xmlns:a16="http://schemas.microsoft.com/office/drawing/2014/main" id="{E798C526-307F-F1F9-8A7A-6EC3DFCF39E3}"/>
              </a:ext>
            </a:extLst>
          </p:cNvPr>
          <p:cNvPicPr>
            <a:picLocks noChangeAspect="1"/>
          </p:cNvPicPr>
          <p:nvPr/>
        </p:nvPicPr>
        <p:blipFill>
          <a:blip r:embed="rId2"/>
          <a:stretch>
            <a:fillRect/>
          </a:stretch>
        </p:blipFill>
        <p:spPr>
          <a:xfrm>
            <a:off x="3757246" y="1077452"/>
            <a:ext cx="4042507" cy="4976633"/>
          </a:xfrm>
          <a:prstGeom prst="rect">
            <a:avLst/>
          </a:prstGeom>
        </p:spPr>
      </p:pic>
      <p:pic>
        <p:nvPicPr>
          <p:cNvPr id="5" name="Picture 5">
            <a:extLst>
              <a:ext uri="{FF2B5EF4-FFF2-40B4-BE49-F238E27FC236}">
                <a16:creationId xmlns:a16="http://schemas.microsoft.com/office/drawing/2014/main" id="{09327052-A929-2072-718D-917EDD299521}"/>
              </a:ext>
            </a:extLst>
          </p:cNvPr>
          <p:cNvPicPr>
            <a:picLocks noChangeAspect="1"/>
          </p:cNvPicPr>
          <p:nvPr/>
        </p:nvPicPr>
        <p:blipFill>
          <a:blip r:embed="rId3"/>
          <a:stretch>
            <a:fillRect/>
          </a:stretch>
        </p:blipFill>
        <p:spPr>
          <a:xfrm>
            <a:off x="7596553" y="1127254"/>
            <a:ext cx="3886200" cy="4867260"/>
          </a:xfrm>
          <a:prstGeom prst="rect">
            <a:avLst/>
          </a:prstGeom>
        </p:spPr>
      </p:pic>
    </p:spTree>
    <p:extLst>
      <p:ext uri="{BB962C8B-B14F-4D97-AF65-F5344CB8AC3E}">
        <p14:creationId xmlns:p14="http://schemas.microsoft.com/office/powerpoint/2010/main" val="85762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7734-52D5-5246-BF97-2D3BDD776BE2}"/>
              </a:ext>
            </a:extLst>
          </p:cNvPr>
          <p:cNvSpPr>
            <a:spLocks noGrp="1"/>
          </p:cNvSpPr>
          <p:nvPr>
            <p:ph type="title"/>
          </p:nvPr>
        </p:nvSpPr>
        <p:spPr/>
        <p:txBody>
          <a:bodyPr>
            <a:noAutofit/>
          </a:bodyPr>
          <a:lstStyle/>
          <a:p>
            <a:r>
              <a:rPr lang="en-US" sz="2800">
                <a:latin typeface="Arial"/>
                <a:cs typeface="Arial"/>
              </a:rPr>
              <a:t>To explore the data, we calculated heating degree days from the climate model temperatures</a:t>
            </a:r>
            <a:endParaRPr lang="en-US" sz="3600">
              <a:latin typeface="Arial"/>
              <a:cs typeface="Arial"/>
            </a:endParaRPr>
          </a:p>
        </p:txBody>
      </p:sp>
      <p:pic>
        <p:nvPicPr>
          <p:cNvPr id="4" name="Picture 4" descr="Chart, line chart&#10;&#10;Description automatically generated">
            <a:extLst>
              <a:ext uri="{FF2B5EF4-FFF2-40B4-BE49-F238E27FC236}">
                <a16:creationId xmlns:a16="http://schemas.microsoft.com/office/drawing/2014/main" id="{0E5F54E1-E4C5-4FEB-646F-26E9ACA4FAFC}"/>
              </a:ext>
            </a:extLst>
          </p:cNvPr>
          <p:cNvPicPr>
            <a:picLocks noChangeAspect="1"/>
          </p:cNvPicPr>
          <p:nvPr/>
        </p:nvPicPr>
        <p:blipFill>
          <a:blip r:embed="rId2"/>
          <a:stretch>
            <a:fillRect/>
          </a:stretch>
        </p:blipFill>
        <p:spPr>
          <a:xfrm>
            <a:off x="367323" y="1431229"/>
            <a:ext cx="8770814" cy="4454695"/>
          </a:xfrm>
          <a:prstGeom prst="rect">
            <a:avLst/>
          </a:prstGeom>
        </p:spPr>
      </p:pic>
      <p:pic>
        <p:nvPicPr>
          <p:cNvPr id="6" name="Picture 6">
            <a:extLst>
              <a:ext uri="{FF2B5EF4-FFF2-40B4-BE49-F238E27FC236}">
                <a16:creationId xmlns:a16="http://schemas.microsoft.com/office/drawing/2014/main" id="{1A565DE4-3025-E0ED-D124-704730F24EAF}"/>
              </a:ext>
            </a:extLst>
          </p:cNvPr>
          <p:cNvPicPr>
            <a:picLocks noChangeAspect="1"/>
          </p:cNvPicPr>
          <p:nvPr/>
        </p:nvPicPr>
        <p:blipFill>
          <a:blip r:embed="rId3"/>
          <a:stretch>
            <a:fillRect/>
          </a:stretch>
        </p:blipFill>
        <p:spPr>
          <a:xfrm>
            <a:off x="9267337" y="2031023"/>
            <a:ext cx="2000250" cy="2209800"/>
          </a:xfrm>
          <a:prstGeom prst="rect">
            <a:avLst/>
          </a:prstGeom>
        </p:spPr>
      </p:pic>
    </p:spTree>
    <p:extLst>
      <p:ext uri="{BB962C8B-B14F-4D97-AF65-F5344CB8AC3E}">
        <p14:creationId xmlns:p14="http://schemas.microsoft.com/office/powerpoint/2010/main" val="163915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4903-C6B7-8F49-6BE9-F1E7DE934AB6}"/>
              </a:ext>
            </a:extLst>
          </p:cNvPr>
          <p:cNvSpPr>
            <a:spLocks noGrp="1"/>
          </p:cNvSpPr>
          <p:nvPr>
            <p:ph type="title"/>
          </p:nvPr>
        </p:nvSpPr>
        <p:spPr>
          <a:xfrm>
            <a:off x="838200" y="365125"/>
            <a:ext cx="10515600" cy="993410"/>
          </a:xfrm>
        </p:spPr>
        <p:txBody>
          <a:bodyPr/>
          <a:lstStyle/>
          <a:p>
            <a:r>
              <a:rPr lang="en-US" sz="2800">
                <a:latin typeface="Arial"/>
                <a:cs typeface="Arial"/>
              </a:rPr>
              <a:t>We calculated cooling degree days from the climate model temperatures</a:t>
            </a:r>
            <a:endParaRPr lang="en-US" sz="3700">
              <a:cs typeface="Arial"/>
            </a:endParaRPr>
          </a:p>
        </p:txBody>
      </p:sp>
      <p:pic>
        <p:nvPicPr>
          <p:cNvPr id="10" name="Picture 10" descr="Chart, line chart&#10;&#10;Description automatically generated">
            <a:extLst>
              <a:ext uri="{FF2B5EF4-FFF2-40B4-BE49-F238E27FC236}">
                <a16:creationId xmlns:a16="http://schemas.microsoft.com/office/drawing/2014/main" id="{E9E8C73A-D004-361C-19D7-44655F47EC3A}"/>
              </a:ext>
            </a:extLst>
          </p:cNvPr>
          <p:cNvPicPr>
            <a:picLocks noGrp="1" noChangeAspect="1"/>
          </p:cNvPicPr>
          <p:nvPr>
            <p:ph idx="1"/>
          </p:nvPr>
        </p:nvPicPr>
        <p:blipFill>
          <a:blip r:embed="rId2"/>
          <a:stretch>
            <a:fillRect/>
          </a:stretch>
        </p:blipFill>
        <p:spPr>
          <a:xfrm>
            <a:off x="491887" y="1552086"/>
            <a:ext cx="8570533" cy="4351339"/>
          </a:xfrm>
        </p:spPr>
      </p:pic>
      <p:pic>
        <p:nvPicPr>
          <p:cNvPr id="15" name="Picture 15" descr="Diagram, text, polygon&#10;&#10;Description automatically generated">
            <a:extLst>
              <a:ext uri="{FF2B5EF4-FFF2-40B4-BE49-F238E27FC236}">
                <a16:creationId xmlns:a16="http://schemas.microsoft.com/office/drawing/2014/main" id="{34260D98-FFCD-F576-2EF0-0577D795BF7C}"/>
              </a:ext>
            </a:extLst>
          </p:cNvPr>
          <p:cNvPicPr>
            <a:picLocks noChangeAspect="1"/>
          </p:cNvPicPr>
          <p:nvPr/>
        </p:nvPicPr>
        <p:blipFill>
          <a:blip r:embed="rId3"/>
          <a:stretch>
            <a:fillRect/>
          </a:stretch>
        </p:blipFill>
        <p:spPr>
          <a:xfrm>
            <a:off x="9457958" y="2045921"/>
            <a:ext cx="2009775" cy="2609850"/>
          </a:xfrm>
          <a:prstGeom prst="rect">
            <a:avLst/>
          </a:prstGeom>
        </p:spPr>
      </p:pic>
    </p:spTree>
    <p:extLst>
      <p:ext uri="{BB962C8B-B14F-4D97-AF65-F5344CB8AC3E}">
        <p14:creationId xmlns:p14="http://schemas.microsoft.com/office/powerpoint/2010/main" val="40839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60400" y="311935"/>
            <a:ext cx="10930584" cy="789516"/>
          </a:xfrm>
        </p:spPr>
        <p:txBody>
          <a:bodyPr vert="horz" lIns="91440" tIns="45720" rIns="91440" bIns="45720" rtlCol="0" anchor="t">
            <a:normAutofit/>
          </a:bodyPr>
          <a:lstStyle/>
          <a:p>
            <a:r>
              <a:rPr lang="en-US" sz="3700">
                <a:solidFill>
                  <a:schemeClr val="tx1"/>
                </a:solidFill>
                <a:latin typeface="Arial"/>
                <a:cs typeface="Arial"/>
              </a:rPr>
              <a:t>PSE's gas utility service area and customers</a:t>
            </a:r>
          </a:p>
        </p:txBody>
      </p:sp>
      <p:pic>
        <p:nvPicPr>
          <p:cNvPr id="4" name="Picture 6" descr="Map&#10;&#10;Description automatically generated">
            <a:extLst>
              <a:ext uri="{FF2B5EF4-FFF2-40B4-BE49-F238E27FC236}">
                <a16:creationId xmlns:a16="http://schemas.microsoft.com/office/drawing/2014/main" id="{17C4C69A-EACD-9CEC-E44D-F0A1B7799F31}"/>
              </a:ext>
            </a:extLst>
          </p:cNvPr>
          <p:cNvPicPr>
            <a:picLocks noChangeAspect="1"/>
          </p:cNvPicPr>
          <p:nvPr/>
        </p:nvPicPr>
        <p:blipFill>
          <a:blip r:embed="rId3"/>
          <a:stretch>
            <a:fillRect/>
          </a:stretch>
        </p:blipFill>
        <p:spPr>
          <a:xfrm>
            <a:off x="5929560" y="1290968"/>
            <a:ext cx="5488857" cy="4599019"/>
          </a:xfrm>
          <a:prstGeom prst="rect">
            <a:avLst/>
          </a:prstGeom>
          <a:ln>
            <a:solidFill>
              <a:schemeClr val="tx1"/>
            </a:solidFill>
          </a:ln>
        </p:spPr>
      </p:pic>
      <p:pic>
        <p:nvPicPr>
          <p:cNvPr id="7" name="Picture 7" descr="Chart, pie chart&#10;&#10;Description automatically generated">
            <a:extLst>
              <a:ext uri="{FF2B5EF4-FFF2-40B4-BE49-F238E27FC236}">
                <a16:creationId xmlns:a16="http://schemas.microsoft.com/office/drawing/2014/main" id="{8A78366B-426C-7A56-0535-23AE7BC856C9}"/>
              </a:ext>
            </a:extLst>
          </p:cNvPr>
          <p:cNvPicPr>
            <a:picLocks noChangeAspect="1"/>
          </p:cNvPicPr>
          <p:nvPr/>
        </p:nvPicPr>
        <p:blipFill>
          <a:blip r:embed="rId4"/>
          <a:stretch>
            <a:fillRect/>
          </a:stretch>
        </p:blipFill>
        <p:spPr>
          <a:xfrm>
            <a:off x="1807705" y="3659409"/>
            <a:ext cx="2743200" cy="2423238"/>
          </a:xfrm>
          <a:prstGeom prst="rect">
            <a:avLst/>
          </a:prstGeom>
        </p:spPr>
      </p:pic>
      <p:pic>
        <p:nvPicPr>
          <p:cNvPr id="6" name="Picture 7" descr="Chart, pie chart&#10;&#10;Description automatically generated">
            <a:extLst>
              <a:ext uri="{FF2B5EF4-FFF2-40B4-BE49-F238E27FC236}">
                <a16:creationId xmlns:a16="http://schemas.microsoft.com/office/drawing/2014/main" id="{CA001710-A7D4-9C74-F97F-DE95F221B6DE}"/>
              </a:ext>
            </a:extLst>
          </p:cNvPr>
          <p:cNvPicPr>
            <a:picLocks noChangeAspect="1"/>
          </p:cNvPicPr>
          <p:nvPr/>
        </p:nvPicPr>
        <p:blipFill>
          <a:blip r:embed="rId5"/>
          <a:stretch>
            <a:fillRect/>
          </a:stretch>
        </p:blipFill>
        <p:spPr>
          <a:xfrm>
            <a:off x="1803400" y="1202358"/>
            <a:ext cx="2743200" cy="2423238"/>
          </a:xfrm>
          <a:prstGeom prst="rect">
            <a:avLst/>
          </a:prstGeom>
        </p:spPr>
      </p:pic>
      <p:sp>
        <p:nvSpPr>
          <p:cNvPr id="11" name="Text Placeholder 1">
            <a:extLst>
              <a:ext uri="{FF2B5EF4-FFF2-40B4-BE49-F238E27FC236}">
                <a16:creationId xmlns:a16="http://schemas.microsoft.com/office/drawing/2014/main" id="{199CCE0F-A445-9FE3-7226-6309AA044F6A}"/>
              </a:ext>
            </a:extLst>
          </p:cNvPr>
          <p:cNvSpPr txBox="1">
            <a:spLocks/>
          </p:cNvSpPr>
          <p:nvPr/>
        </p:nvSpPr>
        <p:spPr>
          <a:xfrm>
            <a:off x="462198" y="1017597"/>
            <a:ext cx="2682318" cy="634450"/>
          </a:xfrm>
          <a:prstGeom prst="rect">
            <a:avLst/>
          </a:prstGeom>
        </p:spPr>
        <p:txBody>
          <a:bodyPr vert="horz" lIns="121920" tIns="60960" rIns="121920" bIns="60960" rtlCol="0" anchor="t">
            <a:normAutofit/>
          </a:bodyPr>
          <a:lstStyle>
            <a:lvl1pPr marL="0" indent="0" algn="l" defTabSz="914377" rtl="0" eaLnBrk="1" latinLnBrk="0" hangingPunct="1">
              <a:lnSpc>
                <a:spcPct val="100000"/>
              </a:lnSpc>
              <a:spcBef>
                <a:spcPts val="1000"/>
              </a:spcBef>
              <a:buFont typeface="Arial" panose="020B0604020202020204" pitchFamily="34" charset="0"/>
              <a:buNone/>
              <a:defRPr sz="1867" kern="1200">
                <a:solidFill>
                  <a:srgbClr val="474B55"/>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50" b="1">
                <a:solidFill>
                  <a:srgbClr val="006671"/>
                </a:solidFill>
                <a:latin typeface="Arial"/>
                <a:cs typeface="Arial"/>
              </a:rPr>
              <a:t>2022 Gas Customers</a:t>
            </a:r>
            <a:endParaRPr lang="en-US" sz="1850" b="1">
              <a:solidFill>
                <a:srgbClr val="006671"/>
              </a:solidFill>
            </a:endParaRPr>
          </a:p>
          <a:p>
            <a:endParaRPr lang="en-US" sz="1850" b="1">
              <a:solidFill>
                <a:srgbClr val="006671"/>
              </a:solidFill>
            </a:endParaRPr>
          </a:p>
        </p:txBody>
      </p:sp>
      <p:sp>
        <p:nvSpPr>
          <p:cNvPr id="9" name="TextBox 8">
            <a:extLst>
              <a:ext uri="{FF2B5EF4-FFF2-40B4-BE49-F238E27FC236}">
                <a16:creationId xmlns:a16="http://schemas.microsoft.com/office/drawing/2014/main" id="{EF65E3DA-D90A-6B77-CDE6-83F59AD1028F}"/>
              </a:ext>
            </a:extLst>
          </p:cNvPr>
          <p:cNvSpPr txBox="1"/>
          <p:nvPr/>
        </p:nvSpPr>
        <p:spPr>
          <a:xfrm>
            <a:off x="2442307" y="2041768"/>
            <a:ext cx="23641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Arial"/>
                <a:cs typeface="Calibri"/>
              </a:rPr>
              <a:t>Total: 800,000</a:t>
            </a:r>
            <a:endParaRPr lang="en-US" sz="1600">
              <a:solidFill>
                <a:srgbClr val="FFFFFF"/>
              </a:solidFill>
              <a:latin typeface="Arial"/>
              <a:cs typeface="Arial"/>
            </a:endParaRPr>
          </a:p>
        </p:txBody>
      </p:sp>
      <p:pic>
        <p:nvPicPr>
          <p:cNvPr id="2" name="Picture 4" descr="Chart, pie chart&#10;&#10;Description automatically generated">
            <a:extLst>
              <a:ext uri="{FF2B5EF4-FFF2-40B4-BE49-F238E27FC236}">
                <a16:creationId xmlns:a16="http://schemas.microsoft.com/office/drawing/2014/main" id="{89A00A7D-DA78-4750-1D0D-8879CFDF91D7}"/>
              </a:ext>
            </a:extLst>
          </p:cNvPr>
          <p:cNvPicPr>
            <a:picLocks noChangeAspect="1"/>
          </p:cNvPicPr>
          <p:nvPr/>
        </p:nvPicPr>
        <p:blipFill rotWithShape="1">
          <a:blip r:embed="rId6"/>
          <a:srcRect l="14113" t="6364" r="18145" b="30909"/>
          <a:stretch/>
        </p:blipFill>
        <p:spPr>
          <a:xfrm>
            <a:off x="2108200" y="3728681"/>
            <a:ext cx="2133603" cy="1751060"/>
          </a:xfrm>
          <a:prstGeom prst="rect">
            <a:avLst/>
          </a:prstGeom>
        </p:spPr>
      </p:pic>
      <p:sp>
        <p:nvSpPr>
          <p:cNvPr id="10" name="Text Placeholder 1">
            <a:extLst>
              <a:ext uri="{FF2B5EF4-FFF2-40B4-BE49-F238E27FC236}">
                <a16:creationId xmlns:a16="http://schemas.microsoft.com/office/drawing/2014/main" id="{58517308-95E1-108E-E868-E7DB5CD1884A}"/>
              </a:ext>
            </a:extLst>
          </p:cNvPr>
          <p:cNvSpPr txBox="1">
            <a:spLocks/>
          </p:cNvSpPr>
          <p:nvPr/>
        </p:nvSpPr>
        <p:spPr>
          <a:xfrm>
            <a:off x="462197" y="3625982"/>
            <a:ext cx="2034618" cy="456650"/>
          </a:xfrm>
          <a:prstGeom prst="rect">
            <a:avLst/>
          </a:prstGeom>
        </p:spPr>
        <p:txBody>
          <a:bodyPr vert="horz" lIns="121920" tIns="60960" rIns="121920" bIns="60960" rtlCol="0" anchor="t">
            <a:normAutofit/>
          </a:bodyPr>
          <a:lstStyle>
            <a:lvl1pPr marL="0" indent="0" algn="l" defTabSz="914377" rtl="0" eaLnBrk="1" latinLnBrk="0" hangingPunct="1">
              <a:lnSpc>
                <a:spcPct val="100000"/>
              </a:lnSpc>
              <a:spcBef>
                <a:spcPts val="1000"/>
              </a:spcBef>
              <a:buFont typeface="Arial" panose="020B0604020202020204" pitchFamily="34" charset="0"/>
              <a:buNone/>
              <a:defRPr sz="1867" kern="1200">
                <a:solidFill>
                  <a:srgbClr val="474B55"/>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50" b="1">
                <a:solidFill>
                  <a:srgbClr val="006671"/>
                </a:solidFill>
                <a:latin typeface="Arial"/>
                <a:cs typeface="Arial"/>
              </a:rPr>
              <a:t>2022 Gas Sales </a:t>
            </a:r>
            <a:endParaRPr lang="en-US" sz="1850" b="1">
              <a:solidFill>
                <a:srgbClr val="006671"/>
              </a:solidFill>
            </a:endParaRPr>
          </a:p>
          <a:p>
            <a:endParaRPr lang="en-US" sz="1850" b="1">
              <a:solidFill>
                <a:srgbClr val="006671"/>
              </a:solidFill>
            </a:endParaRPr>
          </a:p>
        </p:txBody>
      </p:sp>
    </p:spTree>
    <p:extLst>
      <p:ext uri="{BB962C8B-B14F-4D97-AF65-F5344CB8AC3E}">
        <p14:creationId xmlns:p14="http://schemas.microsoft.com/office/powerpoint/2010/main" val="411074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03" y="101175"/>
            <a:ext cx="11250105" cy="869786"/>
          </a:xfrm>
        </p:spPr>
        <p:txBody>
          <a:bodyPr>
            <a:normAutofit/>
          </a:bodyPr>
          <a:lstStyle/>
          <a:p>
            <a:r>
              <a:rPr lang="en-US" sz="3600">
                <a:latin typeface="Arial"/>
                <a:cs typeface="Arial"/>
              </a:rPr>
              <a:t>Electrification drives need for allowances down</a:t>
            </a:r>
            <a:endParaRPr lang="en-US" sz="3600"/>
          </a:p>
        </p:txBody>
      </p:sp>
      <p:graphicFrame>
        <p:nvGraphicFramePr>
          <p:cNvPr id="8" name="Chart 7"/>
          <p:cNvGraphicFramePr>
            <a:graphicFrameLocks noGrp="1"/>
          </p:cNvGraphicFramePr>
          <p:nvPr>
            <p:extLst>
              <p:ext uri="{D42A27DB-BD31-4B8C-83A1-F6EECF244321}">
                <p14:modId xmlns:p14="http://schemas.microsoft.com/office/powerpoint/2010/main" val="3370969697"/>
              </p:ext>
            </p:extLst>
          </p:nvPr>
        </p:nvGraphicFramePr>
        <p:xfrm>
          <a:off x="861188" y="761246"/>
          <a:ext cx="9890530" cy="580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338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48276" y="947825"/>
            <a:ext cx="6943724" cy="5034931"/>
          </a:xfrm>
          <a:prstGeom prst="rect">
            <a:avLst/>
          </a:prstGeom>
        </p:spPr>
      </p:pic>
      <p:sp>
        <p:nvSpPr>
          <p:cNvPr id="2" name="Title 1"/>
          <p:cNvSpPr>
            <a:spLocks noGrp="1"/>
          </p:cNvSpPr>
          <p:nvPr>
            <p:ph type="title"/>
          </p:nvPr>
        </p:nvSpPr>
        <p:spPr>
          <a:xfrm>
            <a:off x="675587" y="187534"/>
            <a:ext cx="10972800" cy="760291"/>
          </a:xfrm>
        </p:spPr>
        <p:txBody>
          <a:bodyPr>
            <a:noAutofit/>
          </a:bodyPr>
          <a:lstStyle/>
          <a:p>
            <a:r>
              <a:rPr lang="en-US"/>
              <a:t>Electrification increases electric peaks by 3,000 MWs, HHP scenario increases electric peaks by 500 MWs</a:t>
            </a:r>
          </a:p>
        </p:txBody>
      </p:sp>
      <p:sp>
        <p:nvSpPr>
          <p:cNvPr id="4" name="Text Placeholder 4"/>
          <p:cNvSpPr>
            <a:spLocks noGrp="1"/>
          </p:cNvSpPr>
          <p:nvPr>
            <p:ph type="body" sz="quarter" idx="10"/>
          </p:nvPr>
        </p:nvSpPr>
        <p:spPr>
          <a:xfrm>
            <a:off x="540470" y="2000347"/>
            <a:ext cx="4842923" cy="4133743"/>
          </a:xfrm>
        </p:spPr>
        <p:txBody>
          <a:bodyPr lIns="121920" tIns="60960" rIns="121920" bIns="60960" anchor="t"/>
          <a:lstStyle/>
          <a:p>
            <a:pPr marL="380144" lvl="1" indent="-380144"/>
            <a:r>
              <a:rPr lang="en-US" sz="1800" b="1">
                <a:solidFill>
                  <a:srgbClr val="006671"/>
                </a:solidFill>
                <a:latin typeface="Arial"/>
                <a:cs typeface="Arial"/>
              </a:rPr>
              <a:t>Electrification scenario increases electric peak capacity </a:t>
            </a:r>
            <a:r>
              <a:rPr lang="en-US" sz="1800">
                <a:latin typeface="Arial"/>
                <a:cs typeface="Arial"/>
              </a:rPr>
              <a:t>deficit by almost </a:t>
            </a:r>
            <a:r>
              <a:rPr lang="en-US" sz="1800" b="1">
                <a:solidFill>
                  <a:srgbClr val="006671"/>
                </a:solidFill>
                <a:latin typeface="Arial"/>
                <a:cs typeface="Arial"/>
              </a:rPr>
              <a:t>3,000 MW</a:t>
            </a:r>
            <a:r>
              <a:rPr lang="en-US" sz="1800">
                <a:latin typeface="Arial"/>
                <a:cs typeface="Arial"/>
              </a:rPr>
              <a:t> for a total of 7,800 of new capacity </a:t>
            </a:r>
            <a:r>
              <a:rPr lang="en-US" sz="1800" b="1">
                <a:solidFill>
                  <a:srgbClr val="006671"/>
                </a:solidFill>
                <a:latin typeface="Arial"/>
                <a:cs typeface="Arial"/>
              </a:rPr>
              <a:t>needed by 2045</a:t>
            </a:r>
            <a:endParaRPr lang="en-US" sz="1800" b="1">
              <a:solidFill>
                <a:srgbClr val="006671"/>
              </a:solidFill>
            </a:endParaRPr>
          </a:p>
          <a:p>
            <a:pPr marL="380144" lvl="1" indent="-380144"/>
            <a:endParaRPr lang="en-US" sz="1800">
              <a:latin typeface="Arial"/>
              <a:cs typeface="Arial"/>
            </a:endParaRPr>
          </a:p>
          <a:p>
            <a:pPr marL="380144" lvl="1" indent="-380144"/>
            <a:r>
              <a:rPr lang="en-US" sz="1800" b="1">
                <a:solidFill>
                  <a:srgbClr val="006671"/>
                </a:solidFill>
                <a:latin typeface="Arial"/>
                <a:cs typeface="Arial"/>
              </a:rPr>
              <a:t>Hybrid Heat Pump (HPP) scenario increases peak capacity </a:t>
            </a:r>
            <a:r>
              <a:rPr lang="en-US" sz="1800">
                <a:latin typeface="Arial"/>
                <a:cs typeface="Arial"/>
              </a:rPr>
              <a:t>deficit by </a:t>
            </a:r>
            <a:r>
              <a:rPr lang="en-US" sz="1800" b="1">
                <a:solidFill>
                  <a:srgbClr val="006671"/>
                </a:solidFill>
                <a:latin typeface="Arial"/>
                <a:cs typeface="Arial"/>
              </a:rPr>
              <a:t>500 MW </a:t>
            </a:r>
            <a:r>
              <a:rPr lang="en-US" sz="1800">
                <a:latin typeface="Arial"/>
                <a:cs typeface="Arial"/>
              </a:rPr>
              <a:t>for a total of 5,400 MW of new capacity </a:t>
            </a:r>
            <a:r>
              <a:rPr lang="en-US" sz="1800" b="1">
                <a:solidFill>
                  <a:srgbClr val="006671"/>
                </a:solidFill>
                <a:latin typeface="Arial"/>
                <a:cs typeface="Arial"/>
              </a:rPr>
              <a:t>needed by 2045.</a:t>
            </a:r>
          </a:p>
          <a:p>
            <a:pPr marL="380144" lvl="1" indent="-380144"/>
            <a:endParaRPr lang="en-US" sz="1800"/>
          </a:p>
          <a:p>
            <a:pPr marL="380144" lvl="1" indent="-380144">
              <a:buFont typeface="Wingdings" panose="05000000000000000000" pitchFamily="2" charset="2"/>
              <a:buChar char="Ø"/>
            </a:pPr>
            <a:endParaRPr lang="en-US" sz="1800"/>
          </a:p>
          <a:p>
            <a:pPr lvl="1" indent="0">
              <a:buNone/>
            </a:pPr>
            <a:endParaRPr lang="en-US" sz="1800"/>
          </a:p>
        </p:txBody>
      </p:sp>
    </p:spTree>
    <p:extLst>
      <p:ext uri="{BB962C8B-B14F-4D97-AF65-F5344CB8AC3E}">
        <p14:creationId xmlns:p14="http://schemas.microsoft.com/office/powerpoint/2010/main" val="948269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Electrification increases builds by 2,000 MWs, HHP scenario increases builds by 600 MWs</a:t>
            </a:r>
          </a:p>
        </p:txBody>
      </p:sp>
      <p:sp>
        <p:nvSpPr>
          <p:cNvPr id="3" name="Text Placeholder 2"/>
          <p:cNvSpPr>
            <a:spLocks noGrp="1"/>
          </p:cNvSpPr>
          <p:nvPr>
            <p:ph type="body" sz="quarter" idx="10"/>
          </p:nvPr>
        </p:nvSpPr>
        <p:spPr>
          <a:xfrm>
            <a:off x="609600" y="1578708"/>
            <a:ext cx="4638675" cy="4157784"/>
          </a:xfrm>
        </p:spPr>
        <p:txBody>
          <a:bodyPr lIns="91440" tIns="45720" rIns="91440" bIns="45720" anchor="t"/>
          <a:lstStyle/>
          <a:p>
            <a:pPr marL="285115" lvl="1" indent="-285115"/>
            <a:r>
              <a:rPr lang="en-US" sz="1800">
                <a:latin typeface="Arial"/>
                <a:cs typeface="Arial"/>
              </a:rPr>
              <a:t>The </a:t>
            </a:r>
            <a:r>
              <a:rPr lang="en-US" sz="1800" b="1">
                <a:solidFill>
                  <a:srgbClr val="006671"/>
                </a:solidFill>
                <a:latin typeface="Arial"/>
                <a:cs typeface="Arial"/>
              </a:rPr>
              <a:t>full electrification scenario builds almost 2,000 MW more</a:t>
            </a:r>
            <a:r>
              <a:rPr lang="en-US" sz="1800">
                <a:latin typeface="Arial"/>
                <a:cs typeface="Arial"/>
              </a:rPr>
              <a:t> CETA-qualifying peaking capacity by 2045, while the </a:t>
            </a:r>
            <a:r>
              <a:rPr lang="en-US" sz="1800" b="1">
                <a:solidFill>
                  <a:srgbClr val="006671"/>
                </a:solidFill>
                <a:latin typeface="Arial"/>
                <a:cs typeface="Arial"/>
              </a:rPr>
              <a:t>HHP scenario results in nearly 600 MW more </a:t>
            </a:r>
            <a:r>
              <a:rPr lang="en-US" sz="1800">
                <a:latin typeface="Arial"/>
                <a:cs typeface="Arial"/>
              </a:rPr>
              <a:t>than the reference portfolio.</a:t>
            </a:r>
          </a:p>
          <a:p>
            <a:pPr lvl="1" indent="0">
              <a:buNone/>
            </a:pPr>
            <a:r>
              <a:rPr lang="en-US" sz="1800"/>
              <a:t> </a:t>
            </a:r>
          </a:p>
          <a:p>
            <a:pPr marL="285115" lvl="1" indent="-285115"/>
            <a:r>
              <a:rPr lang="en-US" sz="1800">
                <a:latin typeface="Arial"/>
                <a:cs typeface="Arial"/>
              </a:rPr>
              <a:t>Both the electrification scenario and the HPP scenario has </a:t>
            </a:r>
            <a:r>
              <a:rPr lang="en-US" sz="1800" b="1">
                <a:solidFill>
                  <a:srgbClr val="006671"/>
                </a:solidFill>
                <a:latin typeface="Arial"/>
                <a:cs typeface="Arial"/>
              </a:rPr>
              <a:t>an increase in the demand forecast of around 7 MWh </a:t>
            </a:r>
            <a:r>
              <a:rPr lang="en-US" sz="1800">
                <a:latin typeface="Arial"/>
                <a:cs typeface="Arial"/>
              </a:rPr>
              <a:t>from the reference by 2045.  This is met with an increase in</a:t>
            </a:r>
            <a:endParaRPr lang="en-US" sz="1800"/>
          </a:p>
          <a:p>
            <a:pPr marL="833120" lvl="2" indent="-285115"/>
            <a:r>
              <a:rPr lang="en-US" sz="1800">
                <a:latin typeface="Arial"/>
                <a:cs typeface="Arial"/>
              </a:rPr>
              <a:t>Conservation</a:t>
            </a:r>
          </a:p>
          <a:p>
            <a:pPr marL="833120" lvl="2" indent="-285115"/>
            <a:r>
              <a:rPr lang="en-US" sz="1800">
                <a:latin typeface="Arial"/>
                <a:cs typeface="Arial"/>
              </a:rPr>
              <a:t>Wind &amp; solar</a:t>
            </a:r>
            <a:endParaRPr lang="en-US" sz="1800"/>
          </a:p>
          <a:p>
            <a:endParaRPr lang="en-US" sz="1800"/>
          </a:p>
        </p:txBody>
      </p:sp>
      <p:pic>
        <p:nvPicPr>
          <p:cNvPr id="4" name="Picture 3" descr="Figure shows a stacked bar chart representing the different resource builds between the electrification, hybrid heatpump and reference cases." title="Nameplate Resource Addi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1150" y="1337310"/>
            <a:ext cx="6400800" cy="4640580"/>
          </a:xfrm>
          <a:prstGeom prst="rect">
            <a:avLst/>
          </a:prstGeom>
          <a:noFill/>
          <a:ln>
            <a:noFill/>
          </a:ln>
        </p:spPr>
      </p:pic>
      <p:sp>
        <p:nvSpPr>
          <p:cNvPr id="5" name="TextBox 4"/>
          <p:cNvSpPr txBox="1"/>
          <p:nvPr/>
        </p:nvSpPr>
        <p:spPr>
          <a:xfrm>
            <a:off x="7286625" y="982730"/>
            <a:ext cx="4057650" cy="369332"/>
          </a:xfrm>
          <a:prstGeom prst="rect">
            <a:avLst/>
          </a:prstGeom>
          <a:noFill/>
        </p:spPr>
        <p:txBody>
          <a:bodyPr wrap="square" rtlCol="0">
            <a:spAutoFit/>
          </a:bodyPr>
          <a:lstStyle/>
          <a:p>
            <a:r>
              <a:rPr lang="en-US"/>
              <a:t>Nameplate Resource Additions (MW)</a:t>
            </a:r>
          </a:p>
        </p:txBody>
      </p:sp>
    </p:spTree>
    <p:extLst>
      <p:ext uri="{BB962C8B-B14F-4D97-AF65-F5344CB8AC3E}">
        <p14:creationId xmlns:p14="http://schemas.microsoft.com/office/powerpoint/2010/main" val="117921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482864943"/>
              </p:ext>
            </p:extLst>
          </p:nvPr>
        </p:nvGraphicFramePr>
        <p:xfrm>
          <a:off x="609600" y="1578708"/>
          <a:ext cx="10972800" cy="41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n-US" sz="3700">
                <a:latin typeface="Arial"/>
                <a:cs typeface="Arial"/>
              </a:rPr>
              <a:t>New challenges and opportunities</a:t>
            </a:r>
          </a:p>
        </p:txBody>
      </p:sp>
      <p:grpSp>
        <p:nvGrpSpPr>
          <p:cNvPr id="11" name="Group 10"/>
          <p:cNvGrpSpPr>
            <a:grpSpLocks noChangeAspect="1"/>
          </p:cNvGrpSpPr>
          <p:nvPr/>
        </p:nvGrpSpPr>
        <p:grpSpPr>
          <a:xfrm>
            <a:off x="821375" y="1964103"/>
            <a:ext cx="369021" cy="345960"/>
            <a:chOff x="6165851" y="1811338"/>
            <a:chExt cx="127000" cy="119063"/>
          </a:xfrm>
          <a:solidFill>
            <a:srgbClr val="006671"/>
          </a:solidFill>
        </p:grpSpPr>
        <p:sp>
          <p:nvSpPr>
            <p:cNvPr id="12" name="Freeform 1491"/>
            <p:cNvSpPr>
              <a:spLocks/>
            </p:cNvSpPr>
            <p:nvPr/>
          </p:nvSpPr>
          <p:spPr bwMode="auto">
            <a:xfrm>
              <a:off x="6267451" y="1887538"/>
              <a:ext cx="25400" cy="42863"/>
            </a:xfrm>
            <a:custGeom>
              <a:avLst/>
              <a:gdLst>
                <a:gd name="T0" fmla="*/ 16 w 16"/>
                <a:gd name="T1" fmla="*/ 8 h 27"/>
                <a:gd name="T2" fmla="*/ 8 w 16"/>
                <a:gd name="T3" fmla="*/ 0 h 27"/>
                <a:gd name="T4" fmla="*/ 0 w 16"/>
                <a:gd name="T5" fmla="*/ 8 h 27"/>
                <a:gd name="T6" fmla="*/ 0 w 16"/>
                <a:gd name="T7" fmla="*/ 11 h 27"/>
                <a:gd name="T8" fmla="*/ 6 w 16"/>
                <a:gd name="T9" fmla="*/ 11 h 27"/>
                <a:gd name="T10" fmla="*/ 6 w 16"/>
                <a:gd name="T11" fmla="*/ 8 h 27"/>
                <a:gd name="T12" fmla="*/ 8 w 16"/>
                <a:gd name="T13" fmla="*/ 6 h 27"/>
                <a:gd name="T14" fmla="*/ 11 w 16"/>
                <a:gd name="T15" fmla="*/ 8 h 27"/>
                <a:gd name="T16" fmla="*/ 1 w 16"/>
                <a:gd name="T17" fmla="*/ 22 h 27"/>
                <a:gd name="T18" fmla="*/ 1 w 16"/>
                <a:gd name="T19" fmla="*/ 25 h 27"/>
                <a:gd name="T20" fmla="*/ 3 w 16"/>
                <a:gd name="T21" fmla="*/ 27 h 27"/>
                <a:gd name="T22" fmla="*/ 16 w 16"/>
                <a:gd name="T23" fmla="*/ 27 h 27"/>
                <a:gd name="T24" fmla="*/ 16 w 16"/>
                <a:gd name="T25" fmla="*/ 22 h 27"/>
                <a:gd name="T26" fmla="*/ 9 w 16"/>
                <a:gd name="T27" fmla="*/ 22 h 27"/>
                <a:gd name="T28" fmla="*/ 16 w 16"/>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16" y="8"/>
                  </a:moveTo>
                  <a:cubicBezTo>
                    <a:pt x="16" y="4"/>
                    <a:pt x="13" y="0"/>
                    <a:pt x="8" y="0"/>
                  </a:cubicBezTo>
                  <a:cubicBezTo>
                    <a:pt x="4" y="0"/>
                    <a:pt x="0" y="4"/>
                    <a:pt x="0" y="8"/>
                  </a:cubicBezTo>
                  <a:cubicBezTo>
                    <a:pt x="0" y="11"/>
                    <a:pt x="0" y="11"/>
                    <a:pt x="0" y="11"/>
                  </a:cubicBezTo>
                  <a:cubicBezTo>
                    <a:pt x="6" y="11"/>
                    <a:pt x="6" y="11"/>
                    <a:pt x="6" y="11"/>
                  </a:cubicBezTo>
                  <a:cubicBezTo>
                    <a:pt x="6" y="8"/>
                    <a:pt x="6" y="8"/>
                    <a:pt x="6" y="8"/>
                  </a:cubicBezTo>
                  <a:cubicBezTo>
                    <a:pt x="6" y="7"/>
                    <a:pt x="7" y="6"/>
                    <a:pt x="8" y="6"/>
                  </a:cubicBezTo>
                  <a:cubicBezTo>
                    <a:pt x="10" y="6"/>
                    <a:pt x="11" y="7"/>
                    <a:pt x="11" y="8"/>
                  </a:cubicBezTo>
                  <a:cubicBezTo>
                    <a:pt x="11" y="11"/>
                    <a:pt x="6" y="18"/>
                    <a:pt x="1" y="22"/>
                  </a:cubicBezTo>
                  <a:cubicBezTo>
                    <a:pt x="0" y="23"/>
                    <a:pt x="0" y="24"/>
                    <a:pt x="1" y="25"/>
                  </a:cubicBezTo>
                  <a:cubicBezTo>
                    <a:pt x="1" y="26"/>
                    <a:pt x="2" y="27"/>
                    <a:pt x="3" y="27"/>
                  </a:cubicBezTo>
                  <a:cubicBezTo>
                    <a:pt x="16" y="27"/>
                    <a:pt x="16" y="27"/>
                    <a:pt x="16" y="27"/>
                  </a:cubicBezTo>
                  <a:cubicBezTo>
                    <a:pt x="16" y="22"/>
                    <a:pt x="16" y="22"/>
                    <a:pt x="16" y="22"/>
                  </a:cubicBezTo>
                  <a:cubicBezTo>
                    <a:pt x="9" y="22"/>
                    <a:pt x="9" y="22"/>
                    <a:pt x="9" y="22"/>
                  </a:cubicBezTo>
                  <a:cubicBezTo>
                    <a:pt x="12" y="18"/>
                    <a:pt x="16" y="12"/>
                    <a:pt x="16" y="8"/>
                  </a:cubicBezTo>
                  <a:close/>
                </a:path>
              </a:pathLst>
            </a:custGeom>
            <a:grpFill/>
            <a:ln w="9525">
              <a:noFill/>
              <a:round/>
              <a:headEnd/>
              <a:tailEnd/>
            </a:ln>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13" name="Freeform 1492"/>
            <p:cNvSpPr>
              <a:spLocks noEditPoints="1"/>
            </p:cNvSpPr>
            <p:nvPr/>
          </p:nvSpPr>
          <p:spPr bwMode="auto">
            <a:xfrm>
              <a:off x="6229351" y="1811338"/>
              <a:ext cx="57150" cy="74613"/>
            </a:xfrm>
            <a:custGeom>
              <a:avLst/>
              <a:gdLst>
                <a:gd name="T0" fmla="*/ 36 w 36"/>
                <a:gd name="T1" fmla="*/ 30 h 48"/>
                <a:gd name="T2" fmla="*/ 36 w 36"/>
                <a:gd name="T3" fmla="*/ 18 h 48"/>
                <a:gd name="T4" fmla="*/ 18 w 36"/>
                <a:gd name="T5" fmla="*/ 0 h 48"/>
                <a:gd name="T6" fmla="*/ 0 w 36"/>
                <a:gd name="T7" fmla="*/ 18 h 48"/>
                <a:gd name="T8" fmla="*/ 0 w 36"/>
                <a:gd name="T9" fmla="*/ 30 h 48"/>
                <a:gd name="T10" fmla="*/ 18 w 36"/>
                <a:gd name="T11" fmla="*/ 48 h 48"/>
                <a:gd name="T12" fmla="*/ 36 w 36"/>
                <a:gd name="T13" fmla="*/ 30 h 48"/>
                <a:gd name="T14" fmla="*/ 28 w 36"/>
                <a:gd name="T15" fmla="*/ 30 h 48"/>
                <a:gd name="T16" fmla="*/ 18 w 36"/>
                <a:gd name="T17" fmla="*/ 40 h 48"/>
                <a:gd name="T18" fmla="*/ 8 w 36"/>
                <a:gd name="T19" fmla="*/ 30 h 48"/>
                <a:gd name="T20" fmla="*/ 8 w 36"/>
                <a:gd name="T21" fmla="*/ 18 h 48"/>
                <a:gd name="T22" fmla="*/ 18 w 36"/>
                <a:gd name="T23" fmla="*/ 8 h 48"/>
                <a:gd name="T24" fmla="*/ 28 w 36"/>
                <a:gd name="T25" fmla="*/ 18 h 48"/>
                <a:gd name="T26" fmla="*/ 28 w 36"/>
                <a:gd name="T2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36" y="30"/>
                  </a:moveTo>
                  <a:cubicBezTo>
                    <a:pt x="36" y="18"/>
                    <a:pt x="36" y="18"/>
                    <a:pt x="36" y="18"/>
                  </a:cubicBezTo>
                  <a:cubicBezTo>
                    <a:pt x="36" y="8"/>
                    <a:pt x="28" y="0"/>
                    <a:pt x="18" y="0"/>
                  </a:cubicBezTo>
                  <a:cubicBezTo>
                    <a:pt x="8" y="0"/>
                    <a:pt x="0" y="8"/>
                    <a:pt x="0" y="18"/>
                  </a:cubicBezTo>
                  <a:cubicBezTo>
                    <a:pt x="0" y="30"/>
                    <a:pt x="0" y="30"/>
                    <a:pt x="0" y="30"/>
                  </a:cubicBezTo>
                  <a:cubicBezTo>
                    <a:pt x="0" y="40"/>
                    <a:pt x="8" y="48"/>
                    <a:pt x="18" y="48"/>
                  </a:cubicBezTo>
                  <a:cubicBezTo>
                    <a:pt x="28" y="48"/>
                    <a:pt x="36" y="40"/>
                    <a:pt x="36" y="30"/>
                  </a:cubicBezTo>
                  <a:close/>
                  <a:moveTo>
                    <a:pt x="28" y="30"/>
                  </a:moveTo>
                  <a:cubicBezTo>
                    <a:pt x="28" y="35"/>
                    <a:pt x="24" y="40"/>
                    <a:pt x="18" y="40"/>
                  </a:cubicBezTo>
                  <a:cubicBezTo>
                    <a:pt x="13" y="40"/>
                    <a:pt x="8" y="35"/>
                    <a:pt x="8" y="30"/>
                  </a:cubicBezTo>
                  <a:cubicBezTo>
                    <a:pt x="8" y="18"/>
                    <a:pt x="8" y="18"/>
                    <a:pt x="8" y="18"/>
                  </a:cubicBezTo>
                  <a:cubicBezTo>
                    <a:pt x="8" y="12"/>
                    <a:pt x="13" y="8"/>
                    <a:pt x="18" y="8"/>
                  </a:cubicBezTo>
                  <a:cubicBezTo>
                    <a:pt x="24" y="8"/>
                    <a:pt x="28" y="12"/>
                    <a:pt x="28" y="18"/>
                  </a:cubicBezTo>
                  <a:lnTo>
                    <a:pt x="28" y="30"/>
                  </a:lnTo>
                  <a:close/>
                </a:path>
              </a:pathLst>
            </a:custGeom>
            <a:grpFill/>
            <a:ln w="9525">
              <a:noFill/>
              <a:round/>
              <a:headEnd/>
              <a:tailEnd/>
            </a:ln>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14" name="Freeform 1493"/>
            <p:cNvSpPr>
              <a:spLocks/>
            </p:cNvSpPr>
            <p:nvPr/>
          </p:nvSpPr>
          <p:spPr bwMode="auto">
            <a:xfrm>
              <a:off x="6165851" y="1811338"/>
              <a:ext cx="57150" cy="74613"/>
            </a:xfrm>
            <a:custGeom>
              <a:avLst/>
              <a:gdLst>
                <a:gd name="T0" fmla="*/ 0 w 36"/>
                <a:gd name="T1" fmla="*/ 20 h 48"/>
                <a:gd name="T2" fmla="*/ 0 w 36"/>
                <a:gd name="T3" fmla="*/ 28 h 48"/>
                <a:gd name="T4" fmla="*/ 20 w 36"/>
                <a:gd name="T5" fmla="*/ 48 h 48"/>
                <a:gd name="T6" fmla="*/ 36 w 36"/>
                <a:gd name="T7" fmla="*/ 48 h 48"/>
                <a:gd name="T8" fmla="*/ 36 w 36"/>
                <a:gd name="T9" fmla="*/ 40 h 48"/>
                <a:gd name="T10" fmla="*/ 20 w 36"/>
                <a:gd name="T11" fmla="*/ 40 h 48"/>
                <a:gd name="T12" fmla="*/ 8 w 36"/>
                <a:gd name="T13" fmla="*/ 28 h 48"/>
                <a:gd name="T14" fmla="*/ 8 w 36"/>
                <a:gd name="T15" fmla="*/ 20 h 48"/>
                <a:gd name="T16" fmla="*/ 20 w 36"/>
                <a:gd name="T17" fmla="*/ 8 h 48"/>
                <a:gd name="T18" fmla="*/ 36 w 36"/>
                <a:gd name="T19" fmla="*/ 8 h 48"/>
                <a:gd name="T20" fmla="*/ 36 w 36"/>
                <a:gd name="T21" fmla="*/ 0 h 48"/>
                <a:gd name="T22" fmla="*/ 20 w 36"/>
                <a:gd name="T23" fmla="*/ 0 h 48"/>
                <a:gd name="T24" fmla="*/ 0 w 36"/>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0" y="20"/>
                  </a:moveTo>
                  <a:cubicBezTo>
                    <a:pt x="0" y="28"/>
                    <a:pt x="0" y="28"/>
                    <a:pt x="0" y="28"/>
                  </a:cubicBezTo>
                  <a:cubicBezTo>
                    <a:pt x="0" y="39"/>
                    <a:pt x="9" y="48"/>
                    <a:pt x="20" y="48"/>
                  </a:cubicBezTo>
                  <a:cubicBezTo>
                    <a:pt x="36" y="48"/>
                    <a:pt x="36" y="48"/>
                    <a:pt x="36" y="48"/>
                  </a:cubicBezTo>
                  <a:cubicBezTo>
                    <a:pt x="36" y="40"/>
                    <a:pt x="36" y="40"/>
                    <a:pt x="36" y="40"/>
                  </a:cubicBezTo>
                  <a:cubicBezTo>
                    <a:pt x="20" y="40"/>
                    <a:pt x="20" y="40"/>
                    <a:pt x="20" y="40"/>
                  </a:cubicBezTo>
                  <a:cubicBezTo>
                    <a:pt x="14" y="40"/>
                    <a:pt x="8" y="34"/>
                    <a:pt x="8" y="28"/>
                  </a:cubicBezTo>
                  <a:cubicBezTo>
                    <a:pt x="8" y="20"/>
                    <a:pt x="8" y="20"/>
                    <a:pt x="8" y="20"/>
                  </a:cubicBezTo>
                  <a:cubicBezTo>
                    <a:pt x="8" y="13"/>
                    <a:pt x="14" y="8"/>
                    <a:pt x="20" y="8"/>
                  </a:cubicBezTo>
                  <a:cubicBezTo>
                    <a:pt x="36" y="8"/>
                    <a:pt x="36" y="8"/>
                    <a:pt x="36" y="8"/>
                  </a:cubicBezTo>
                  <a:cubicBezTo>
                    <a:pt x="36" y="0"/>
                    <a:pt x="36" y="0"/>
                    <a:pt x="36" y="0"/>
                  </a:cubicBezTo>
                  <a:cubicBezTo>
                    <a:pt x="20" y="0"/>
                    <a:pt x="20" y="0"/>
                    <a:pt x="20" y="0"/>
                  </a:cubicBezTo>
                  <a:cubicBezTo>
                    <a:pt x="9" y="0"/>
                    <a:pt x="0" y="9"/>
                    <a:pt x="0" y="20"/>
                  </a:cubicBezTo>
                  <a:close/>
                </a:path>
              </a:pathLst>
            </a:custGeom>
            <a:grpFill/>
            <a:ln w="9525">
              <a:noFill/>
              <a:round/>
              <a:headEnd/>
              <a:tailEnd/>
            </a:ln>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sp>
        <p:nvSpPr>
          <p:cNvPr id="15" name="Freeform 1543"/>
          <p:cNvSpPr>
            <a:spLocks noChangeAspect="1"/>
          </p:cNvSpPr>
          <p:nvPr/>
        </p:nvSpPr>
        <p:spPr bwMode="auto">
          <a:xfrm>
            <a:off x="1287017" y="2674500"/>
            <a:ext cx="204897" cy="389309"/>
          </a:xfrm>
          <a:custGeom>
            <a:avLst/>
            <a:gdLst>
              <a:gd name="T0" fmla="*/ 20 w 40"/>
              <a:gd name="T1" fmla="*/ 34 h 76"/>
              <a:gd name="T2" fmla="*/ 20 w 40"/>
              <a:gd name="T3" fmla="*/ 34 h 76"/>
              <a:gd name="T4" fmla="*/ 8 w 40"/>
              <a:gd name="T5" fmla="*/ 24 h 76"/>
              <a:gd name="T6" fmla="*/ 20 w 40"/>
              <a:gd name="T7" fmla="*/ 13 h 76"/>
              <a:gd name="T8" fmla="*/ 32 w 40"/>
              <a:gd name="T9" fmla="*/ 23 h 76"/>
              <a:gd name="T10" fmla="*/ 39 w 40"/>
              <a:gd name="T11" fmla="*/ 28 h 76"/>
              <a:gd name="T12" fmla="*/ 40 w 40"/>
              <a:gd name="T13" fmla="*/ 24 h 76"/>
              <a:gd name="T14" fmla="*/ 24 w 40"/>
              <a:gd name="T15" fmla="*/ 6 h 76"/>
              <a:gd name="T16" fmla="*/ 24 w 40"/>
              <a:gd name="T17" fmla="*/ 0 h 76"/>
              <a:gd name="T18" fmla="*/ 16 w 40"/>
              <a:gd name="T19" fmla="*/ 0 h 76"/>
              <a:gd name="T20" fmla="*/ 16 w 40"/>
              <a:gd name="T21" fmla="*/ 6 h 76"/>
              <a:gd name="T22" fmla="*/ 0 w 40"/>
              <a:gd name="T23" fmla="*/ 24 h 76"/>
              <a:gd name="T24" fmla="*/ 19 w 40"/>
              <a:gd name="T25" fmla="*/ 41 h 76"/>
              <a:gd name="T26" fmla="*/ 19 w 40"/>
              <a:gd name="T27" fmla="*/ 41 h 76"/>
              <a:gd name="T28" fmla="*/ 32 w 40"/>
              <a:gd name="T29" fmla="*/ 52 h 76"/>
              <a:gd name="T30" fmla="*/ 20 w 40"/>
              <a:gd name="T31" fmla="*/ 62 h 76"/>
              <a:gd name="T32" fmla="*/ 8 w 40"/>
              <a:gd name="T33" fmla="*/ 52 h 76"/>
              <a:gd name="T34" fmla="*/ 0 w 40"/>
              <a:gd name="T35" fmla="*/ 47 h 76"/>
              <a:gd name="T36" fmla="*/ 0 w 40"/>
              <a:gd name="T37" fmla="*/ 52 h 76"/>
              <a:gd name="T38" fmla="*/ 16 w 40"/>
              <a:gd name="T39" fmla="*/ 69 h 76"/>
              <a:gd name="T40" fmla="*/ 16 w 40"/>
              <a:gd name="T41" fmla="*/ 76 h 76"/>
              <a:gd name="T42" fmla="*/ 24 w 40"/>
              <a:gd name="T43" fmla="*/ 76 h 76"/>
              <a:gd name="T44" fmla="*/ 24 w 40"/>
              <a:gd name="T45" fmla="*/ 69 h 76"/>
              <a:gd name="T46" fmla="*/ 40 w 40"/>
              <a:gd name="T47" fmla="*/ 52 h 76"/>
              <a:gd name="T48" fmla="*/ 20 w 40"/>
              <a:gd name="T49"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76">
                <a:moveTo>
                  <a:pt x="20" y="34"/>
                </a:moveTo>
                <a:cubicBezTo>
                  <a:pt x="20" y="34"/>
                  <a:pt x="20" y="34"/>
                  <a:pt x="20" y="34"/>
                </a:cubicBezTo>
                <a:cubicBezTo>
                  <a:pt x="14" y="30"/>
                  <a:pt x="8" y="26"/>
                  <a:pt x="8" y="24"/>
                </a:cubicBezTo>
                <a:cubicBezTo>
                  <a:pt x="8" y="19"/>
                  <a:pt x="13" y="13"/>
                  <a:pt x="20" y="13"/>
                </a:cubicBezTo>
                <a:cubicBezTo>
                  <a:pt x="26" y="13"/>
                  <a:pt x="31" y="18"/>
                  <a:pt x="32" y="23"/>
                </a:cubicBezTo>
                <a:cubicBezTo>
                  <a:pt x="39" y="28"/>
                  <a:pt x="39" y="28"/>
                  <a:pt x="39" y="28"/>
                </a:cubicBezTo>
                <a:cubicBezTo>
                  <a:pt x="40" y="27"/>
                  <a:pt x="40" y="25"/>
                  <a:pt x="40" y="24"/>
                </a:cubicBezTo>
                <a:cubicBezTo>
                  <a:pt x="40" y="15"/>
                  <a:pt x="33" y="8"/>
                  <a:pt x="24" y="6"/>
                </a:cubicBezTo>
                <a:cubicBezTo>
                  <a:pt x="24" y="0"/>
                  <a:pt x="24" y="0"/>
                  <a:pt x="24" y="0"/>
                </a:cubicBezTo>
                <a:cubicBezTo>
                  <a:pt x="16" y="0"/>
                  <a:pt x="16" y="0"/>
                  <a:pt x="16" y="0"/>
                </a:cubicBezTo>
                <a:cubicBezTo>
                  <a:pt x="16" y="6"/>
                  <a:pt x="16" y="6"/>
                  <a:pt x="16" y="6"/>
                </a:cubicBezTo>
                <a:cubicBezTo>
                  <a:pt x="7" y="8"/>
                  <a:pt x="0" y="15"/>
                  <a:pt x="0" y="24"/>
                </a:cubicBezTo>
                <a:cubicBezTo>
                  <a:pt x="0" y="30"/>
                  <a:pt x="10" y="36"/>
                  <a:pt x="19" y="41"/>
                </a:cubicBezTo>
                <a:cubicBezTo>
                  <a:pt x="19" y="41"/>
                  <a:pt x="19" y="41"/>
                  <a:pt x="19" y="41"/>
                </a:cubicBezTo>
                <a:cubicBezTo>
                  <a:pt x="26" y="45"/>
                  <a:pt x="32" y="49"/>
                  <a:pt x="32" y="52"/>
                </a:cubicBezTo>
                <a:cubicBezTo>
                  <a:pt x="32" y="57"/>
                  <a:pt x="27" y="62"/>
                  <a:pt x="20" y="62"/>
                </a:cubicBezTo>
                <a:cubicBezTo>
                  <a:pt x="13" y="62"/>
                  <a:pt x="8" y="57"/>
                  <a:pt x="8" y="52"/>
                </a:cubicBezTo>
                <a:cubicBezTo>
                  <a:pt x="0" y="47"/>
                  <a:pt x="0" y="47"/>
                  <a:pt x="0" y="47"/>
                </a:cubicBezTo>
                <a:cubicBezTo>
                  <a:pt x="0" y="49"/>
                  <a:pt x="0" y="50"/>
                  <a:pt x="0" y="52"/>
                </a:cubicBezTo>
                <a:cubicBezTo>
                  <a:pt x="0" y="60"/>
                  <a:pt x="7" y="67"/>
                  <a:pt x="16" y="69"/>
                </a:cubicBezTo>
                <a:cubicBezTo>
                  <a:pt x="16" y="76"/>
                  <a:pt x="16" y="76"/>
                  <a:pt x="16" y="76"/>
                </a:cubicBezTo>
                <a:cubicBezTo>
                  <a:pt x="24" y="76"/>
                  <a:pt x="24" y="76"/>
                  <a:pt x="24" y="76"/>
                </a:cubicBezTo>
                <a:cubicBezTo>
                  <a:pt x="24" y="69"/>
                  <a:pt x="24" y="69"/>
                  <a:pt x="24" y="69"/>
                </a:cubicBezTo>
                <a:cubicBezTo>
                  <a:pt x="33" y="67"/>
                  <a:pt x="40" y="60"/>
                  <a:pt x="40" y="52"/>
                </a:cubicBezTo>
                <a:cubicBezTo>
                  <a:pt x="40" y="45"/>
                  <a:pt x="29" y="39"/>
                  <a:pt x="20" y="34"/>
                </a:cubicBezTo>
                <a:close/>
              </a:path>
            </a:pathLst>
          </a:custGeom>
          <a:solidFill>
            <a:srgbClr val="58C3B4"/>
          </a:solidFill>
          <a:ln>
            <a:noFill/>
          </a:ln>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nvGrpSpPr>
          <p:cNvPr id="16" name="Group 15"/>
          <p:cNvGrpSpPr>
            <a:grpSpLocks noChangeAspect="1"/>
          </p:cNvGrpSpPr>
          <p:nvPr/>
        </p:nvGrpSpPr>
        <p:grpSpPr>
          <a:xfrm>
            <a:off x="1354421" y="3475692"/>
            <a:ext cx="372727" cy="359091"/>
            <a:chOff x="4652963" y="3370263"/>
            <a:chExt cx="130175" cy="125413"/>
          </a:xfrm>
          <a:solidFill>
            <a:srgbClr val="668B53"/>
          </a:solidFill>
        </p:grpSpPr>
        <p:sp>
          <p:nvSpPr>
            <p:cNvPr id="17" name="Rectangle 1708"/>
            <p:cNvSpPr>
              <a:spLocks noChangeArrowheads="1"/>
            </p:cNvSpPr>
            <p:nvPr/>
          </p:nvSpPr>
          <p:spPr bwMode="auto">
            <a:xfrm>
              <a:off x="4719638" y="3376613"/>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18" name="Freeform 1709"/>
            <p:cNvSpPr>
              <a:spLocks/>
            </p:cNvSpPr>
            <p:nvPr/>
          </p:nvSpPr>
          <p:spPr bwMode="auto">
            <a:xfrm>
              <a:off x="4748213" y="3387726"/>
              <a:ext cx="22225" cy="22225"/>
            </a:xfrm>
            <a:custGeom>
              <a:avLst/>
              <a:gdLst>
                <a:gd name="T0" fmla="*/ 14 w 14"/>
                <a:gd name="T1" fmla="*/ 6 h 14"/>
                <a:gd name="T2" fmla="*/ 8 w 14"/>
                <a:gd name="T3" fmla="*/ 0 h 14"/>
                <a:gd name="T4" fmla="*/ 0 w 14"/>
                <a:gd name="T5" fmla="*/ 9 h 14"/>
                <a:gd name="T6" fmla="*/ 6 w 14"/>
                <a:gd name="T7" fmla="*/ 14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lnTo>
                    <a:pt x="8" y="0"/>
                  </a:lnTo>
                  <a:lnTo>
                    <a:pt x="0" y="9"/>
                  </a:lnTo>
                  <a:lnTo>
                    <a:pt x="6" y="14"/>
                  </a:ln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19" name="Rectangle 1710"/>
            <p:cNvSpPr>
              <a:spLocks noChangeArrowheads="1"/>
            </p:cNvSpPr>
            <p:nvPr/>
          </p:nvSpPr>
          <p:spPr bwMode="auto">
            <a:xfrm>
              <a:off x="4764088" y="3427413"/>
              <a:ext cx="190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20" name="Freeform 1711"/>
            <p:cNvSpPr>
              <a:spLocks/>
            </p:cNvSpPr>
            <p:nvPr/>
          </p:nvSpPr>
          <p:spPr bwMode="auto">
            <a:xfrm>
              <a:off x="4748213" y="3454401"/>
              <a:ext cx="22225" cy="22225"/>
            </a:xfrm>
            <a:custGeom>
              <a:avLst/>
              <a:gdLst>
                <a:gd name="T0" fmla="*/ 0 w 14"/>
                <a:gd name="T1" fmla="*/ 5 h 14"/>
                <a:gd name="T2" fmla="*/ 8 w 14"/>
                <a:gd name="T3" fmla="*/ 14 h 14"/>
                <a:gd name="T4" fmla="*/ 14 w 14"/>
                <a:gd name="T5" fmla="*/ 8 h 14"/>
                <a:gd name="T6" fmla="*/ 6 w 14"/>
                <a:gd name="T7" fmla="*/ 0 h 14"/>
                <a:gd name="T8" fmla="*/ 0 w 14"/>
                <a:gd name="T9" fmla="*/ 5 h 14"/>
              </a:gdLst>
              <a:ahLst/>
              <a:cxnLst>
                <a:cxn ang="0">
                  <a:pos x="T0" y="T1"/>
                </a:cxn>
                <a:cxn ang="0">
                  <a:pos x="T2" y="T3"/>
                </a:cxn>
                <a:cxn ang="0">
                  <a:pos x="T4" y="T5"/>
                </a:cxn>
                <a:cxn ang="0">
                  <a:pos x="T6" y="T7"/>
                </a:cxn>
                <a:cxn ang="0">
                  <a:pos x="T8" y="T9"/>
                </a:cxn>
              </a:cxnLst>
              <a:rect l="0" t="0" r="r" b="b"/>
              <a:pathLst>
                <a:path w="14" h="14">
                  <a:moveTo>
                    <a:pt x="0" y="5"/>
                  </a:moveTo>
                  <a:lnTo>
                    <a:pt x="8" y="14"/>
                  </a:lnTo>
                  <a:lnTo>
                    <a:pt x="14" y="8"/>
                  </a:lnTo>
                  <a:lnTo>
                    <a:pt x="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21" name="Rectangle 1712"/>
            <p:cNvSpPr>
              <a:spLocks noChangeArrowheads="1"/>
            </p:cNvSpPr>
            <p:nvPr/>
          </p:nvSpPr>
          <p:spPr bwMode="auto">
            <a:xfrm>
              <a:off x="4719638" y="3470276"/>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22" name="Freeform 1713"/>
            <p:cNvSpPr>
              <a:spLocks/>
            </p:cNvSpPr>
            <p:nvPr/>
          </p:nvSpPr>
          <p:spPr bwMode="auto">
            <a:xfrm>
              <a:off x="4713288" y="3408363"/>
              <a:ext cx="38100" cy="49213"/>
            </a:xfrm>
            <a:custGeom>
              <a:avLst/>
              <a:gdLst>
                <a:gd name="T0" fmla="*/ 8 w 24"/>
                <a:gd name="T1" fmla="*/ 0 h 32"/>
                <a:gd name="T2" fmla="*/ 0 w 24"/>
                <a:gd name="T3" fmla="*/ 2 h 32"/>
                <a:gd name="T4" fmla="*/ 0 w 24"/>
                <a:gd name="T5" fmla="*/ 16 h 32"/>
                <a:gd name="T6" fmla="*/ 8 w 24"/>
                <a:gd name="T7" fmla="*/ 8 h 32"/>
                <a:gd name="T8" fmla="*/ 16 w 24"/>
                <a:gd name="T9" fmla="*/ 16 h 32"/>
                <a:gd name="T10" fmla="*/ 8 w 24"/>
                <a:gd name="T11" fmla="*/ 24 h 32"/>
                <a:gd name="T12" fmla="*/ 0 w 24"/>
                <a:gd name="T13" fmla="*/ 16 h 32"/>
                <a:gd name="T14" fmla="*/ 0 w 24"/>
                <a:gd name="T15" fmla="*/ 29 h 32"/>
                <a:gd name="T16" fmla="*/ 8 w 24"/>
                <a:gd name="T17" fmla="*/ 32 h 32"/>
                <a:gd name="T18" fmla="*/ 24 w 24"/>
                <a:gd name="T19" fmla="*/ 16 h 32"/>
                <a:gd name="T20" fmla="*/ 8 w 2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8" y="0"/>
                  </a:moveTo>
                  <a:cubicBezTo>
                    <a:pt x="5" y="0"/>
                    <a:pt x="2" y="0"/>
                    <a:pt x="0" y="2"/>
                  </a:cubicBezTo>
                  <a:cubicBezTo>
                    <a:pt x="0" y="16"/>
                    <a:pt x="0" y="16"/>
                    <a:pt x="0" y="16"/>
                  </a:cubicBezTo>
                  <a:cubicBezTo>
                    <a:pt x="0" y="11"/>
                    <a:pt x="3" y="8"/>
                    <a:pt x="8" y="8"/>
                  </a:cubicBezTo>
                  <a:cubicBezTo>
                    <a:pt x="12" y="8"/>
                    <a:pt x="16" y="11"/>
                    <a:pt x="16" y="16"/>
                  </a:cubicBezTo>
                  <a:cubicBezTo>
                    <a:pt x="16" y="20"/>
                    <a:pt x="12" y="24"/>
                    <a:pt x="8" y="24"/>
                  </a:cubicBezTo>
                  <a:cubicBezTo>
                    <a:pt x="3" y="24"/>
                    <a:pt x="0" y="20"/>
                    <a:pt x="0" y="16"/>
                  </a:cubicBezTo>
                  <a:cubicBezTo>
                    <a:pt x="0" y="29"/>
                    <a:pt x="0" y="29"/>
                    <a:pt x="0" y="29"/>
                  </a:cubicBezTo>
                  <a:cubicBezTo>
                    <a:pt x="2" y="31"/>
                    <a:pt x="5" y="32"/>
                    <a:pt x="8" y="32"/>
                  </a:cubicBezTo>
                  <a:cubicBezTo>
                    <a:pt x="17" y="32"/>
                    <a:pt x="24" y="24"/>
                    <a:pt x="24" y="16"/>
                  </a:cubicBezTo>
                  <a:cubicBezTo>
                    <a:pt x="24" y="7"/>
                    <a:pt x="17"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23" name="Freeform 1714"/>
            <p:cNvSpPr>
              <a:spLocks noEditPoints="1"/>
            </p:cNvSpPr>
            <p:nvPr/>
          </p:nvSpPr>
          <p:spPr bwMode="auto">
            <a:xfrm>
              <a:off x="4652963" y="3370263"/>
              <a:ext cx="57150" cy="125413"/>
            </a:xfrm>
            <a:custGeom>
              <a:avLst/>
              <a:gdLst>
                <a:gd name="T0" fmla="*/ 30 w 36"/>
                <a:gd name="T1" fmla="*/ 12 h 80"/>
                <a:gd name="T2" fmla="*/ 18 w 36"/>
                <a:gd name="T3" fmla="*/ 0 h 80"/>
                <a:gd name="T4" fmla="*/ 6 w 36"/>
                <a:gd name="T5" fmla="*/ 12 h 80"/>
                <a:gd name="T6" fmla="*/ 6 w 36"/>
                <a:gd name="T7" fmla="*/ 48 h 80"/>
                <a:gd name="T8" fmla="*/ 0 w 36"/>
                <a:gd name="T9" fmla="*/ 62 h 80"/>
                <a:gd name="T10" fmla="*/ 18 w 36"/>
                <a:gd name="T11" fmla="*/ 80 h 80"/>
                <a:gd name="T12" fmla="*/ 36 w 36"/>
                <a:gd name="T13" fmla="*/ 62 h 80"/>
                <a:gd name="T14" fmla="*/ 30 w 36"/>
                <a:gd name="T15" fmla="*/ 48 h 80"/>
                <a:gd name="T16" fmla="*/ 30 w 36"/>
                <a:gd name="T17" fmla="*/ 12 h 80"/>
                <a:gd name="T18" fmla="*/ 18 w 36"/>
                <a:gd name="T19" fmla="*/ 72 h 80"/>
                <a:gd name="T20" fmla="*/ 8 w 36"/>
                <a:gd name="T21" fmla="*/ 62 h 80"/>
                <a:gd name="T22" fmla="*/ 12 w 36"/>
                <a:gd name="T23" fmla="*/ 53 h 80"/>
                <a:gd name="T24" fmla="*/ 14 w 36"/>
                <a:gd name="T25" fmla="*/ 52 h 80"/>
                <a:gd name="T26" fmla="*/ 14 w 36"/>
                <a:gd name="T27" fmla="*/ 12 h 80"/>
                <a:gd name="T28" fmla="*/ 18 w 36"/>
                <a:gd name="T29" fmla="*/ 8 h 80"/>
                <a:gd name="T30" fmla="*/ 22 w 36"/>
                <a:gd name="T31" fmla="*/ 12 h 80"/>
                <a:gd name="T32" fmla="*/ 22 w 36"/>
                <a:gd name="T33" fmla="*/ 52 h 80"/>
                <a:gd name="T34" fmla="*/ 24 w 36"/>
                <a:gd name="T35" fmla="*/ 53 h 80"/>
                <a:gd name="T36" fmla="*/ 28 w 36"/>
                <a:gd name="T37" fmla="*/ 62 h 80"/>
                <a:gd name="T38" fmla="*/ 18 w 36"/>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0">
                  <a:moveTo>
                    <a:pt x="30" y="12"/>
                  </a:moveTo>
                  <a:cubicBezTo>
                    <a:pt x="30" y="5"/>
                    <a:pt x="24" y="0"/>
                    <a:pt x="18" y="0"/>
                  </a:cubicBezTo>
                  <a:cubicBezTo>
                    <a:pt x="11" y="0"/>
                    <a:pt x="6" y="5"/>
                    <a:pt x="6" y="12"/>
                  </a:cubicBezTo>
                  <a:cubicBezTo>
                    <a:pt x="6" y="48"/>
                    <a:pt x="6" y="48"/>
                    <a:pt x="6" y="48"/>
                  </a:cubicBezTo>
                  <a:cubicBezTo>
                    <a:pt x="2" y="52"/>
                    <a:pt x="0" y="56"/>
                    <a:pt x="0" y="62"/>
                  </a:cubicBezTo>
                  <a:cubicBezTo>
                    <a:pt x="0" y="71"/>
                    <a:pt x="8" y="80"/>
                    <a:pt x="18" y="80"/>
                  </a:cubicBezTo>
                  <a:cubicBezTo>
                    <a:pt x="28" y="80"/>
                    <a:pt x="36" y="71"/>
                    <a:pt x="36" y="62"/>
                  </a:cubicBezTo>
                  <a:cubicBezTo>
                    <a:pt x="36" y="56"/>
                    <a:pt x="34" y="52"/>
                    <a:pt x="30" y="48"/>
                  </a:cubicBezTo>
                  <a:lnTo>
                    <a:pt x="30" y="12"/>
                  </a:lnTo>
                  <a:close/>
                  <a:moveTo>
                    <a:pt x="18" y="72"/>
                  </a:moveTo>
                  <a:cubicBezTo>
                    <a:pt x="12" y="72"/>
                    <a:pt x="8" y="67"/>
                    <a:pt x="8" y="62"/>
                  </a:cubicBezTo>
                  <a:cubicBezTo>
                    <a:pt x="8" y="58"/>
                    <a:pt x="9" y="55"/>
                    <a:pt x="12" y="53"/>
                  </a:cubicBezTo>
                  <a:cubicBezTo>
                    <a:pt x="14" y="52"/>
                    <a:pt x="14" y="52"/>
                    <a:pt x="14" y="52"/>
                  </a:cubicBezTo>
                  <a:cubicBezTo>
                    <a:pt x="14" y="12"/>
                    <a:pt x="14" y="12"/>
                    <a:pt x="14" y="12"/>
                  </a:cubicBezTo>
                  <a:cubicBezTo>
                    <a:pt x="14" y="9"/>
                    <a:pt x="16" y="8"/>
                    <a:pt x="18" y="8"/>
                  </a:cubicBezTo>
                  <a:cubicBezTo>
                    <a:pt x="20" y="8"/>
                    <a:pt x="22" y="9"/>
                    <a:pt x="22" y="12"/>
                  </a:cubicBezTo>
                  <a:cubicBezTo>
                    <a:pt x="22" y="52"/>
                    <a:pt x="22" y="52"/>
                    <a:pt x="22" y="52"/>
                  </a:cubicBezTo>
                  <a:cubicBezTo>
                    <a:pt x="24" y="53"/>
                    <a:pt x="24" y="53"/>
                    <a:pt x="24" y="53"/>
                  </a:cubicBezTo>
                  <a:cubicBezTo>
                    <a:pt x="26" y="55"/>
                    <a:pt x="28" y="58"/>
                    <a:pt x="28" y="62"/>
                  </a:cubicBezTo>
                  <a:cubicBezTo>
                    <a:pt x="28" y="67"/>
                    <a:pt x="23" y="72"/>
                    <a:pt x="1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sp>
        <p:nvSpPr>
          <p:cNvPr id="25" name="Freeform 1532"/>
          <p:cNvSpPr>
            <a:spLocks noChangeAspect="1" noEditPoints="1"/>
          </p:cNvSpPr>
          <p:nvPr/>
        </p:nvSpPr>
        <p:spPr bwMode="auto">
          <a:xfrm>
            <a:off x="900981" y="5074193"/>
            <a:ext cx="252512" cy="306331"/>
          </a:xfrm>
          <a:custGeom>
            <a:avLst/>
            <a:gdLst>
              <a:gd name="T0" fmla="*/ 60 w 61"/>
              <a:gd name="T1" fmla="*/ 28 h 74"/>
              <a:gd name="T2" fmla="*/ 56 w 61"/>
              <a:gd name="T3" fmla="*/ 26 h 74"/>
              <a:gd name="T4" fmla="*/ 43 w 61"/>
              <a:gd name="T5" fmla="*/ 26 h 74"/>
              <a:gd name="T6" fmla="*/ 54 w 61"/>
              <a:gd name="T7" fmla="*/ 5 h 74"/>
              <a:gd name="T8" fmla="*/ 54 w 61"/>
              <a:gd name="T9" fmla="*/ 2 h 74"/>
              <a:gd name="T10" fmla="*/ 51 w 61"/>
              <a:gd name="T11" fmla="*/ 0 h 74"/>
              <a:gd name="T12" fmla="*/ 23 w 61"/>
              <a:gd name="T13" fmla="*/ 0 h 74"/>
              <a:gd name="T14" fmla="*/ 19 w 61"/>
              <a:gd name="T15" fmla="*/ 2 h 74"/>
              <a:gd name="T16" fmla="*/ 1 w 61"/>
              <a:gd name="T17" fmla="*/ 36 h 74"/>
              <a:gd name="T18" fmla="*/ 1 w 61"/>
              <a:gd name="T19" fmla="*/ 40 h 74"/>
              <a:gd name="T20" fmla="*/ 4 w 61"/>
              <a:gd name="T21" fmla="*/ 42 h 74"/>
              <a:gd name="T22" fmla="*/ 15 w 61"/>
              <a:gd name="T23" fmla="*/ 42 h 74"/>
              <a:gd name="T24" fmla="*/ 9 w 61"/>
              <a:gd name="T25" fmla="*/ 69 h 74"/>
              <a:gd name="T26" fmla="*/ 10 w 61"/>
              <a:gd name="T27" fmla="*/ 73 h 74"/>
              <a:gd name="T28" fmla="*/ 12 w 61"/>
              <a:gd name="T29" fmla="*/ 74 h 74"/>
              <a:gd name="T30" fmla="*/ 15 w 61"/>
              <a:gd name="T31" fmla="*/ 73 h 74"/>
              <a:gd name="T32" fmla="*/ 59 w 61"/>
              <a:gd name="T33" fmla="*/ 33 h 74"/>
              <a:gd name="T34" fmla="*/ 60 w 61"/>
              <a:gd name="T35" fmla="*/ 28 h 74"/>
              <a:gd name="T36" fmla="*/ 19 w 61"/>
              <a:gd name="T37" fmla="*/ 60 h 74"/>
              <a:gd name="T38" fmla="*/ 24 w 61"/>
              <a:gd name="T39" fmla="*/ 39 h 74"/>
              <a:gd name="T40" fmla="*/ 24 w 61"/>
              <a:gd name="T41" fmla="*/ 36 h 74"/>
              <a:gd name="T42" fmla="*/ 20 w 61"/>
              <a:gd name="T43" fmla="*/ 34 h 74"/>
              <a:gd name="T44" fmla="*/ 11 w 61"/>
              <a:gd name="T45" fmla="*/ 34 h 74"/>
              <a:gd name="T46" fmla="*/ 25 w 61"/>
              <a:gd name="T47" fmla="*/ 8 h 74"/>
              <a:gd name="T48" fmla="*/ 44 w 61"/>
              <a:gd name="T49" fmla="*/ 8 h 74"/>
              <a:gd name="T50" fmla="*/ 33 w 61"/>
              <a:gd name="T51" fmla="*/ 28 h 74"/>
              <a:gd name="T52" fmla="*/ 33 w 61"/>
              <a:gd name="T53" fmla="*/ 32 h 74"/>
              <a:gd name="T54" fmla="*/ 36 w 61"/>
              <a:gd name="T55" fmla="*/ 34 h 74"/>
              <a:gd name="T56" fmla="*/ 47 w 61"/>
              <a:gd name="T57" fmla="*/ 34 h 74"/>
              <a:gd name="T58" fmla="*/ 19 w 61"/>
              <a:gd name="T59"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74">
                <a:moveTo>
                  <a:pt x="60" y="28"/>
                </a:moveTo>
                <a:cubicBezTo>
                  <a:pt x="59" y="27"/>
                  <a:pt x="58" y="26"/>
                  <a:pt x="56" y="26"/>
                </a:cubicBezTo>
                <a:cubicBezTo>
                  <a:pt x="43" y="26"/>
                  <a:pt x="43" y="26"/>
                  <a:pt x="43" y="26"/>
                </a:cubicBezTo>
                <a:cubicBezTo>
                  <a:pt x="54" y="5"/>
                  <a:pt x="54" y="5"/>
                  <a:pt x="54" y="5"/>
                </a:cubicBezTo>
                <a:cubicBezTo>
                  <a:pt x="55" y="4"/>
                  <a:pt x="55" y="3"/>
                  <a:pt x="54" y="2"/>
                </a:cubicBezTo>
                <a:cubicBezTo>
                  <a:pt x="53" y="0"/>
                  <a:pt x="52" y="0"/>
                  <a:pt x="51" y="0"/>
                </a:cubicBezTo>
                <a:cubicBezTo>
                  <a:pt x="23" y="0"/>
                  <a:pt x="23" y="0"/>
                  <a:pt x="23" y="0"/>
                </a:cubicBezTo>
                <a:cubicBezTo>
                  <a:pt x="21" y="0"/>
                  <a:pt x="20" y="1"/>
                  <a:pt x="19" y="2"/>
                </a:cubicBezTo>
                <a:cubicBezTo>
                  <a:pt x="1" y="36"/>
                  <a:pt x="1" y="36"/>
                  <a:pt x="1" y="36"/>
                </a:cubicBezTo>
                <a:cubicBezTo>
                  <a:pt x="0" y="37"/>
                  <a:pt x="0" y="39"/>
                  <a:pt x="1" y="40"/>
                </a:cubicBezTo>
                <a:cubicBezTo>
                  <a:pt x="2" y="41"/>
                  <a:pt x="3" y="42"/>
                  <a:pt x="4" y="42"/>
                </a:cubicBezTo>
                <a:cubicBezTo>
                  <a:pt x="15" y="42"/>
                  <a:pt x="15" y="42"/>
                  <a:pt x="15" y="42"/>
                </a:cubicBezTo>
                <a:cubicBezTo>
                  <a:pt x="9" y="69"/>
                  <a:pt x="9" y="69"/>
                  <a:pt x="9" y="69"/>
                </a:cubicBezTo>
                <a:cubicBezTo>
                  <a:pt x="8" y="71"/>
                  <a:pt x="9" y="73"/>
                  <a:pt x="10" y="73"/>
                </a:cubicBezTo>
                <a:cubicBezTo>
                  <a:pt x="11" y="74"/>
                  <a:pt x="12" y="74"/>
                  <a:pt x="12" y="74"/>
                </a:cubicBezTo>
                <a:cubicBezTo>
                  <a:pt x="13" y="74"/>
                  <a:pt x="14" y="74"/>
                  <a:pt x="15" y="73"/>
                </a:cubicBezTo>
                <a:cubicBezTo>
                  <a:pt x="59" y="33"/>
                  <a:pt x="59" y="33"/>
                  <a:pt x="59" y="33"/>
                </a:cubicBezTo>
                <a:cubicBezTo>
                  <a:pt x="60" y="32"/>
                  <a:pt x="61" y="30"/>
                  <a:pt x="60" y="28"/>
                </a:cubicBezTo>
                <a:close/>
                <a:moveTo>
                  <a:pt x="19" y="60"/>
                </a:moveTo>
                <a:cubicBezTo>
                  <a:pt x="24" y="39"/>
                  <a:pt x="24" y="39"/>
                  <a:pt x="24" y="39"/>
                </a:cubicBezTo>
                <a:cubicBezTo>
                  <a:pt x="25" y="38"/>
                  <a:pt x="24" y="37"/>
                  <a:pt x="24" y="36"/>
                </a:cubicBezTo>
                <a:cubicBezTo>
                  <a:pt x="23" y="35"/>
                  <a:pt x="22" y="34"/>
                  <a:pt x="20" y="34"/>
                </a:cubicBezTo>
                <a:cubicBezTo>
                  <a:pt x="11" y="34"/>
                  <a:pt x="11" y="34"/>
                  <a:pt x="11" y="34"/>
                </a:cubicBezTo>
                <a:cubicBezTo>
                  <a:pt x="25" y="8"/>
                  <a:pt x="25" y="8"/>
                  <a:pt x="25" y="8"/>
                </a:cubicBezTo>
                <a:cubicBezTo>
                  <a:pt x="44" y="8"/>
                  <a:pt x="44" y="8"/>
                  <a:pt x="44" y="8"/>
                </a:cubicBezTo>
                <a:cubicBezTo>
                  <a:pt x="33" y="28"/>
                  <a:pt x="33" y="28"/>
                  <a:pt x="33" y="28"/>
                </a:cubicBezTo>
                <a:cubicBezTo>
                  <a:pt x="32" y="29"/>
                  <a:pt x="32" y="31"/>
                  <a:pt x="33" y="32"/>
                </a:cubicBezTo>
                <a:cubicBezTo>
                  <a:pt x="34" y="33"/>
                  <a:pt x="35" y="34"/>
                  <a:pt x="36" y="34"/>
                </a:cubicBezTo>
                <a:cubicBezTo>
                  <a:pt x="47" y="34"/>
                  <a:pt x="47" y="34"/>
                  <a:pt x="47" y="34"/>
                </a:cubicBezTo>
                <a:lnTo>
                  <a:pt x="19" y="60"/>
                </a:lnTo>
                <a:close/>
              </a:path>
            </a:pathLst>
          </a:custGeom>
          <a:solidFill>
            <a:srgbClr val="474B55"/>
          </a:solidFill>
          <a:ln>
            <a:noFill/>
          </a:ln>
        </p:spPr>
        <p:txBody>
          <a:bodyPr vert="horz" wrap="square" lIns="68580" tIns="34291" rIns="68580" bIns="34291"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26" name="Freeform 1540"/>
          <p:cNvSpPr>
            <a:spLocks noEditPoints="1"/>
          </p:cNvSpPr>
          <p:nvPr/>
        </p:nvSpPr>
        <p:spPr bwMode="auto">
          <a:xfrm>
            <a:off x="1277491" y="4199394"/>
            <a:ext cx="198072" cy="366909"/>
          </a:xfrm>
          <a:custGeom>
            <a:avLst/>
            <a:gdLst>
              <a:gd name="T0" fmla="*/ 33 w 40"/>
              <a:gd name="T1" fmla="*/ 23 h 61"/>
              <a:gd name="T2" fmla="*/ 30 w 40"/>
              <a:gd name="T3" fmla="*/ 21 h 61"/>
              <a:gd name="T4" fmla="*/ 26 w 40"/>
              <a:gd name="T5" fmla="*/ 22 h 61"/>
              <a:gd name="T6" fmla="*/ 24 w 40"/>
              <a:gd name="T7" fmla="*/ 25 h 61"/>
              <a:gd name="T8" fmla="*/ 24 w 40"/>
              <a:gd name="T9" fmla="*/ 5 h 61"/>
              <a:gd name="T10" fmla="*/ 21 w 40"/>
              <a:gd name="T11" fmla="*/ 1 h 61"/>
              <a:gd name="T12" fmla="*/ 17 w 40"/>
              <a:gd name="T13" fmla="*/ 2 h 61"/>
              <a:gd name="T14" fmla="*/ 0 w 40"/>
              <a:gd name="T15" fmla="*/ 41 h 61"/>
              <a:gd name="T16" fmla="*/ 20 w 40"/>
              <a:gd name="T17" fmla="*/ 61 h 61"/>
              <a:gd name="T18" fmla="*/ 40 w 40"/>
              <a:gd name="T19" fmla="*/ 41 h 61"/>
              <a:gd name="T20" fmla="*/ 33 w 40"/>
              <a:gd name="T21" fmla="*/ 23 h 61"/>
              <a:gd name="T22" fmla="*/ 20 w 40"/>
              <a:gd name="T23" fmla="*/ 53 h 61"/>
              <a:gd name="T24" fmla="*/ 8 w 40"/>
              <a:gd name="T25" fmla="*/ 41 h 61"/>
              <a:gd name="T26" fmla="*/ 16 w 40"/>
              <a:gd name="T27" fmla="*/ 19 h 61"/>
              <a:gd name="T28" fmla="*/ 16 w 40"/>
              <a:gd name="T29" fmla="*/ 35 h 61"/>
              <a:gd name="T30" fmla="*/ 18 w 40"/>
              <a:gd name="T31" fmla="*/ 38 h 61"/>
              <a:gd name="T32" fmla="*/ 23 w 40"/>
              <a:gd name="T33" fmla="*/ 38 h 61"/>
              <a:gd name="T34" fmla="*/ 29 w 40"/>
              <a:gd name="T35" fmla="*/ 32 h 61"/>
              <a:gd name="T36" fmla="*/ 32 w 40"/>
              <a:gd name="T37" fmla="*/ 41 h 61"/>
              <a:gd name="T38" fmla="*/ 20 w 40"/>
              <a:gd name="T3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61">
                <a:moveTo>
                  <a:pt x="33" y="23"/>
                </a:moveTo>
                <a:cubicBezTo>
                  <a:pt x="32" y="22"/>
                  <a:pt x="31" y="21"/>
                  <a:pt x="30" y="21"/>
                </a:cubicBezTo>
                <a:cubicBezTo>
                  <a:pt x="28" y="21"/>
                  <a:pt x="27" y="22"/>
                  <a:pt x="26" y="22"/>
                </a:cubicBezTo>
                <a:cubicBezTo>
                  <a:pt x="24" y="25"/>
                  <a:pt x="24" y="25"/>
                  <a:pt x="24" y="25"/>
                </a:cubicBezTo>
                <a:cubicBezTo>
                  <a:pt x="24" y="5"/>
                  <a:pt x="24" y="5"/>
                  <a:pt x="24" y="5"/>
                </a:cubicBezTo>
                <a:cubicBezTo>
                  <a:pt x="24" y="3"/>
                  <a:pt x="23" y="1"/>
                  <a:pt x="21" y="1"/>
                </a:cubicBezTo>
                <a:cubicBezTo>
                  <a:pt x="19" y="0"/>
                  <a:pt x="18" y="1"/>
                  <a:pt x="17" y="2"/>
                </a:cubicBezTo>
                <a:cubicBezTo>
                  <a:pt x="15" y="5"/>
                  <a:pt x="0" y="28"/>
                  <a:pt x="0" y="41"/>
                </a:cubicBezTo>
                <a:cubicBezTo>
                  <a:pt x="0" y="52"/>
                  <a:pt x="9" y="61"/>
                  <a:pt x="20" y="61"/>
                </a:cubicBezTo>
                <a:cubicBezTo>
                  <a:pt x="31" y="61"/>
                  <a:pt x="40" y="52"/>
                  <a:pt x="40" y="41"/>
                </a:cubicBezTo>
                <a:cubicBezTo>
                  <a:pt x="40" y="34"/>
                  <a:pt x="33" y="24"/>
                  <a:pt x="33" y="23"/>
                </a:cubicBezTo>
                <a:close/>
                <a:moveTo>
                  <a:pt x="20" y="53"/>
                </a:moveTo>
                <a:cubicBezTo>
                  <a:pt x="13" y="53"/>
                  <a:pt x="8" y="47"/>
                  <a:pt x="8" y="41"/>
                </a:cubicBezTo>
                <a:cubicBezTo>
                  <a:pt x="8" y="35"/>
                  <a:pt x="12" y="27"/>
                  <a:pt x="16" y="19"/>
                </a:cubicBezTo>
                <a:cubicBezTo>
                  <a:pt x="16" y="35"/>
                  <a:pt x="16" y="35"/>
                  <a:pt x="16" y="35"/>
                </a:cubicBezTo>
                <a:cubicBezTo>
                  <a:pt x="16" y="36"/>
                  <a:pt x="17" y="38"/>
                  <a:pt x="18" y="38"/>
                </a:cubicBezTo>
                <a:cubicBezTo>
                  <a:pt x="20" y="39"/>
                  <a:pt x="22" y="39"/>
                  <a:pt x="23" y="38"/>
                </a:cubicBezTo>
                <a:cubicBezTo>
                  <a:pt x="29" y="32"/>
                  <a:pt x="29" y="32"/>
                  <a:pt x="29" y="32"/>
                </a:cubicBezTo>
                <a:cubicBezTo>
                  <a:pt x="30" y="35"/>
                  <a:pt x="32" y="39"/>
                  <a:pt x="32" y="41"/>
                </a:cubicBezTo>
                <a:cubicBezTo>
                  <a:pt x="32" y="47"/>
                  <a:pt x="26" y="53"/>
                  <a:pt x="20" y="53"/>
                </a:cubicBezTo>
                <a:close/>
              </a:path>
            </a:pathLst>
          </a:custGeom>
          <a:solidFill>
            <a:srgbClr val="9CADB7"/>
          </a:solidFill>
          <a:ln>
            <a:noFill/>
          </a:ln>
        </p:spPr>
        <p:txBody>
          <a:bodyPr vert="horz" wrap="square" lIns="91440" tIns="45720" rIns="91440" bIns="45720" numCol="1" anchor="t" anchorCtr="0" compatLnSpc="1">
            <a:prstTxWarp prst="textNoShape">
              <a:avLst/>
            </a:prstTxWarp>
          </a:bodyPr>
          <a:lstStyle/>
          <a:p>
            <a:pPr defTabSz="1219170" fontAlgn="base">
              <a:spcBef>
                <a:spcPct val="0"/>
              </a:spcBef>
              <a:spcAft>
                <a:spcPct val="0"/>
              </a:spcAft>
              <a:defRPr/>
            </a:pPr>
            <a:endParaRPr lang="en-US" sz="2400">
              <a:solidFill>
                <a:srgbClr val="474C55"/>
              </a:solidFill>
              <a:latin typeface="Arial" charset="0"/>
            </a:endParaRPr>
          </a:p>
        </p:txBody>
      </p:sp>
      <p:sp>
        <p:nvSpPr>
          <p:cNvPr id="27" name="Freeform 1541"/>
          <p:cNvSpPr>
            <a:spLocks/>
          </p:cNvSpPr>
          <p:nvPr/>
        </p:nvSpPr>
        <p:spPr bwMode="auto">
          <a:xfrm>
            <a:off x="1317461" y="4585353"/>
            <a:ext cx="118844" cy="90227"/>
          </a:xfrm>
          <a:custGeom>
            <a:avLst/>
            <a:gdLst>
              <a:gd name="T0" fmla="*/ 16 w 24"/>
              <a:gd name="T1" fmla="*/ 0 h 15"/>
              <a:gd name="T2" fmla="*/ 8 w 24"/>
              <a:gd name="T3" fmla="*/ 0 h 15"/>
              <a:gd name="T4" fmla="*/ 8 w 24"/>
              <a:gd name="T5" fmla="*/ 7 h 15"/>
              <a:gd name="T6" fmla="*/ 0 w 24"/>
              <a:gd name="T7" fmla="*/ 7 h 15"/>
              <a:gd name="T8" fmla="*/ 0 w 24"/>
              <a:gd name="T9" fmla="*/ 15 h 15"/>
              <a:gd name="T10" fmla="*/ 24 w 24"/>
              <a:gd name="T11" fmla="*/ 15 h 15"/>
              <a:gd name="T12" fmla="*/ 24 w 24"/>
              <a:gd name="T13" fmla="*/ 7 h 15"/>
              <a:gd name="T14" fmla="*/ 16 w 24"/>
              <a:gd name="T15" fmla="*/ 7 h 15"/>
              <a:gd name="T16" fmla="*/ 16 w 2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16" y="0"/>
                </a:moveTo>
                <a:lnTo>
                  <a:pt x="8" y="0"/>
                </a:lnTo>
                <a:lnTo>
                  <a:pt x="8" y="7"/>
                </a:lnTo>
                <a:lnTo>
                  <a:pt x="0" y="7"/>
                </a:lnTo>
                <a:lnTo>
                  <a:pt x="0" y="15"/>
                </a:lnTo>
                <a:lnTo>
                  <a:pt x="24" y="15"/>
                </a:lnTo>
                <a:lnTo>
                  <a:pt x="24" y="7"/>
                </a:lnTo>
                <a:lnTo>
                  <a:pt x="16" y="7"/>
                </a:lnTo>
                <a:lnTo>
                  <a:pt x="16" y="0"/>
                </a:lnTo>
                <a:close/>
              </a:path>
            </a:pathLst>
          </a:custGeom>
          <a:solidFill>
            <a:srgbClr val="9CADB7"/>
          </a:solidFill>
          <a:ln>
            <a:noFill/>
          </a:ln>
        </p:spPr>
        <p:txBody>
          <a:bodyPr vert="horz" wrap="square" lIns="91440" tIns="45720" rIns="91440" bIns="45720" numCol="1" anchor="t" anchorCtr="0" compatLnSpc="1">
            <a:prstTxWarp prst="textNoShape">
              <a:avLst/>
            </a:prstTxWarp>
          </a:bodyPr>
          <a:lstStyle/>
          <a:p>
            <a:pPr defTabSz="1219170" fontAlgn="base">
              <a:spcBef>
                <a:spcPct val="0"/>
              </a:spcBef>
              <a:spcAft>
                <a:spcPct val="0"/>
              </a:spcAft>
              <a:defRPr/>
            </a:pPr>
            <a:endParaRPr lang="en-US" sz="2400">
              <a:solidFill>
                <a:srgbClr val="474C55"/>
              </a:solidFill>
              <a:latin typeface="Arial" charset="0"/>
            </a:endParaRPr>
          </a:p>
        </p:txBody>
      </p:sp>
    </p:spTree>
    <p:extLst>
      <p:ext uri="{BB962C8B-B14F-4D97-AF65-F5344CB8AC3E}">
        <p14:creationId xmlns:p14="http://schemas.microsoft.com/office/powerpoint/2010/main" val="57566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881"/>
            <a:ext cx="10804397" cy="1325563"/>
          </a:xfrm>
        </p:spPr>
        <p:txBody>
          <a:bodyPr/>
          <a:lstStyle/>
          <a:p>
            <a:r>
              <a:rPr lang="en-US" sz="3700">
                <a:latin typeface="Arial"/>
                <a:cs typeface="Arial"/>
              </a:rPr>
              <a:t>2023 gas preferred </a:t>
            </a:r>
            <a:r>
              <a:rPr lang="en-US" sz="3700" u="sng">
                <a:latin typeface="Arial"/>
                <a:cs typeface="Arial"/>
              </a:rPr>
              <a:t>portfolio</a:t>
            </a:r>
            <a:r>
              <a:rPr lang="en-US" sz="3700">
                <a:latin typeface="Arial"/>
                <a:cs typeface="Arial"/>
              </a:rPr>
              <a:t>: the resource plan</a:t>
            </a:r>
          </a:p>
        </p:txBody>
      </p:sp>
      <p:sp>
        <p:nvSpPr>
          <p:cNvPr id="8" name="Text Placeholder 2"/>
          <p:cNvSpPr txBox="1">
            <a:spLocks/>
          </p:cNvSpPr>
          <p:nvPr/>
        </p:nvSpPr>
        <p:spPr bwMode="auto">
          <a:xfrm>
            <a:off x="323851" y="1576630"/>
            <a:ext cx="6716141" cy="427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7965" marR="0" lvl="0" indent="0" algn="l" defTabSz="914377"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a:ln>
                  <a:noFill/>
                </a:ln>
                <a:solidFill>
                  <a:schemeClr val="tx1"/>
                </a:solidFill>
                <a:effectLst/>
                <a:uLnTx/>
                <a:uFillTx/>
                <a:latin typeface="Arial"/>
                <a:ea typeface="+mn-ea"/>
                <a:cs typeface="Arial"/>
              </a:rPr>
              <a:t>This resource mix of PSE-owned resources helps maintain a flexible gas portfolio while ensuring enough resources to meet customer needs regardless of changes in customer demand.</a:t>
            </a:r>
            <a:endParaRPr lang="en-US">
              <a:solidFill>
                <a:schemeClr val="tx1"/>
              </a:solidFill>
              <a:ea typeface="+mn-ea"/>
            </a:endParaRPr>
          </a:p>
          <a:p>
            <a:pPr marL="227965" indent="0">
              <a:buNone/>
              <a:defRPr/>
            </a:pPr>
            <a:endParaRPr lang="en-US" sz="1800">
              <a:latin typeface="Arial"/>
              <a:cs typeface="Arial"/>
            </a:endParaRPr>
          </a:p>
          <a:p>
            <a:pPr marL="227965" indent="0">
              <a:buNone/>
              <a:defRPr/>
            </a:pPr>
            <a:r>
              <a:rPr lang="en-US" sz="1800" b="1">
                <a:solidFill>
                  <a:srgbClr val="006671"/>
                </a:solidFill>
                <a:latin typeface="Arial"/>
                <a:cs typeface="Arial"/>
              </a:rPr>
              <a:t>Key Findings:</a:t>
            </a:r>
          </a:p>
          <a:p>
            <a:pPr marL="761365" lvl="1" indent="-228600">
              <a:lnSpc>
                <a:spcPct val="90000"/>
              </a:lnSpc>
              <a:spcBef>
                <a:spcPts val="1000"/>
              </a:spcBef>
              <a:buBlip>
                <a:blip r:embed="rId2"/>
              </a:buBlip>
              <a:defRPr/>
            </a:pPr>
            <a:r>
              <a:rPr lang="en-US" sz="1600">
                <a:solidFill>
                  <a:schemeClr val="tx1"/>
                </a:solidFill>
                <a:latin typeface="Arial"/>
                <a:cs typeface="Arial"/>
              </a:rPr>
              <a:t>Portfolio has flexibility to adapt to changing market/policy conditions</a:t>
            </a:r>
          </a:p>
          <a:p>
            <a:pPr marL="761365" lvl="1" indent="-228600">
              <a:lnSpc>
                <a:spcPct val="90000"/>
              </a:lnSpc>
              <a:spcBef>
                <a:spcPts val="1000"/>
              </a:spcBef>
              <a:buBlip>
                <a:blip r:embed="rId2"/>
              </a:buBlip>
              <a:defRPr/>
            </a:pPr>
            <a:r>
              <a:rPr lang="en-US" sz="1600">
                <a:solidFill>
                  <a:schemeClr val="tx1"/>
                </a:solidFill>
                <a:latin typeface="Arial"/>
                <a:cs typeface="Arial"/>
              </a:rPr>
              <a:t>Declining</a:t>
            </a:r>
            <a:r>
              <a:rPr kumimoji="0" lang="en-US" sz="1600" b="0" i="0" u="none" strike="noStrike" kern="1200" cap="none" spc="0" normalizeH="0" baseline="0" noProof="0">
                <a:ln>
                  <a:noFill/>
                </a:ln>
                <a:solidFill>
                  <a:schemeClr val="tx1"/>
                </a:solidFill>
                <a:effectLst/>
                <a:uLnTx/>
                <a:uFillTx/>
                <a:latin typeface="Arial"/>
                <a:cs typeface="Arial"/>
              </a:rPr>
              <a:t> demand over time from a combination no growth in customers and increased conservation</a:t>
            </a:r>
            <a:endParaRPr lang="en-US">
              <a:solidFill>
                <a:schemeClr val="tx1"/>
              </a:solidFill>
              <a:cs typeface="Arial"/>
            </a:endParaRPr>
          </a:p>
          <a:p>
            <a:pPr marL="761365" lvl="1" indent="-228600">
              <a:lnSpc>
                <a:spcPct val="90000"/>
              </a:lnSpc>
              <a:spcBef>
                <a:spcPts val="1000"/>
              </a:spcBef>
              <a:buBlip>
                <a:blip r:embed="rId2"/>
              </a:buBlip>
              <a:defRPr/>
            </a:pPr>
            <a:r>
              <a:rPr lang="en-US" sz="1600">
                <a:solidFill>
                  <a:schemeClr val="tx1"/>
                </a:solidFill>
                <a:latin typeface="Arial"/>
                <a:cs typeface="Arial"/>
              </a:rPr>
              <a:t>Lower cost new peaking resources replacing firm pipeline contracts</a:t>
            </a:r>
          </a:p>
          <a:p>
            <a:pPr marL="761365" lvl="1" indent="-228600">
              <a:lnSpc>
                <a:spcPct val="90000"/>
              </a:lnSpc>
              <a:spcBef>
                <a:spcPts val="1000"/>
              </a:spcBef>
              <a:buBlip>
                <a:blip r:embed="rId2"/>
              </a:buBlip>
              <a:defRPr/>
            </a:pPr>
            <a:r>
              <a:rPr kumimoji="0" lang="en-US" sz="1600" b="0" i="0" u="none" strike="noStrike" kern="1200" cap="none" spc="0" normalizeH="0" baseline="0" noProof="0">
                <a:ln>
                  <a:noFill/>
                </a:ln>
                <a:solidFill>
                  <a:schemeClr val="tx1"/>
                </a:solidFill>
                <a:effectLst/>
                <a:uLnTx/>
                <a:uFillTx/>
                <a:latin typeface="Arial"/>
                <a:cs typeface="Arial"/>
              </a:rPr>
              <a:t>Renewable fuels that are delivered on the PSE system do not require pipeline capacity</a:t>
            </a:r>
            <a:r>
              <a:rPr lang="en-US" sz="1600">
                <a:solidFill>
                  <a:schemeClr val="tx1"/>
                </a:solidFill>
                <a:latin typeface="Arial"/>
                <a:cs typeface="Arial"/>
              </a:rPr>
              <a:t> </a:t>
            </a:r>
            <a:endParaRPr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570865" marR="0" lvl="0" indent="-342900" algn="l" defTabSz="914377" rtl="0" eaLnBrk="1" fontAlgn="base" latinLnBrk="0" hangingPunct="1">
              <a:lnSpc>
                <a:spcPct val="100000"/>
              </a:lnSpc>
              <a:spcBef>
                <a:spcPct val="20000"/>
              </a:spcBef>
              <a:spcAft>
                <a:spcPct val="0"/>
              </a:spcAft>
              <a:buClrTx/>
              <a:buSzTx/>
              <a:buFont typeface="Arial" charset="0"/>
              <a:buChar char="•"/>
              <a:tabLst/>
              <a:defRPr/>
            </a:pPr>
            <a:endParaRPr lang="en-US" sz="2000" b="0" i="0" u="none" strike="noStrike" kern="1200" cap="none" spc="0" normalizeH="0" baseline="0" noProof="0">
              <a:ln>
                <a:noFill/>
              </a:ln>
              <a:solidFill>
                <a:prstClr val="black"/>
              </a:solidFill>
              <a:effectLst/>
              <a:uLnTx/>
              <a:uFillTx/>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984553991"/>
              </p:ext>
            </p:extLst>
          </p:nvPr>
        </p:nvGraphicFramePr>
        <p:xfrm>
          <a:off x="6944246" y="2178618"/>
          <a:ext cx="4711098" cy="3252115"/>
        </p:xfrm>
        <a:graphic>
          <a:graphicData uri="http://schemas.openxmlformats.org/drawingml/2006/table">
            <a:tbl>
              <a:tblPr/>
              <a:tblGrid>
                <a:gridCol w="2733597">
                  <a:extLst>
                    <a:ext uri="{9D8B030D-6E8A-4147-A177-3AD203B41FA5}">
                      <a16:colId xmlns:a16="http://schemas.microsoft.com/office/drawing/2014/main" val="2676256483"/>
                    </a:ext>
                  </a:extLst>
                </a:gridCol>
                <a:gridCol w="984020">
                  <a:extLst>
                    <a:ext uri="{9D8B030D-6E8A-4147-A177-3AD203B41FA5}">
                      <a16:colId xmlns:a16="http://schemas.microsoft.com/office/drawing/2014/main" val="3653248347"/>
                    </a:ext>
                  </a:extLst>
                </a:gridCol>
                <a:gridCol w="993481">
                  <a:extLst>
                    <a:ext uri="{9D8B030D-6E8A-4147-A177-3AD203B41FA5}">
                      <a16:colId xmlns:a16="http://schemas.microsoft.com/office/drawing/2014/main" val="1744528723"/>
                    </a:ext>
                  </a:extLst>
                </a:gridCol>
              </a:tblGrid>
              <a:tr h="453915">
                <a:tc>
                  <a:txBody>
                    <a:bodyPr/>
                    <a:lstStyle/>
                    <a:p>
                      <a:pPr algn="l" rtl="0" fontAlgn="b"/>
                      <a:r>
                        <a:rPr lang="en-US" sz="2000" b="0" i="0" u="none" strike="noStrike">
                          <a:solidFill>
                            <a:srgbClr val="FFFFFF"/>
                          </a:solidFill>
                          <a:effectLst/>
                          <a:latin typeface="Arial"/>
                        </a:rPr>
                        <a:t>Resource (</a:t>
                      </a:r>
                      <a:r>
                        <a:rPr lang="en-US" sz="2000" b="0" i="0" u="none" strike="noStrike" err="1">
                          <a:solidFill>
                            <a:srgbClr val="FFFFFF"/>
                          </a:solidFill>
                          <a:effectLst/>
                          <a:latin typeface="Arial"/>
                        </a:rPr>
                        <a:t>Mdth</a:t>
                      </a:r>
                      <a:r>
                        <a:rPr lang="en-US" sz="2000" b="0" i="0" u="none" strike="noStrike">
                          <a:solidFill>
                            <a:srgbClr val="FFFFFF"/>
                          </a:solidFill>
                          <a:effectLst/>
                          <a:latin typeface="Arial"/>
                        </a:rPr>
                        <a:t>/d)</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tc>
                  <a:txBody>
                    <a:bodyPr/>
                    <a:lstStyle/>
                    <a:p>
                      <a:pPr marL="0" algn="ctr" defTabSz="914378" rtl="0" eaLnBrk="1" fontAlgn="b" latinLnBrk="0" hangingPunct="1"/>
                      <a:r>
                        <a:rPr lang="en-US" sz="2000" b="0" i="0" u="none" strike="noStrike" kern="1200">
                          <a:solidFill>
                            <a:srgbClr val="FFFFFF"/>
                          </a:solidFill>
                          <a:effectLst/>
                          <a:latin typeface="Arial"/>
                          <a:ea typeface="+mn-ea"/>
                          <a:cs typeface="+mn-cs"/>
                        </a:rPr>
                        <a:t>2030</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tc>
                  <a:txBody>
                    <a:bodyPr/>
                    <a:lstStyle/>
                    <a:p>
                      <a:pPr algn="ctr" rtl="0" fontAlgn="b"/>
                      <a:r>
                        <a:rPr lang="en-US" sz="2000" b="0" i="0" u="none" strike="noStrike">
                          <a:solidFill>
                            <a:srgbClr val="FFFFFF"/>
                          </a:solidFill>
                          <a:effectLst/>
                          <a:latin typeface="Arial"/>
                        </a:rPr>
                        <a:t>2040</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extLst>
                  <a:ext uri="{0D108BD9-81ED-4DB2-BD59-A6C34878D82A}">
                    <a16:rowId xmlns:a16="http://schemas.microsoft.com/office/drawing/2014/main" val="2678978697"/>
                  </a:ext>
                </a:extLst>
              </a:tr>
              <a:tr h="240833">
                <a:tc>
                  <a:txBody>
                    <a:bodyPr/>
                    <a:lstStyle/>
                    <a:p>
                      <a:pPr algn="l" rtl="0" fontAlgn="b"/>
                      <a:r>
                        <a:rPr lang="en-US" sz="2000" b="0" i="0" u="none" strike="noStrike">
                          <a:solidFill>
                            <a:srgbClr val="000000"/>
                          </a:solidFill>
                          <a:effectLst/>
                          <a:latin typeface="Arial"/>
                        </a:rPr>
                        <a:t>Conservation</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61</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127</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881416"/>
                  </a:ext>
                </a:extLst>
              </a:tr>
              <a:tr h="230395">
                <a:tc>
                  <a:txBody>
                    <a:bodyPr/>
                    <a:lstStyle/>
                    <a:p>
                      <a:pPr algn="l" rtl="0" fontAlgn="b"/>
                      <a:r>
                        <a:rPr lang="en-US" sz="2000" b="0" i="0" u="none" strike="noStrike">
                          <a:solidFill>
                            <a:srgbClr val="000000"/>
                          </a:solidFill>
                          <a:effectLst/>
                          <a:latin typeface="Arial"/>
                        </a:rPr>
                        <a:t>Swarr</a:t>
                      </a:r>
                      <a:r>
                        <a:rPr lang="en-US" sz="2000" b="0" i="0" u="none" strike="noStrike" baseline="0">
                          <a:solidFill>
                            <a:srgbClr val="000000"/>
                          </a:solidFill>
                          <a:effectLst/>
                          <a:latin typeface="Arial"/>
                        </a:rPr>
                        <a:t> Propane Plan</a:t>
                      </a:r>
                      <a:endParaRPr lang="en-US" sz="2000" b="0" i="0" u="none" strike="noStrike">
                        <a:solidFill>
                          <a:srgbClr val="000000"/>
                        </a:solidFill>
                        <a:effectLst/>
                        <a:latin typeface="Arial"/>
                      </a:endParaRP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30</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30</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507390"/>
                  </a:ext>
                </a:extLst>
              </a:tr>
              <a:tr h="230395">
                <a:tc>
                  <a:txBody>
                    <a:bodyPr/>
                    <a:lstStyle/>
                    <a:p>
                      <a:pPr algn="l" rtl="0" fontAlgn="b"/>
                      <a:r>
                        <a:rPr lang="en-US" sz="2000" b="0" i="0" u="none" strike="noStrike">
                          <a:solidFill>
                            <a:srgbClr val="000000"/>
                          </a:solidFill>
                          <a:effectLst/>
                          <a:latin typeface="Arial"/>
                        </a:rPr>
                        <a:t>Plymouth LNG</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15</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15</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437046"/>
                  </a:ext>
                </a:extLst>
              </a:tr>
              <a:tr h="230395">
                <a:tc>
                  <a:txBody>
                    <a:bodyPr/>
                    <a:lstStyle/>
                    <a:p>
                      <a:pPr algn="l" rtl="0" fontAlgn="b"/>
                      <a:r>
                        <a:rPr lang="en-US" sz="2000" b="0" i="0" u="none" strike="noStrike">
                          <a:solidFill>
                            <a:srgbClr val="000000"/>
                          </a:solidFill>
                          <a:effectLst/>
                          <a:latin typeface="Arial"/>
                        </a:rPr>
                        <a:t>Pipeline Renewals</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(142)</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(195)</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133097"/>
                  </a:ext>
                </a:extLst>
              </a:tr>
              <a:tr h="230395">
                <a:tc>
                  <a:txBody>
                    <a:bodyPr/>
                    <a:lstStyle/>
                    <a:p>
                      <a:pPr algn="l" rtl="0" fontAlgn="b"/>
                      <a:r>
                        <a:rPr lang="en-US" sz="2000" b="0" i="0" u="none" strike="noStrike">
                          <a:solidFill>
                            <a:srgbClr val="000000"/>
                          </a:solidFill>
                          <a:effectLst/>
                          <a:latin typeface="Arial"/>
                        </a:rPr>
                        <a:t>RNG PNW Region</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372440"/>
                  </a:ext>
                </a:extLst>
              </a:tr>
              <a:tr h="230395">
                <a:tc>
                  <a:txBody>
                    <a:bodyPr/>
                    <a:lstStyle/>
                    <a:p>
                      <a:pPr algn="l" rtl="0" fontAlgn="b"/>
                      <a:r>
                        <a:rPr lang="en-US" sz="2000" b="0" i="0" u="none" strike="noStrike">
                          <a:solidFill>
                            <a:srgbClr val="000000"/>
                          </a:solidFill>
                          <a:effectLst/>
                          <a:latin typeface="Arial"/>
                        </a:rPr>
                        <a:t>RNG on-system</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2</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721365"/>
                  </a:ext>
                </a:extLst>
              </a:tr>
              <a:tr h="230395">
                <a:tc>
                  <a:txBody>
                    <a:bodyPr/>
                    <a:lstStyle/>
                    <a:p>
                      <a:pPr algn="l" rtl="0" fontAlgn="b"/>
                      <a:r>
                        <a:rPr lang="en-US" sz="2000" b="0" i="0" u="none" strike="noStrike">
                          <a:solidFill>
                            <a:srgbClr val="000000"/>
                          </a:solidFill>
                          <a:effectLst/>
                          <a:latin typeface="Arial"/>
                        </a:rPr>
                        <a:t>Green H2 – Gas Blending</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9</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a:solidFill>
                            <a:srgbClr val="000000"/>
                          </a:solidFill>
                          <a:effectLst/>
                          <a:latin typeface="Arial"/>
                        </a:rPr>
                        <a:t>14</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216682"/>
                  </a:ext>
                </a:extLst>
              </a:tr>
              <a:tr h="230395">
                <a:tc>
                  <a:txBody>
                    <a:bodyPr/>
                    <a:lstStyle/>
                    <a:p>
                      <a:pPr algn="l" rtl="0" fontAlgn="b"/>
                      <a:r>
                        <a:rPr lang="en-US" sz="2000" b="1" i="0" u="none" strike="noStrike">
                          <a:solidFill>
                            <a:srgbClr val="000000"/>
                          </a:solidFill>
                          <a:effectLst/>
                          <a:latin typeface="Arial"/>
                        </a:rPr>
                        <a:t>Net Resources</a:t>
                      </a:r>
                    </a:p>
                  </a:txBody>
                  <a:tcPr marL="6875" marR="6875" marT="68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C3B4"/>
                    </a:solidFill>
                  </a:tcPr>
                </a:tc>
                <a:tc>
                  <a:txBody>
                    <a:bodyPr/>
                    <a:lstStyle/>
                    <a:p>
                      <a:pPr algn="ctr" rtl="0" fontAlgn="b"/>
                      <a:r>
                        <a:rPr lang="en-US" sz="2000" b="1" i="0" u="none" strike="noStrike">
                          <a:solidFill>
                            <a:srgbClr val="000000"/>
                          </a:solidFill>
                          <a:effectLst/>
                          <a:latin typeface="Arial"/>
                        </a:rPr>
                        <a:t>(87)</a:t>
                      </a:r>
                    </a:p>
                  </a:txBody>
                  <a:tcPr marL="6875" marR="6875" marT="6875" marB="0"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C3B4"/>
                    </a:solidFill>
                  </a:tcPr>
                </a:tc>
                <a:tc>
                  <a:txBody>
                    <a:bodyPr/>
                    <a:lstStyle/>
                    <a:p>
                      <a:pPr algn="ctr" rtl="0" fontAlgn="b"/>
                      <a:r>
                        <a:rPr lang="en-US" sz="2000" b="1" i="0" u="none" strike="noStrike">
                          <a:solidFill>
                            <a:srgbClr val="000000"/>
                          </a:solidFill>
                          <a:effectLst/>
                          <a:latin typeface="Arial"/>
                        </a:rPr>
                        <a:t>(134)</a:t>
                      </a:r>
                    </a:p>
                  </a:txBody>
                  <a:tcPr marL="6875" marR="6875" marT="6875" marB="0" anchor="b">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C3B4"/>
                    </a:solidFill>
                  </a:tcPr>
                </a:tc>
                <a:extLst>
                  <a:ext uri="{0D108BD9-81ED-4DB2-BD59-A6C34878D82A}">
                    <a16:rowId xmlns:a16="http://schemas.microsoft.com/office/drawing/2014/main" val="3047036772"/>
                  </a:ext>
                </a:extLst>
              </a:tr>
            </a:tbl>
          </a:graphicData>
        </a:graphic>
      </p:graphicFrame>
    </p:spTree>
    <p:extLst>
      <p:ext uri="{BB962C8B-B14F-4D97-AF65-F5344CB8AC3E}">
        <p14:creationId xmlns:p14="http://schemas.microsoft.com/office/powerpoint/2010/main" val="229740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text, writing implement, stationary, pencil&#10;&#10;Description automatically generated">
            <a:extLst>
              <a:ext uri="{FF2B5EF4-FFF2-40B4-BE49-F238E27FC236}">
                <a16:creationId xmlns:a16="http://schemas.microsoft.com/office/drawing/2014/main" id="{B9465874-2B5E-7A61-6414-FEAE4CEF3923}"/>
              </a:ext>
            </a:extLst>
          </p:cNvPr>
          <p:cNvPicPr>
            <a:picLocks noChangeAspect="1"/>
          </p:cNvPicPr>
          <p:nvPr/>
        </p:nvPicPr>
        <p:blipFill>
          <a:blip r:embed="rId2"/>
          <a:stretch>
            <a:fillRect/>
          </a:stretch>
        </p:blipFill>
        <p:spPr>
          <a:xfrm>
            <a:off x="2307279" y="652967"/>
            <a:ext cx="7572965" cy="5548896"/>
          </a:xfrm>
          <a:prstGeom prst="rect">
            <a:avLst/>
          </a:prstGeom>
        </p:spPr>
      </p:pic>
      <p:sp>
        <p:nvSpPr>
          <p:cNvPr id="2" name="Title 1"/>
          <p:cNvSpPr>
            <a:spLocks noGrp="1"/>
          </p:cNvSpPr>
          <p:nvPr>
            <p:ph type="title"/>
          </p:nvPr>
        </p:nvSpPr>
        <p:spPr>
          <a:xfrm>
            <a:off x="632881" y="-220421"/>
            <a:ext cx="10515600" cy="1149717"/>
          </a:xfrm>
        </p:spPr>
        <p:txBody>
          <a:bodyPr>
            <a:normAutofit/>
          </a:bodyPr>
          <a:lstStyle/>
          <a:p>
            <a:r>
              <a:rPr lang="en-US" sz="3700">
                <a:latin typeface="Arial"/>
                <a:cs typeface="Arial"/>
              </a:rPr>
              <a:t>2023 gas preferred portfolio – CCA allowances</a:t>
            </a:r>
          </a:p>
        </p:txBody>
      </p:sp>
    </p:spTree>
    <p:extLst>
      <p:ext uri="{BB962C8B-B14F-4D97-AF65-F5344CB8AC3E}">
        <p14:creationId xmlns:p14="http://schemas.microsoft.com/office/powerpoint/2010/main" val="164518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91" y="59933"/>
            <a:ext cx="10515600" cy="787019"/>
          </a:xfrm>
        </p:spPr>
        <p:txBody>
          <a:bodyPr>
            <a:normAutofit/>
          </a:bodyPr>
          <a:lstStyle/>
          <a:p>
            <a:r>
              <a:rPr lang="en-US" sz="2800"/>
              <a:t>Weather has significant impact on need for CCA allowances</a:t>
            </a:r>
          </a:p>
        </p:txBody>
      </p:sp>
      <p:pic>
        <p:nvPicPr>
          <p:cNvPr id="1026"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204" y="687691"/>
            <a:ext cx="7366404" cy="532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59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Public participation snapshot</a:t>
            </a:r>
            <a:endParaRPr lang="en-US"/>
          </a:p>
        </p:txBody>
      </p:sp>
      <p:sp>
        <p:nvSpPr>
          <p:cNvPr id="41" name="Text Placeholder 33"/>
          <p:cNvSpPr txBox="1">
            <a:spLocks/>
          </p:cNvSpPr>
          <p:nvPr/>
        </p:nvSpPr>
        <p:spPr bwMode="auto">
          <a:xfrm>
            <a:off x="2948545" y="1431886"/>
            <a:ext cx="6294909"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Access through online webinars and recordings</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a:ln w="0"/>
              <a:solidFill>
                <a:schemeClr val="tx1"/>
              </a:solidFill>
              <a:effectLst>
                <a:outerShdw blurRad="38100" dist="25400" dir="5400000" algn="ctr" rotWithShape="0">
                  <a:srgbClr val="6E747A">
                    <a:alpha val="43000"/>
                  </a:srgbClr>
                </a:outerShdw>
              </a:effectLst>
              <a:uLnTx/>
              <a:uFillTx/>
              <a:latin typeface="Arial" charset="0"/>
              <a:ea typeface="+mn-ea"/>
              <a:cs typeface="+mn-cs"/>
            </a:endParaRPr>
          </a:p>
        </p:txBody>
      </p:sp>
      <p:grpSp>
        <p:nvGrpSpPr>
          <p:cNvPr id="45" name="Group 44"/>
          <p:cNvGrpSpPr/>
          <p:nvPr/>
        </p:nvGrpSpPr>
        <p:grpSpPr>
          <a:xfrm>
            <a:off x="5615402" y="1908589"/>
            <a:ext cx="2218473" cy="1499776"/>
            <a:chOff x="3455528" y="3541919"/>
            <a:chExt cx="2218473" cy="1408591"/>
          </a:xfrm>
        </p:grpSpPr>
        <p:sp>
          <p:nvSpPr>
            <p:cNvPr id="46" name="Rounded Rectangle 45"/>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ln w="0"/>
                  <a:solidFill>
                    <a:srgbClr val="006671"/>
                  </a:solidFill>
                  <a:latin typeface="Arial"/>
                  <a:cs typeface="Arial"/>
                </a:rPr>
                <a:t>135</a:t>
              </a:r>
              <a:endParaRPr kumimoji="0" lang="en-US" sz="3200" b="1" i="0" u="none" strike="noStrike" kern="0" cap="none" spc="0" normalizeH="0" baseline="30000" noProof="0">
                <a:ln w="0"/>
                <a:solidFill>
                  <a:srgbClr val="006671"/>
                </a:solidFill>
                <a:uLnTx/>
                <a:uFillTx/>
                <a:latin typeface="Arial"/>
                <a:cs typeface="Arial"/>
              </a:endParaRPr>
            </a:p>
          </p:txBody>
        </p:sp>
        <p:sp>
          <p:nvSpPr>
            <p:cNvPr id="47" name="TextBox 46"/>
            <p:cNvSpPr txBox="1"/>
            <p:nvPr/>
          </p:nvSpPr>
          <p:spPr>
            <a:xfrm>
              <a:off x="3893842" y="3830296"/>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Organizations</a:t>
              </a:r>
              <a:r>
                <a:rPr kumimoji="0" lang="en-US" sz="1400" b="0" i="0" u="none" strike="noStrike" kern="0" cap="none" spc="0" normalizeH="0" noProof="0">
                  <a:ln w="0"/>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participated in webinars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grpSp>
        <p:nvGrpSpPr>
          <p:cNvPr id="48" name="Group 47"/>
          <p:cNvGrpSpPr/>
          <p:nvPr/>
        </p:nvGrpSpPr>
        <p:grpSpPr>
          <a:xfrm>
            <a:off x="8193349" y="4328222"/>
            <a:ext cx="2218473" cy="1499776"/>
            <a:chOff x="3244169" y="1892827"/>
            <a:chExt cx="2218473" cy="1408591"/>
          </a:xfrm>
        </p:grpSpPr>
        <p:sp>
          <p:nvSpPr>
            <p:cNvPr id="49" name="Rounded Rectangle 48"/>
            <p:cNvSpPr/>
            <p:nvPr/>
          </p:nvSpPr>
          <p:spPr bwMode="auto">
            <a:xfrm>
              <a:off x="3244169" y="1892827"/>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E46248"/>
                  </a:solidFill>
                  <a:latin typeface="Arial"/>
                  <a:cs typeface="Arial"/>
                </a:rPr>
                <a:t>1,210</a:t>
              </a:r>
              <a:endParaRPr kumimoji="0" lang="en-US" sz="3200" b="1" i="0" u="none" strike="noStrike" kern="0" cap="none" spc="0" normalizeH="0" baseline="30000" noProof="0">
                <a:ln>
                  <a:noFill/>
                </a:ln>
                <a:solidFill>
                  <a:srgbClr val="E46248"/>
                </a:solidFill>
                <a:effectLst/>
                <a:uLnTx/>
                <a:uFillTx/>
                <a:latin typeface="Arial"/>
                <a:cs typeface="Arial"/>
              </a:endParaRPr>
            </a:p>
          </p:txBody>
        </p:sp>
        <p:sp>
          <p:nvSpPr>
            <p:cNvPr id="50" name="TextBox 49"/>
            <p:cNvSpPr txBox="1"/>
            <p:nvPr/>
          </p:nvSpPr>
          <p:spPr>
            <a:xfrm>
              <a:off x="3566498" y="2273563"/>
              <a:ext cx="1524000" cy="705863"/>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lang="en-US" sz="1400" kern="0">
                  <a:latin typeface="Arial" panose="020B0604020202020204" pitchFamily="34" charset="0"/>
                  <a:cs typeface="Arial" panose="020B0604020202020204" pitchFamily="34" charset="0"/>
                </a:rPr>
                <a:t>Interested parties opting to receive</a:t>
              </a: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 IRP </a:t>
              </a:r>
              <a:r>
                <a:rPr lang="en-US" sz="1400" kern="0">
                  <a:latin typeface="Arial" panose="020B0604020202020204" pitchFamily="34" charset="0"/>
                  <a:cs typeface="Arial" panose="020B0604020202020204" pitchFamily="34" charset="0"/>
                </a:rPr>
                <a:t>newsletter</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54" name="Group 53"/>
          <p:cNvGrpSpPr/>
          <p:nvPr/>
        </p:nvGrpSpPr>
        <p:grpSpPr>
          <a:xfrm>
            <a:off x="3945909" y="1907140"/>
            <a:ext cx="2218473" cy="1499776"/>
            <a:chOff x="3455528" y="3541919"/>
            <a:chExt cx="2218473" cy="1408591"/>
          </a:xfrm>
        </p:grpSpPr>
        <p:sp>
          <p:nvSpPr>
            <p:cNvPr id="55" name="Rounded Rectangle 54"/>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64</a:t>
              </a:r>
              <a:endParaRPr kumimoji="0" lang="en-US" sz="3200" b="1" i="0" u="none" strike="noStrike" kern="0" cap="none" spc="0" normalizeH="0" baseline="30000" noProof="0">
                <a:ln w="0"/>
                <a:solidFill>
                  <a:srgbClr val="006671"/>
                </a:solidFill>
                <a:uLnTx/>
                <a:uFillTx/>
                <a:latin typeface="Arial"/>
                <a:cs typeface="Arial"/>
              </a:endParaRPr>
            </a:p>
          </p:txBody>
        </p:sp>
        <p:sp>
          <p:nvSpPr>
            <p:cNvPr id="56" name="TextBox 55"/>
            <p:cNvSpPr txBox="1"/>
            <p:nvPr/>
          </p:nvSpPr>
          <p:spPr>
            <a:xfrm>
              <a:off x="3886640" y="3815554"/>
              <a:ext cx="1349047"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Average number of webinar participants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grpSp>
        <p:nvGrpSpPr>
          <p:cNvPr id="57" name="Group 56"/>
          <p:cNvGrpSpPr/>
          <p:nvPr/>
        </p:nvGrpSpPr>
        <p:grpSpPr>
          <a:xfrm>
            <a:off x="6533396" y="4301448"/>
            <a:ext cx="2218473" cy="1499776"/>
            <a:chOff x="3455528" y="3541919"/>
            <a:chExt cx="2218473" cy="1408591"/>
          </a:xfrm>
        </p:grpSpPr>
        <p:sp>
          <p:nvSpPr>
            <p:cNvPr id="58" name="Rounded Rectangle 57"/>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E46248"/>
                  </a:solidFill>
                  <a:effectLst/>
                  <a:uLnTx/>
                  <a:uFillTx/>
                  <a:latin typeface="Arial"/>
                  <a:cs typeface="Arial"/>
                </a:rPr>
                <a:t>29</a:t>
              </a:r>
              <a:endParaRPr kumimoji="0" lang="en-US" sz="3200" b="1" i="0" u="none" strike="noStrike" kern="0" cap="none" spc="0" normalizeH="0" baseline="30000" noProof="0">
                <a:ln>
                  <a:noFill/>
                </a:ln>
                <a:solidFill>
                  <a:srgbClr val="E46248"/>
                </a:solidFill>
                <a:effectLst/>
                <a:uLnTx/>
                <a:uFillTx/>
                <a:latin typeface="Arial"/>
                <a:cs typeface="Arial"/>
              </a:endParaRPr>
            </a:p>
          </p:txBody>
        </p:sp>
        <p:sp>
          <p:nvSpPr>
            <p:cNvPr id="59" name="TextBox 58"/>
            <p:cNvSpPr txBox="1"/>
            <p:nvPr/>
          </p:nvSpPr>
          <p:spPr>
            <a:xfrm>
              <a:off x="3777857" y="3805811"/>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Email communications distributed</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60" name="Group 59"/>
          <p:cNvGrpSpPr/>
          <p:nvPr/>
        </p:nvGrpSpPr>
        <p:grpSpPr>
          <a:xfrm>
            <a:off x="1722070" y="4350322"/>
            <a:ext cx="2218473" cy="1499776"/>
            <a:chOff x="3455528" y="3512306"/>
            <a:chExt cx="2218473" cy="1408591"/>
          </a:xfrm>
        </p:grpSpPr>
        <p:sp>
          <p:nvSpPr>
            <p:cNvPr id="61" name="Rounded Rectangle 60"/>
            <p:cNvSpPr/>
            <p:nvPr/>
          </p:nvSpPr>
          <p:spPr bwMode="auto">
            <a:xfrm>
              <a:off x="3455528" y="3512306"/>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5B234F"/>
                  </a:solidFill>
                  <a:latin typeface="Arial"/>
                  <a:cs typeface="Arial"/>
                </a:rPr>
                <a:t>45</a:t>
              </a:r>
              <a:endParaRPr kumimoji="0" lang="en-US" sz="3200" b="1" i="0" u="none" strike="noStrike" kern="0" cap="none" spc="0" normalizeH="0" baseline="30000" noProof="0">
                <a:ln>
                  <a:noFill/>
                </a:ln>
                <a:solidFill>
                  <a:srgbClr val="5B234F"/>
                </a:solidFill>
                <a:effectLst/>
                <a:uLnTx/>
                <a:uFillTx/>
                <a:latin typeface="Arial"/>
                <a:cs typeface="Arial"/>
              </a:endParaRPr>
            </a:p>
          </p:txBody>
        </p:sp>
        <p:sp>
          <p:nvSpPr>
            <p:cNvPr id="62" name="TextBox 61"/>
            <p:cNvSpPr txBox="1"/>
            <p:nvPr/>
          </p:nvSpPr>
          <p:spPr>
            <a:xfrm>
              <a:off x="3802764" y="3769373"/>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Feedback forms received and responded to </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63" name="Group 62"/>
          <p:cNvGrpSpPr/>
          <p:nvPr/>
        </p:nvGrpSpPr>
        <p:grpSpPr>
          <a:xfrm>
            <a:off x="2298313" y="1908589"/>
            <a:ext cx="2218473" cy="1499776"/>
            <a:chOff x="3455528" y="3541919"/>
            <a:chExt cx="2218473" cy="1408591"/>
          </a:xfrm>
        </p:grpSpPr>
        <p:sp>
          <p:nvSpPr>
            <p:cNvPr id="64" name="Rounded Rectangle 63"/>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14</a:t>
              </a:r>
              <a:endParaRPr kumimoji="0" lang="en-US" sz="3200" b="1" i="0" u="none" strike="noStrike" kern="0" cap="none" spc="0" normalizeH="0" baseline="30000" noProof="0">
                <a:ln w="0"/>
                <a:solidFill>
                  <a:srgbClr val="006671"/>
                </a:solidFill>
                <a:uLnTx/>
                <a:uFillTx/>
                <a:latin typeface="Arial"/>
                <a:cs typeface="Arial"/>
              </a:endParaRPr>
            </a:p>
          </p:txBody>
        </p:sp>
        <p:sp>
          <p:nvSpPr>
            <p:cNvPr id="65" name="TextBox 64"/>
            <p:cNvSpPr txBox="1"/>
            <p:nvPr/>
          </p:nvSpPr>
          <p:spPr>
            <a:xfrm>
              <a:off x="3895136" y="3838134"/>
              <a:ext cx="1349047"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IRP webinars recorded and posted online</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sp>
        <p:nvSpPr>
          <p:cNvPr id="66" name="Text Placeholder 33"/>
          <p:cNvSpPr txBox="1">
            <a:spLocks/>
          </p:cNvSpPr>
          <p:nvPr/>
        </p:nvSpPr>
        <p:spPr bwMode="auto">
          <a:xfrm>
            <a:off x="6704924" y="3849087"/>
            <a:ext cx="386359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E-newsletter communication</a:t>
            </a:r>
          </a:p>
        </p:txBody>
      </p:sp>
      <p:sp>
        <p:nvSpPr>
          <p:cNvPr id="67" name="Text Placeholder 33"/>
          <p:cNvSpPr txBox="1">
            <a:spLocks/>
          </p:cNvSpPr>
          <p:nvPr/>
        </p:nvSpPr>
        <p:spPr bwMode="auto">
          <a:xfrm>
            <a:off x="1185572" y="3860466"/>
            <a:ext cx="551935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Online</a:t>
            </a:r>
            <a:r>
              <a:rPr kumimoji="0" lang="en-US" sz="2000" b="0" i="0" u="none" strike="noStrike" kern="1200" cap="none" spc="0" normalizeH="0" noProof="0">
                <a:ln w="0"/>
                <a:solidFill>
                  <a:schemeClr val="tx1"/>
                </a:solidFill>
                <a:uLnTx/>
                <a:uFillTx/>
                <a:latin typeface="Arial" charset="0"/>
                <a:ea typeface="+mn-ea"/>
                <a:cs typeface="+mn-cs"/>
              </a:rPr>
              <a:t> interested party feedback</a:t>
            </a:r>
            <a:endParaRPr kumimoji="0" lang="en-US" sz="2000" b="0" i="0" u="none" strike="noStrike" kern="1200" cap="none" spc="0" normalizeH="0" baseline="0" noProof="0">
              <a:ln w="0"/>
              <a:solidFill>
                <a:schemeClr val="tx1"/>
              </a:solidFill>
              <a:uLnTx/>
              <a:uFillTx/>
              <a:latin typeface="Arial" charset="0"/>
              <a:ea typeface="+mn-ea"/>
              <a:cs typeface="+mn-cs"/>
            </a:endParaRPr>
          </a:p>
        </p:txBody>
      </p:sp>
      <p:grpSp>
        <p:nvGrpSpPr>
          <p:cNvPr id="72" name="Group 71"/>
          <p:cNvGrpSpPr/>
          <p:nvPr/>
        </p:nvGrpSpPr>
        <p:grpSpPr>
          <a:xfrm>
            <a:off x="3331924" y="4347657"/>
            <a:ext cx="2218473" cy="1499776"/>
            <a:chOff x="3455528" y="3541919"/>
            <a:chExt cx="2218473" cy="1408591"/>
          </a:xfrm>
        </p:grpSpPr>
        <p:sp>
          <p:nvSpPr>
            <p:cNvPr id="73" name="Rounded Rectangle 72"/>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5B234F"/>
                  </a:solidFill>
                  <a:effectLst/>
                  <a:uLnTx/>
                  <a:uFillTx/>
                  <a:latin typeface="Arial"/>
                  <a:cs typeface="Arial"/>
                </a:rPr>
                <a:t>10</a:t>
              </a:r>
              <a:endParaRPr kumimoji="0" lang="en-US" sz="3200" b="1" i="0" u="none" strike="noStrike" kern="0" cap="none" spc="0" normalizeH="0" baseline="30000" noProof="0">
                <a:ln>
                  <a:noFill/>
                </a:ln>
                <a:solidFill>
                  <a:srgbClr val="5B234F"/>
                </a:solidFill>
                <a:effectLst/>
                <a:uLnTx/>
                <a:uFillTx/>
                <a:latin typeface="Arial"/>
                <a:cs typeface="Arial"/>
              </a:endParaRPr>
            </a:p>
          </p:txBody>
        </p:sp>
        <p:sp>
          <p:nvSpPr>
            <p:cNvPr id="74" name="TextBox 73"/>
            <p:cNvSpPr txBox="1"/>
            <p:nvPr/>
          </p:nvSpPr>
          <p:spPr>
            <a:xfrm>
              <a:off x="3743011" y="4024266"/>
              <a:ext cx="1822510" cy="459048"/>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Feedback </a:t>
              </a:r>
              <a:r>
                <a:rPr lang="en-US" sz="1400" kern="0">
                  <a:latin typeface="Arial" panose="020B0604020202020204" pitchFamily="34" charset="0"/>
                  <a:cs typeface="Arial" panose="020B0604020202020204" pitchFamily="34" charset="0"/>
                </a:rPr>
                <a:t>reports prepared</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78" name="Group 77"/>
          <p:cNvGrpSpPr/>
          <p:nvPr/>
        </p:nvGrpSpPr>
        <p:grpSpPr>
          <a:xfrm>
            <a:off x="7396753" y="1923498"/>
            <a:ext cx="2218473" cy="1499776"/>
            <a:chOff x="3455528" y="3541919"/>
            <a:chExt cx="2218473" cy="1408591"/>
          </a:xfrm>
        </p:grpSpPr>
        <p:sp>
          <p:nvSpPr>
            <p:cNvPr id="79" name="Rounded Rectangle 78"/>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251</a:t>
              </a:r>
              <a:endParaRPr kumimoji="0" lang="en-US" sz="3200" b="1" i="0" u="none" strike="noStrike" kern="0" cap="none" spc="0" normalizeH="0" baseline="30000" noProof="0">
                <a:ln w="0"/>
                <a:solidFill>
                  <a:srgbClr val="006671"/>
                </a:solidFill>
                <a:uLnTx/>
                <a:uFillTx/>
                <a:latin typeface="Arial"/>
                <a:cs typeface="Arial"/>
              </a:endParaRPr>
            </a:p>
          </p:txBody>
        </p:sp>
        <p:sp>
          <p:nvSpPr>
            <p:cNvPr id="80" name="TextBox 79"/>
            <p:cNvSpPr txBox="1"/>
            <p:nvPr/>
          </p:nvSpPr>
          <p:spPr>
            <a:xfrm>
              <a:off x="3893842" y="3830296"/>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Unique individuals</a:t>
              </a:r>
              <a:r>
                <a:rPr kumimoji="0" lang="en-US" sz="1400" b="0" i="0" u="none" strike="noStrike" kern="0" cap="none" spc="0" normalizeH="0" noProof="0">
                  <a:ln w="0"/>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participated in webinars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pic>
        <p:nvPicPr>
          <p:cNvPr id="82" name="Picture 11" descr="Icon&#10;&#10;Description automatically generated">
            <a:extLst>
              <a:ext uri="{FF2B5EF4-FFF2-40B4-BE49-F238E27FC236}">
                <a16:creationId xmlns:a16="http://schemas.microsoft.com/office/drawing/2014/main" id="{722A26D9-2F89-6F4A-7324-B3DE8EEC7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810" y="5997631"/>
            <a:ext cx="381750" cy="604301"/>
          </a:xfrm>
          <a:prstGeom prst="rect">
            <a:avLst/>
          </a:prstGeom>
        </p:spPr>
      </p:pic>
      <p:sp>
        <p:nvSpPr>
          <p:cNvPr id="83" name="TextBox 82">
            <a:extLst>
              <a:ext uri="{FF2B5EF4-FFF2-40B4-BE49-F238E27FC236}">
                <a16:creationId xmlns:a16="http://schemas.microsoft.com/office/drawing/2014/main" id="{B98088FB-9FE4-5D3C-9D60-3A59AEB77F94}"/>
              </a:ext>
            </a:extLst>
          </p:cNvPr>
          <p:cNvSpPr txBox="1"/>
          <p:nvPr/>
        </p:nvSpPr>
        <p:spPr>
          <a:xfrm>
            <a:off x="8804119" y="5930449"/>
            <a:ext cx="1730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4"/>
              </a:rPr>
              <a:t>irp@pse.com</a:t>
            </a:r>
            <a:r>
              <a:rPr lang="en-US">
                <a:latin typeface="Arial"/>
                <a:cs typeface="Arial"/>
              </a:rPr>
              <a:t> </a:t>
            </a:r>
          </a:p>
        </p:txBody>
      </p:sp>
      <p:sp>
        <p:nvSpPr>
          <p:cNvPr id="84" name="Rectangle 83"/>
          <p:cNvSpPr/>
          <p:nvPr/>
        </p:nvSpPr>
        <p:spPr>
          <a:xfrm>
            <a:off x="8804119" y="6266191"/>
            <a:ext cx="1505540" cy="369332"/>
          </a:xfrm>
          <a:prstGeom prst="rect">
            <a:avLst/>
          </a:prstGeom>
        </p:spPr>
        <p:txBody>
          <a:bodyPr wrap="none">
            <a:spAutoFit/>
          </a:bodyPr>
          <a:lstStyle/>
          <a:p>
            <a:r>
              <a:rPr lang="en-US">
                <a:latin typeface="Arial"/>
                <a:cs typeface="Calibri"/>
                <a:hlinkClick r:id="rId5"/>
              </a:rPr>
              <a:t>pse.com/</a:t>
            </a:r>
            <a:r>
              <a:rPr lang="en-US" err="1">
                <a:latin typeface="Arial"/>
                <a:cs typeface="Calibri"/>
                <a:hlinkClick r:id="rId5"/>
              </a:rPr>
              <a:t>irp</a:t>
            </a:r>
            <a:r>
              <a:rPr lang="en-US">
                <a:latin typeface="Arial"/>
                <a:cs typeface="Calibri"/>
              </a:rPr>
              <a:t>  </a:t>
            </a:r>
          </a:p>
        </p:txBody>
      </p:sp>
      <p:grpSp>
        <p:nvGrpSpPr>
          <p:cNvPr id="36" name="Group 35"/>
          <p:cNvGrpSpPr>
            <a:grpSpLocks noChangeAspect="1"/>
          </p:cNvGrpSpPr>
          <p:nvPr/>
        </p:nvGrpSpPr>
        <p:grpSpPr>
          <a:xfrm>
            <a:off x="2724941" y="1225503"/>
            <a:ext cx="606983" cy="531113"/>
            <a:chOff x="2751138" y="5445126"/>
            <a:chExt cx="152400" cy="133350"/>
          </a:xfrm>
          <a:solidFill>
            <a:srgbClr val="006671"/>
          </a:solidFill>
        </p:grpSpPr>
        <p:sp>
          <p:nvSpPr>
            <p:cNvPr id="37" name="Freeform 1562"/>
            <p:cNvSpPr>
              <a:spLocks noEditPoints="1"/>
            </p:cNvSpPr>
            <p:nvPr/>
          </p:nvSpPr>
          <p:spPr bwMode="auto">
            <a:xfrm>
              <a:off x="2751138" y="5445126"/>
              <a:ext cx="152400" cy="133350"/>
            </a:xfrm>
            <a:custGeom>
              <a:avLst/>
              <a:gdLst>
                <a:gd name="T0" fmla="*/ 88 w 96"/>
                <a:gd name="T1" fmla="*/ 0 h 84"/>
                <a:gd name="T2" fmla="*/ 8 w 96"/>
                <a:gd name="T3" fmla="*/ 0 h 84"/>
                <a:gd name="T4" fmla="*/ 0 w 96"/>
                <a:gd name="T5" fmla="*/ 8 h 84"/>
                <a:gd name="T6" fmla="*/ 0 w 96"/>
                <a:gd name="T7" fmla="*/ 60 h 84"/>
                <a:gd name="T8" fmla="*/ 8 w 96"/>
                <a:gd name="T9" fmla="*/ 68 h 84"/>
                <a:gd name="T10" fmla="*/ 44 w 96"/>
                <a:gd name="T11" fmla="*/ 68 h 84"/>
                <a:gd name="T12" fmla="*/ 44 w 96"/>
                <a:gd name="T13" fmla="*/ 76 h 84"/>
                <a:gd name="T14" fmla="*/ 28 w 96"/>
                <a:gd name="T15" fmla="*/ 76 h 84"/>
                <a:gd name="T16" fmla="*/ 28 w 96"/>
                <a:gd name="T17" fmla="*/ 84 h 84"/>
                <a:gd name="T18" fmla="*/ 68 w 96"/>
                <a:gd name="T19" fmla="*/ 84 h 84"/>
                <a:gd name="T20" fmla="*/ 68 w 96"/>
                <a:gd name="T21" fmla="*/ 76 h 84"/>
                <a:gd name="T22" fmla="*/ 52 w 96"/>
                <a:gd name="T23" fmla="*/ 76 h 84"/>
                <a:gd name="T24" fmla="*/ 52 w 96"/>
                <a:gd name="T25" fmla="*/ 68 h 84"/>
                <a:gd name="T26" fmla="*/ 88 w 96"/>
                <a:gd name="T27" fmla="*/ 68 h 84"/>
                <a:gd name="T28" fmla="*/ 96 w 96"/>
                <a:gd name="T29" fmla="*/ 60 h 84"/>
                <a:gd name="T30" fmla="*/ 96 w 96"/>
                <a:gd name="T31" fmla="*/ 8 h 84"/>
                <a:gd name="T32" fmla="*/ 88 w 96"/>
                <a:gd name="T33" fmla="*/ 0 h 84"/>
                <a:gd name="T34" fmla="*/ 88 w 96"/>
                <a:gd name="T35" fmla="*/ 60 h 84"/>
                <a:gd name="T36" fmla="*/ 8 w 96"/>
                <a:gd name="T37" fmla="*/ 60 h 84"/>
                <a:gd name="T38" fmla="*/ 8 w 96"/>
                <a:gd name="T39" fmla="*/ 56 h 84"/>
                <a:gd name="T40" fmla="*/ 88 w 96"/>
                <a:gd name="T41" fmla="*/ 56 h 84"/>
                <a:gd name="T42" fmla="*/ 88 w 96"/>
                <a:gd name="T43" fmla="*/ 60 h 84"/>
                <a:gd name="T44" fmla="*/ 88 w 96"/>
                <a:gd name="T45" fmla="*/ 48 h 84"/>
                <a:gd name="T46" fmla="*/ 66 w 96"/>
                <a:gd name="T47" fmla="*/ 48 h 84"/>
                <a:gd name="T48" fmla="*/ 66 w 96"/>
                <a:gd name="T49" fmla="*/ 47 h 84"/>
                <a:gd name="T50" fmla="*/ 48 w 96"/>
                <a:gd name="T51" fmla="*/ 33 h 84"/>
                <a:gd name="T52" fmla="*/ 30 w 96"/>
                <a:gd name="T53" fmla="*/ 47 h 84"/>
                <a:gd name="T54" fmla="*/ 30 w 96"/>
                <a:gd name="T55" fmla="*/ 48 h 84"/>
                <a:gd name="T56" fmla="*/ 8 w 96"/>
                <a:gd name="T57" fmla="*/ 48 h 84"/>
                <a:gd name="T58" fmla="*/ 8 w 96"/>
                <a:gd name="T59" fmla="*/ 8 h 84"/>
                <a:gd name="T60" fmla="*/ 88 w 96"/>
                <a:gd name="T61" fmla="*/ 8 h 84"/>
                <a:gd name="T62" fmla="*/ 88 w 96"/>
                <a:gd name="T6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84">
                  <a:moveTo>
                    <a:pt x="88" y="0"/>
                  </a:moveTo>
                  <a:cubicBezTo>
                    <a:pt x="8" y="0"/>
                    <a:pt x="8" y="0"/>
                    <a:pt x="8" y="0"/>
                  </a:cubicBezTo>
                  <a:cubicBezTo>
                    <a:pt x="4" y="0"/>
                    <a:pt x="0" y="4"/>
                    <a:pt x="0" y="8"/>
                  </a:cubicBezTo>
                  <a:cubicBezTo>
                    <a:pt x="0" y="60"/>
                    <a:pt x="0" y="60"/>
                    <a:pt x="0" y="60"/>
                  </a:cubicBezTo>
                  <a:cubicBezTo>
                    <a:pt x="0" y="65"/>
                    <a:pt x="4" y="68"/>
                    <a:pt x="8" y="68"/>
                  </a:cubicBezTo>
                  <a:cubicBezTo>
                    <a:pt x="44" y="68"/>
                    <a:pt x="44" y="68"/>
                    <a:pt x="44" y="68"/>
                  </a:cubicBezTo>
                  <a:cubicBezTo>
                    <a:pt x="44" y="76"/>
                    <a:pt x="44" y="76"/>
                    <a:pt x="44" y="76"/>
                  </a:cubicBezTo>
                  <a:cubicBezTo>
                    <a:pt x="28" y="76"/>
                    <a:pt x="28" y="76"/>
                    <a:pt x="28" y="76"/>
                  </a:cubicBezTo>
                  <a:cubicBezTo>
                    <a:pt x="28" y="84"/>
                    <a:pt x="28" y="84"/>
                    <a:pt x="28" y="84"/>
                  </a:cubicBezTo>
                  <a:cubicBezTo>
                    <a:pt x="68" y="84"/>
                    <a:pt x="68" y="84"/>
                    <a:pt x="68" y="84"/>
                  </a:cubicBezTo>
                  <a:cubicBezTo>
                    <a:pt x="68" y="76"/>
                    <a:pt x="68" y="76"/>
                    <a:pt x="68" y="76"/>
                  </a:cubicBezTo>
                  <a:cubicBezTo>
                    <a:pt x="52" y="76"/>
                    <a:pt x="52" y="76"/>
                    <a:pt x="52" y="76"/>
                  </a:cubicBezTo>
                  <a:cubicBezTo>
                    <a:pt x="52" y="68"/>
                    <a:pt x="52" y="68"/>
                    <a:pt x="52" y="68"/>
                  </a:cubicBezTo>
                  <a:cubicBezTo>
                    <a:pt x="88" y="68"/>
                    <a:pt x="88" y="68"/>
                    <a:pt x="88" y="68"/>
                  </a:cubicBezTo>
                  <a:cubicBezTo>
                    <a:pt x="93" y="68"/>
                    <a:pt x="96" y="65"/>
                    <a:pt x="96" y="60"/>
                  </a:cubicBezTo>
                  <a:cubicBezTo>
                    <a:pt x="96" y="8"/>
                    <a:pt x="96" y="8"/>
                    <a:pt x="96" y="8"/>
                  </a:cubicBezTo>
                  <a:cubicBezTo>
                    <a:pt x="96" y="4"/>
                    <a:pt x="93" y="0"/>
                    <a:pt x="88" y="0"/>
                  </a:cubicBezTo>
                  <a:close/>
                  <a:moveTo>
                    <a:pt x="88" y="60"/>
                  </a:moveTo>
                  <a:cubicBezTo>
                    <a:pt x="8" y="60"/>
                    <a:pt x="8" y="60"/>
                    <a:pt x="8" y="60"/>
                  </a:cubicBezTo>
                  <a:cubicBezTo>
                    <a:pt x="8" y="56"/>
                    <a:pt x="8" y="56"/>
                    <a:pt x="8" y="56"/>
                  </a:cubicBezTo>
                  <a:cubicBezTo>
                    <a:pt x="88" y="56"/>
                    <a:pt x="88" y="56"/>
                    <a:pt x="88" y="56"/>
                  </a:cubicBezTo>
                  <a:lnTo>
                    <a:pt x="88" y="60"/>
                  </a:lnTo>
                  <a:close/>
                  <a:moveTo>
                    <a:pt x="88" y="48"/>
                  </a:moveTo>
                  <a:cubicBezTo>
                    <a:pt x="66" y="48"/>
                    <a:pt x="66" y="48"/>
                    <a:pt x="66" y="48"/>
                  </a:cubicBezTo>
                  <a:cubicBezTo>
                    <a:pt x="66" y="47"/>
                    <a:pt x="66" y="47"/>
                    <a:pt x="66" y="47"/>
                  </a:cubicBezTo>
                  <a:cubicBezTo>
                    <a:pt x="66" y="39"/>
                    <a:pt x="59" y="33"/>
                    <a:pt x="48" y="33"/>
                  </a:cubicBezTo>
                  <a:cubicBezTo>
                    <a:pt x="38" y="33"/>
                    <a:pt x="30" y="39"/>
                    <a:pt x="30" y="47"/>
                  </a:cubicBezTo>
                  <a:cubicBezTo>
                    <a:pt x="30" y="48"/>
                    <a:pt x="30" y="48"/>
                    <a:pt x="30" y="48"/>
                  </a:cubicBezTo>
                  <a:cubicBezTo>
                    <a:pt x="8" y="48"/>
                    <a:pt x="8" y="48"/>
                    <a:pt x="8" y="48"/>
                  </a:cubicBezTo>
                  <a:cubicBezTo>
                    <a:pt x="8" y="8"/>
                    <a:pt x="8" y="8"/>
                    <a:pt x="8" y="8"/>
                  </a:cubicBezTo>
                  <a:cubicBezTo>
                    <a:pt x="88" y="8"/>
                    <a:pt x="88" y="8"/>
                    <a:pt x="88" y="8"/>
                  </a:cubicBezTo>
                  <a:lnTo>
                    <a:pt x="88"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8" name="Oval 1563"/>
            <p:cNvSpPr>
              <a:spLocks noChangeArrowheads="1"/>
            </p:cNvSpPr>
            <p:nvPr/>
          </p:nvSpPr>
          <p:spPr bwMode="auto">
            <a:xfrm>
              <a:off x="2813051" y="5465763"/>
              <a:ext cx="28575" cy="28575"/>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39" name="Group 38"/>
          <p:cNvGrpSpPr>
            <a:grpSpLocks noChangeAspect="1"/>
          </p:cNvGrpSpPr>
          <p:nvPr/>
        </p:nvGrpSpPr>
        <p:grpSpPr>
          <a:xfrm>
            <a:off x="6250692" y="3594471"/>
            <a:ext cx="716502" cy="656800"/>
            <a:chOff x="4641851" y="1246188"/>
            <a:chExt cx="152400" cy="139700"/>
          </a:xfrm>
          <a:solidFill>
            <a:srgbClr val="E45D48"/>
          </a:solidFill>
        </p:grpSpPr>
        <p:sp>
          <p:nvSpPr>
            <p:cNvPr id="40" name="Freeform 1458"/>
            <p:cNvSpPr>
              <a:spLocks noEditPoints="1"/>
            </p:cNvSpPr>
            <p:nvPr/>
          </p:nvSpPr>
          <p:spPr bwMode="auto">
            <a:xfrm>
              <a:off x="4711701" y="1296988"/>
              <a:ext cx="82550" cy="88900"/>
            </a:xfrm>
            <a:custGeom>
              <a:avLst/>
              <a:gdLst>
                <a:gd name="T0" fmla="*/ 40 w 52"/>
                <a:gd name="T1" fmla="*/ 56 h 56"/>
                <a:gd name="T2" fmla="*/ 19 w 52"/>
                <a:gd name="T3" fmla="*/ 40 h 56"/>
                <a:gd name="T4" fmla="*/ 6 w 52"/>
                <a:gd name="T5" fmla="*/ 40 h 56"/>
                <a:gd name="T6" fmla="*/ 0 w 52"/>
                <a:gd name="T7" fmla="*/ 34 h 56"/>
                <a:gd name="T8" fmla="*/ 0 w 52"/>
                <a:gd name="T9" fmla="*/ 6 h 56"/>
                <a:gd name="T10" fmla="*/ 6 w 52"/>
                <a:gd name="T11" fmla="*/ 0 h 56"/>
                <a:gd name="T12" fmla="*/ 46 w 52"/>
                <a:gd name="T13" fmla="*/ 0 h 56"/>
                <a:gd name="T14" fmla="*/ 52 w 52"/>
                <a:gd name="T15" fmla="*/ 6 h 56"/>
                <a:gd name="T16" fmla="*/ 52 w 52"/>
                <a:gd name="T17" fmla="*/ 34 h 56"/>
                <a:gd name="T18" fmla="*/ 46 w 52"/>
                <a:gd name="T19" fmla="*/ 40 h 56"/>
                <a:gd name="T20" fmla="*/ 40 w 52"/>
                <a:gd name="T21" fmla="*/ 40 h 56"/>
                <a:gd name="T22" fmla="*/ 40 w 52"/>
                <a:gd name="T23" fmla="*/ 56 h 56"/>
                <a:gd name="T24" fmla="*/ 8 w 52"/>
                <a:gd name="T25" fmla="*/ 32 h 56"/>
                <a:gd name="T26" fmla="*/ 21 w 52"/>
                <a:gd name="T27" fmla="*/ 32 h 56"/>
                <a:gd name="T28" fmla="*/ 32 w 52"/>
                <a:gd name="T29" fmla="*/ 40 h 56"/>
                <a:gd name="T30" fmla="*/ 32 w 52"/>
                <a:gd name="T31" fmla="*/ 32 h 56"/>
                <a:gd name="T32" fmla="*/ 44 w 52"/>
                <a:gd name="T33" fmla="*/ 32 h 56"/>
                <a:gd name="T34" fmla="*/ 44 w 52"/>
                <a:gd name="T35" fmla="*/ 8 h 56"/>
                <a:gd name="T36" fmla="*/ 8 w 52"/>
                <a:gd name="T37" fmla="*/ 8 h 56"/>
                <a:gd name="T38" fmla="*/ 8 w 52"/>
                <a:gd name="T39"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40" y="56"/>
                  </a:moveTo>
                  <a:cubicBezTo>
                    <a:pt x="19" y="40"/>
                    <a:pt x="19" y="40"/>
                    <a:pt x="19" y="40"/>
                  </a:cubicBezTo>
                  <a:cubicBezTo>
                    <a:pt x="6" y="40"/>
                    <a:pt x="6" y="40"/>
                    <a:pt x="6" y="40"/>
                  </a:cubicBezTo>
                  <a:cubicBezTo>
                    <a:pt x="3" y="40"/>
                    <a:pt x="0" y="37"/>
                    <a:pt x="0" y="34"/>
                  </a:cubicBezTo>
                  <a:cubicBezTo>
                    <a:pt x="0" y="6"/>
                    <a:pt x="0" y="6"/>
                    <a:pt x="0" y="6"/>
                  </a:cubicBezTo>
                  <a:cubicBezTo>
                    <a:pt x="0" y="2"/>
                    <a:pt x="3" y="0"/>
                    <a:pt x="6" y="0"/>
                  </a:cubicBezTo>
                  <a:cubicBezTo>
                    <a:pt x="46" y="0"/>
                    <a:pt x="46" y="0"/>
                    <a:pt x="46" y="0"/>
                  </a:cubicBezTo>
                  <a:cubicBezTo>
                    <a:pt x="49" y="0"/>
                    <a:pt x="52" y="2"/>
                    <a:pt x="52" y="6"/>
                  </a:cubicBezTo>
                  <a:cubicBezTo>
                    <a:pt x="52" y="34"/>
                    <a:pt x="52" y="34"/>
                    <a:pt x="52" y="34"/>
                  </a:cubicBezTo>
                  <a:cubicBezTo>
                    <a:pt x="52" y="37"/>
                    <a:pt x="49" y="40"/>
                    <a:pt x="46" y="40"/>
                  </a:cubicBezTo>
                  <a:cubicBezTo>
                    <a:pt x="40" y="40"/>
                    <a:pt x="40" y="40"/>
                    <a:pt x="40" y="40"/>
                  </a:cubicBezTo>
                  <a:lnTo>
                    <a:pt x="40" y="56"/>
                  </a:lnTo>
                  <a:close/>
                  <a:moveTo>
                    <a:pt x="8" y="32"/>
                  </a:moveTo>
                  <a:cubicBezTo>
                    <a:pt x="21" y="32"/>
                    <a:pt x="21" y="32"/>
                    <a:pt x="21" y="32"/>
                  </a:cubicBezTo>
                  <a:cubicBezTo>
                    <a:pt x="32" y="40"/>
                    <a:pt x="32" y="40"/>
                    <a:pt x="32" y="40"/>
                  </a:cubicBezTo>
                  <a:cubicBezTo>
                    <a:pt x="32" y="32"/>
                    <a:pt x="32" y="32"/>
                    <a:pt x="32" y="32"/>
                  </a:cubicBezTo>
                  <a:cubicBezTo>
                    <a:pt x="44" y="32"/>
                    <a:pt x="44" y="32"/>
                    <a:pt x="44" y="32"/>
                  </a:cubicBezTo>
                  <a:cubicBezTo>
                    <a:pt x="44" y="8"/>
                    <a:pt x="44" y="8"/>
                    <a:pt x="4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2" name="Freeform 1459"/>
            <p:cNvSpPr>
              <a:spLocks/>
            </p:cNvSpPr>
            <p:nvPr/>
          </p:nvSpPr>
          <p:spPr bwMode="auto">
            <a:xfrm>
              <a:off x="4641851" y="1246188"/>
              <a:ext cx="101600" cy="114300"/>
            </a:xfrm>
            <a:custGeom>
              <a:avLst/>
              <a:gdLst>
                <a:gd name="T0" fmla="*/ 12 w 64"/>
                <a:gd name="T1" fmla="*/ 72 h 72"/>
                <a:gd name="T2" fmla="*/ 12 w 64"/>
                <a:gd name="T3" fmla="*/ 56 h 72"/>
                <a:gd name="T4" fmla="*/ 6 w 64"/>
                <a:gd name="T5" fmla="*/ 56 h 72"/>
                <a:gd name="T6" fmla="*/ 0 w 64"/>
                <a:gd name="T7" fmla="*/ 50 h 72"/>
                <a:gd name="T8" fmla="*/ 0 w 64"/>
                <a:gd name="T9" fmla="*/ 6 h 72"/>
                <a:gd name="T10" fmla="*/ 6 w 64"/>
                <a:gd name="T11" fmla="*/ 0 h 72"/>
                <a:gd name="T12" fmla="*/ 58 w 64"/>
                <a:gd name="T13" fmla="*/ 0 h 72"/>
                <a:gd name="T14" fmla="*/ 64 w 64"/>
                <a:gd name="T15" fmla="*/ 6 h 72"/>
                <a:gd name="T16" fmla="*/ 64 w 64"/>
                <a:gd name="T17" fmla="*/ 24 h 72"/>
                <a:gd name="T18" fmla="*/ 56 w 64"/>
                <a:gd name="T19" fmla="*/ 24 h 72"/>
                <a:gd name="T20" fmla="*/ 56 w 64"/>
                <a:gd name="T21" fmla="*/ 8 h 72"/>
                <a:gd name="T22" fmla="*/ 8 w 64"/>
                <a:gd name="T23" fmla="*/ 8 h 72"/>
                <a:gd name="T24" fmla="*/ 8 w 64"/>
                <a:gd name="T25" fmla="*/ 48 h 72"/>
                <a:gd name="T26" fmla="*/ 20 w 64"/>
                <a:gd name="T27" fmla="*/ 48 h 72"/>
                <a:gd name="T28" fmla="*/ 20 w 64"/>
                <a:gd name="T29" fmla="*/ 56 h 72"/>
                <a:gd name="T30" fmla="*/ 31 w 64"/>
                <a:gd name="T31" fmla="*/ 48 h 72"/>
                <a:gd name="T32" fmla="*/ 36 w 64"/>
                <a:gd name="T33" fmla="*/ 48 h 72"/>
                <a:gd name="T34" fmla="*/ 36 w 64"/>
                <a:gd name="T35" fmla="*/ 56 h 72"/>
                <a:gd name="T36" fmla="*/ 33 w 64"/>
                <a:gd name="T37" fmla="*/ 56 h 72"/>
                <a:gd name="T38" fmla="*/ 12 w 64"/>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2">
                  <a:moveTo>
                    <a:pt x="12" y="72"/>
                  </a:moveTo>
                  <a:cubicBezTo>
                    <a:pt x="12" y="56"/>
                    <a:pt x="12" y="56"/>
                    <a:pt x="12" y="56"/>
                  </a:cubicBezTo>
                  <a:cubicBezTo>
                    <a:pt x="6" y="56"/>
                    <a:pt x="6" y="56"/>
                    <a:pt x="6" y="56"/>
                  </a:cubicBezTo>
                  <a:cubicBezTo>
                    <a:pt x="3" y="56"/>
                    <a:pt x="0" y="53"/>
                    <a:pt x="0" y="50"/>
                  </a:cubicBezTo>
                  <a:cubicBezTo>
                    <a:pt x="0" y="6"/>
                    <a:pt x="0" y="6"/>
                    <a:pt x="0" y="6"/>
                  </a:cubicBezTo>
                  <a:cubicBezTo>
                    <a:pt x="0" y="2"/>
                    <a:pt x="3" y="0"/>
                    <a:pt x="6" y="0"/>
                  </a:cubicBezTo>
                  <a:cubicBezTo>
                    <a:pt x="58" y="0"/>
                    <a:pt x="58" y="0"/>
                    <a:pt x="58" y="0"/>
                  </a:cubicBezTo>
                  <a:cubicBezTo>
                    <a:pt x="61" y="0"/>
                    <a:pt x="64" y="2"/>
                    <a:pt x="64" y="6"/>
                  </a:cubicBezTo>
                  <a:cubicBezTo>
                    <a:pt x="64" y="24"/>
                    <a:pt x="64" y="24"/>
                    <a:pt x="64" y="24"/>
                  </a:cubicBezTo>
                  <a:cubicBezTo>
                    <a:pt x="56" y="24"/>
                    <a:pt x="56" y="24"/>
                    <a:pt x="56" y="24"/>
                  </a:cubicBezTo>
                  <a:cubicBezTo>
                    <a:pt x="56" y="8"/>
                    <a:pt x="56" y="8"/>
                    <a:pt x="56" y="8"/>
                  </a:cubicBezTo>
                  <a:cubicBezTo>
                    <a:pt x="8" y="8"/>
                    <a:pt x="8" y="8"/>
                    <a:pt x="8" y="8"/>
                  </a:cubicBezTo>
                  <a:cubicBezTo>
                    <a:pt x="8" y="48"/>
                    <a:pt x="8" y="48"/>
                    <a:pt x="8" y="48"/>
                  </a:cubicBezTo>
                  <a:cubicBezTo>
                    <a:pt x="20" y="48"/>
                    <a:pt x="20" y="48"/>
                    <a:pt x="20" y="48"/>
                  </a:cubicBezTo>
                  <a:cubicBezTo>
                    <a:pt x="20" y="56"/>
                    <a:pt x="20" y="56"/>
                    <a:pt x="20" y="56"/>
                  </a:cubicBezTo>
                  <a:cubicBezTo>
                    <a:pt x="31" y="48"/>
                    <a:pt x="31" y="48"/>
                    <a:pt x="31" y="48"/>
                  </a:cubicBezTo>
                  <a:cubicBezTo>
                    <a:pt x="36" y="48"/>
                    <a:pt x="36" y="48"/>
                    <a:pt x="36" y="48"/>
                  </a:cubicBezTo>
                  <a:cubicBezTo>
                    <a:pt x="36" y="56"/>
                    <a:pt x="36" y="56"/>
                    <a:pt x="36" y="56"/>
                  </a:cubicBezTo>
                  <a:cubicBezTo>
                    <a:pt x="33" y="56"/>
                    <a:pt x="33" y="56"/>
                    <a:pt x="33" y="56"/>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nvGrpSpPr>
          <p:cNvPr id="69" name="Group 68"/>
          <p:cNvGrpSpPr>
            <a:grpSpLocks noChangeAspect="1"/>
          </p:cNvGrpSpPr>
          <p:nvPr/>
        </p:nvGrpSpPr>
        <p:grpSpPr>
          <a:xfrm>
            <a:off x="1459976" y="3594471"/>
            <a:ext cx="524188" cy="568492"/>
            <a:chOff x="6550026" y="5445126"/>
            <a:chExt cx="112712" cy="122238"/>
          </a:xfrm>
          <a:solidFill>
            <a:srgbClr val="5B234F"/>
          </a:solidFill>
        </p:grpSpPr>
        <p:sp>
          <p:nvSpPr>
            <p:cNvPr id="70" name="Rectangle 1612"/>
            <p:cNvSpPr>
              <a:spLocks noChangeArrowheads="1"/>
            </p:cNvSpPr>
            <p:nvPr/>
          </p:nvSpPr>
          <p:spPr bwMode="auto">
            <a:xfrm>
              <a:off x="6570663" y="5507038"/>
              <a:ext cx="5080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1" name="Rectangle 1613"/>
            <p:cNvSpPr>
              <a:spLocks noChangeArrowheads="1"/>
            </p:cNvSpPr>
            <p:nvPr/>
          </p:nvSpPr>
          <p:spPr bwMode="auto">
            <a:xfrm>
              <a:off x="6570663" y="5526088"/>
              <a:ext cx="206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5" name="Rectangle 1614"/>
            <p:cNvSpPr>
              <a:spLocks noChangeArrowheads="1"/>
            </p:cNvSpPr>
            <p:nvPr/>
          </p:nvSpPr>
          <p:spPr bwMode="auto">
            <a:xfrm>
              <a:off x="6570663" y="5486401"/>
              <a:ext cx="5080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6" name="Freeform 1615"/>
            <p:cNvSpPr>
              <a:spLocks/>
            </p:cNvSpPr>
            <p:nvPr/>
          </p:nvSpPr>
          <p:spPr bwMode="auto">
            <a:xfrm>
              <a:off x="6550026" y="5445126"/>
              <a:ext cx="92075" cy="122238"/>
            </a:xfrm>
            <a:custGeom>
              <a:avLst/>
              <a:gdLst>
                <a:gd name="T0" fmla="*/ 32 w 58"/>
                <a:gd name="T1" fmla="*/ 71 h 77"/>
                <a:gd name="T2" fmla="*/ 7 w 58"/>
                <a:gd name="T3" fmla="*/ 71 h 77"/>
                <a:gd name="T4" fmla="*/ 7 w 58"/>
                <a:gd name="T5" fmla="*/ 7 h 77"/>
                <a:gd name="T6" fmla="*/ 52 w 58"/>
                <a:gd name="T7" fmla="*/ 7 h 77"/>
                <a:gd name="T8" fmla="*/ 52 w 58"/>
                <a:gd name="T9" fmla="*/ 45 h 77"/>
                <a:gd name="T10" fmla="*/ 58 w 58"/>
                <a:gd name="T11" fmla="*/ 45 h 77"/>
                <a:gd name="T12" fmla="*/ 58 w 58"/>
                <a:gd name="T13" fmla="*/ 7 h 77"/>
                <a:gd name="T14" fmla="*/ 52 w 58"/>
                <a:gd name="T15" fmla="*/ 0 h 77"/>
                <a:gd name="T16" fmla="*/ 7 w 58"/>
                <a:gd name="T17" fmla="*/ 0 h 77"/>
                <a:gd name="T18" fmla="*/ 0 w 58"/>
                <a:gd name="T19" fmla="*/ 7 h 77"/>
                <a:gd name="T20" fmla="*/ 0 w 58"/>
                <a:gd name="T21" fmla="*/ 71 h 77"/>
                <a:gd name="T22" fmla="*/ 7 w 58"/>
                <a:gd name="T23" fmla="*/ 77 h 77"/>
                <a:gd name="T24" fmla="*/ 32 w 58"/>
                <a:gd name="T25" fmla="*/ 77 h 77"/>
                <a:gd name="T26" fmla="*/ 32 w 58"/>
                <a:gd name="T27"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77">
                  <a:moveTo>
                    <a:pt x="32" y="71"/>
                  </a:moveTo>
                  <a:cubicBezTo>
                    <a:pt x="7" y="71"/>
                    <a:pt x="7" y="71"/>
                    <a:pt x="7" y="71"/>
                  </a:cubicBezTo>
                  <a:cubicBezTo>
                    <a:pt x="7" y="7"/>
                    <a:pt x="7" y="7"/>
                    <a:pt x="7" y="7"/>
                  </a:cubicBezTo>
                  <a:cubicBezTo>
                    <a:pt x="52" y="7"/>
                    <a:pt x="52" y="7"/>
                    <a:pt x="52" y="7"/>
                  </a:cubicBezTo>
                  <a:cubicBezTo>
                    <a:pt x="52" y="45"/>
                    <a:pt x="52" y="45"/>
                    <a:pt x="52" y="45"/>
                  </a:cubicBezTo>
                  <a:cubicBezTo>
                    <a:pt x="58" y="45"/>
                    <a:pt x="58" y="45"/>
                    <a:pt x="58" y="45"/>
                  </a:cubicBezTo>
                  <a:cubicBezTo>
                    <a:pt x="58" y="7"/>
                    <a:pt x="58" y="7"/>
                    <a:pt x="58" y="7"/>
                  </a:cubicBezTo>
                  <a:cubicBezTo>
                    <a:pt x="58" y="3"/>
                    <a:pt x="55" y="0"/>
                    <a:pt x="52" y="0"/>
                  </a:cubicBezTo>
                  <a:cubicBezTo>
                    <a:pt x="7" y="0"/>
                    <a:pt x="7" y="0"/>
                    <a:pt x="7" y="0"/>
                  </a:cubicBezTo>
                  <a:cubicBezTo>
                    <a:pt x="3" y="0"/>
                    <a:pt x="0" y="3"/>
                    <a:pt x="0" y="7"/>
                  </a:cubicBezTo>
                  <a:cubicBezTo>
                    <a:pt x="0" y="71"/>
                    <a:pt x="0" y="71"/>
                    <a:pt x="0" y="71"/>
                  </a:cubicBezTo>
                  <a:cubicBezTo>
                    <a:pt x="0" y="74"/>
                    <a:pt x="3" y="77"/>
                    <a:pt x="7" y="77"/>
                  </a:cubicBezTo>
                  <a:cubicBezTo>
                    <a:pt x="32" y="77"/>
                    <a:pt x="32" y="77"/>
                    <a:pt x="32" y="77"/>
                  </a:cubicBezTo>
                  <a:lnTo>
                    <a:pt x="3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7" name="Freeform 1616"/>
            <p:cNvSpPr>
              <a:spLocks/>
            </p:cNvSpPr>
            <p:nvPr/>
          </p:nvSpPr>
          <p:spPr bwMode="auto">
            <a:xfrm>
              <a:off x="6596063" y="5503863"/>
              <a:ext cx="66675" cy="61913"/>
            </a:xfrm>
            <a:custGeom>
              <a:avLst/>
              <a:gdLst>
                <a:gd name="T0" fmla="*/ 0 w 42"/>
                <a:gd name="T1" fmla="*/ 25 h 39"/>
                <a:gd name="T2" fmla="*/ 4 w 42"/>
                <a:gd name="T3" fmla="*/ 21 h 39"/>
                <a:gd name="T4" fmla="*/ 13 w 42"/>
                <a:gd name="T5" fmla="*/ 30 h 39"/>
                <a:gd name="T6" fmla="*/ 37 w 42"/>
                <a:gd name="T7" fmla="*/ 0 h 39"/>
                <a:gd name="T8" fmla="*/ 42 w 42"/>
                <a:gd name="T9" fmla="*/ 4 h 39"/>
                <a:gd name="T10" fmla="*/ 14 w 42"/>
                <a:gd name="T11" fmla="*/ 39 h 39"/>
                <a:gd name="T12" fmla="*/ 0 w 42"/>
                <a:gd name="T13" fmla="*/ 25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0" y="25"/>
                  </a:moveTo>
                  <a:lnTo>
                    <a:pt x="4" y="21"/>
                  </a:lnTo>
                  <a:lnTo>
                    <a:pt x="13" y="30"/>
                  </a:lnTo>
                  <a:lnTo>
                    <a:pt x="37" y="0"/>
                  </a:lnTo>
                  <a:lnTo>
                    <a:pt x="42" y="4"/>
                  </a:lnTo>
                  <a:lnTo>
                    <a:pt x="14" y="39"/>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878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public feedback shaped our work</a:t>
            </a:r>
          </a:p>
        </p:txBody>
      </p:sp>
      <p:sp>
        <p:nvSpPr>
          <p:cNvPr id="5" name="Text Placeholder 4"/>
          <p:cNvSpPr>
            <a:spLocks noGrp="1"/>
          </p:cNvSpPr>
          <p:nvPr>
            <p:ph type="body" sz="quarter" idx="10"/>
          </p:nvPr>
        </p:nvSpPr>
        <p:spPr>
          <a:xfrm>
            <a:off x="760429" y="1277001"/>
            <a:ext cx="10972800" cy="4807357"/>
          </a:xfrm>
        </p:spPr>
        <p:txBody>
          <a:bodyPr vert="horz" lIns="91440" tIns="45720" rIns="91440" bIns="45720" rtlCol="0" anchor="t">
            <a:normAutofit fontScale="85000" lnSpcReduction="20000"/>
          </a:bodyPr>
          <a:lstStyle/>
          <a:p>
            <a:pPr lvl="1" indent="-365125">
              <a:spcBef>
                <a:spcPts val="800"/>
              </a:spcBef>
              <a:buFont typeface="Wingdings" panose="020B0604020202020204" pitchFamily="34" charset="0"/>
              <a:buChar char="ü"/>
            </a:pPr>
            <a:r>
              <a:rPr lang="en-US" sz="2400">
                <a:latin typeface="Arial"/>
                <a:cs typeface="Arial"/>
              </a:rPr>
              <a:t>Incorporated climate change data</a:t>
            </a:r>
            <a:endParaRPr lang="en-US">
              <a:latin typeface="Arial"/>
              <a:cs typeface="Arial"/>
            </a:endParaRPr>
          </a:p>
          <a:p>
            <a:pPr lvl="1" indent="-365125">
              <a:spcBef>
                <a:spcPts val="800"/>
              </a:spcBef>
              <a:buFont typeface="Wingdings" panose="020B0604020202020204" pitchFamily="34" charset="0"/>
              <a:buChar char="ü"/>
            </a:pPr>
            <a:endParaRPr lang="en-US" sz="2400">
              <a:latin typeface="Arial"/>
              <a:cs typeface="Arial"/>
            </a:endParaRPr>
          </a:p>
          <a:p>
            <a:pPr lvl="1" indent="-365125">
              <a:spcBef>
                <a:spcPts val="800"/>
              </a:spcBef>
              <a:buFont typeface="Wingdings" panose="020B0604020202020204" pitchFamily="34" charset="0"/>
              <a:buChar char="ü"/>
            </a:pPr>
            <a:r>
              <a:rPr lang="en-US" sz="2400">
                <a:latin typeface="Arial"/>
                <a:cs typeface="Arial"/>
              </a:rPr>
              <a:t>Considered alternative fuels</a:t>
            </a:r>
          </a:p>
          <a:p>
            <a:pPr lvl="1" indent="-365125">
              <a:spcBef>
                <a:spcPts val="800"/>
              </a:spcBef>
              <a:buFont typeface="Wingdings" panose="020B0604020202020204" pitchFamily="34" charset="0"/>
              <a:buChar char="ü"/>
            </a:pPr>
            <a:endParaRPr lang="en-US" sz="2400">
              <a:latin typeface="Arial"/>
              <a:cs typeface="Arial"/>
            </a:endParaRPr>
          </a:p>
          <a:p>
            <a:pPr lvl="1" indent="-365125">
              <a:spcBef>
                <a:spcPts val="800"/>
              </a:spcBef>
              <a:buFont typeface="Wingdings" panose="020B0604020202020204" pitchFamily="34" charset="0"/>
              <a:buChar char="ü"/>
            </a:pPr>
            <a:r>
              <a:rPr lang="en-US" sz="2400">
                <a:latin typeface="Arial"/>
                <a:cs typeface="Arial"/>
              </a:rPr>
              <a:t>Incorporated Inflation Reduction Act on supply-side resources*</a:t>
            </a:r>
          </a:p>
          <a:p>
            <a:pPr lvl="1" indent="-365125">
              <a:spcBef>
                <a:spcPts val="800"/>
              </a:spcBef>
              <a:buFont typeface="Wingdings" panose="020B0604020202020204" pitchFamily="34" charset="0"/>
              <a:buChar char="ü"/>
            </a:pPr>
            <a:endParaRPr lang="en-US" sz="2400">
              <a:latin typeface="Arial"/>
              <a:cs typeface="Arial"/>
            </a:endParaRPr>
          </a:p>
          <a:p>
            <a:pPr lvl="1" indent="-365125">
              <a:spcBef>
                <a:spcPts val="800"/>
              </a:spcBef>
              <a:buFont typeface="Wingdings" panose="020B0604020202020204" pitchFamily="34" charset="0"/>
              <a:buChar char="ü"/>
            </a:pPr>
            <a:r>
              <a:rPr lang="en-US" sz="2400">
                <a:latin typeface="Arial"/>
                <a:cs typeface="Arial"/>
              </a:rPr>
              <a:t>Conducted electrification analysis</a:t>
            </a:r>
          </a:p>
          <a:p>
            <a:pPr lvl="1" indent="-365125">
              <a:spcBef>
                <a:spcPts val="800"/>
              </a:spcBef>
              <a:buFont typeface="Wingdings" panose="020B0604020202020204" pitchFamily="34" charset="0"/>
              <a:buChar char="ü"/>
            </a:pPr>
            <a:endParaRPr lang="en-US" sz="2400">
              <a:latin typeface="Arial"/>
              <a:cs typeface="Arial"/>
            </a:endParaRPr>
          </a:p>
          <a:p>
            <a:pPr lvl="1" indent="-365125">
              <a:spcBef>
                <a:spcPts val="800"/>
              </a:spcBef>
              <a:buFont typeface="Wingdings" panose="020B0604020202020204" pitchFamily="34" charset="0"/>
              <a:buChar char="ü"/>
            </a:pPr>
            <a:r>
              <a:rPr lang="en-US" sz="2400">
                <a:latin typeface="Arial"/>
                <a:cs typeface="Arial"/>
              </a:rPr>
              <a:t>Examined State Energy Strategy (SES)</a:t>
            </a:r>
          </a:p>
          <a:p>
            <a:pPr lvl="1" indent="-365125">
              <a:spcBef>
                <a:spcPts val="800"/>
              </a:spcBef>
              <a:buFont typeface="Wingdings" panose="020B0604020202020204" pitchFamily="34" charset="0"/>
              <a:buChar char="ü"/>
            </a:pPr>
            <a:endParaRPr lang="en-US" sz="2400">
              <a:latin typeface="Arial"/>
              <a:cs typeface="Arial"/>
            </a:endParaRPr>
          </a:p>
          <a:p>
            <a:pPr lvl="1" indent="-365125">
              <a:spcBef>
                <a:spcPts val="800"/>
              </a:spcBef>
              <a:buFont typeface="Wingdings" panose="020B0604020202020204" pitchFamily="34" charset="0"/>
              <a:buChar char="ü"/>
            </a:pPr>
            <a:r>
              <a:rPr lang="en-US" sz="2400">
                <a:latin typeface="Arial"/>
                <a:cs typeface="Arial"/>
              </a:rPr>
              <a:t>Examined zero growth scenarios; chose zero growth demand in preferred portfolio</a:t>
            </a:r>
          </a:p>
          <a:p>
            <a:pPr>
              <a:spcBef>
                <a:spcPts val="800"/>
              </a:spcBef>
            </a:pPr>
            <a:endParaRPr lang="en-US" sz="2400"/>
          </a:p>
          <a:p>
            <a:pPr>
              <a:spcBef>
                <a:spcPts val="800"/>
              </a:spcBef>
            </a:pPr>
            <a:r>
              <a:rPr lang="en-US" sz="1600">
                <a:latin typeface="Arial"/>
                <a:cs typeface="Arial"/>
              </a:rPr>
              <a:t>*Multiple public participation participants urged PSE to incorporate demand-side resource impacts as well.  These federal programs are still taking shape and PSE does not have enough information to model these impacts. Therefore, in this IRP, we were not able to analyze how those layers of subsidies might affect customer decisions with regard to retaining or replacing gas appliances.</a:t>
            </a:r>
            <a:endParaRPr lang="en-US" sz="2400">
              <a:latin typeface="Arial"/>
              <a:cs typeface="Arial"/>
            </a:endParaRPr>
          </a:p>
        </p:txBody>
      </p:sp>
    </p:spTree>
    <p:extLst>
      <p:ext uri="{BB962C8B-B14F-4D97-AF65-F5344CB8AC3E}">
        <p14:creationId xmlns:p14="http://schemas.microsoft.com/office/powerpoint/2010/main" val="318036482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7A304383-FDEF-462E-B7D3-182B87C88F15}"/>
    </a:ext>
  </a:extLst>
</a:theme>
</file>

<file path=ppt/theme/theme10.xml><?xml version="1.0" encoding="utf-8"?>
<a:theme xmlns:a="http://schemas.openxmlformats.org/drawingml/2006/main" name="2_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8D59439-0689-438F-A6DE-935D08957F56}" vid="{5937D873-95C6-4124-9C79-0586FAC26A11}"/>
    </a:ext>
  </a:extLst>
</a:theme>
</file>

<file path=ppt/theme/theme11.xml><?xml version="1.0" encoding="utf-8"?>
<a:theme xmlns:a="http://schemas.openxmlformats.org/drawingml/2006/main" name="3_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8D59439-0689-438F-A6DE-935D08957F56}" vid="{5937D873-95C6-4124-9C79-0586FAC26A1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8D59439-0689-438F-A6DE-935D08957F56}" vid="{5937D873-95C6-4124-9C79-0586FAC26A11}"/>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8.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8D59439-0689-438F-A6DE-935D08957F56}" vid="{5937D873-95C6-4124-9C79-0586FAC26A11}"/>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Override1.xml><?xml version="1.0" encoding="utf-8"?>
<a:themeOverride xmlns:a="http://schemas.openxmlformats.org/drawingml/2006/main">
  <a:clrScheme name="PSE 2021-1">
    <a:dk1>
      <a:sysClr val="windowText" lastClr="000000"/>
    </a:dk1>
    <a:lt1>
      <a:sysClr val="window" lastClr="FFFFFF"/>
    </a:lt1>
    <a:dk2>
      <a:srgbClr val="44546A"/>
    </a:dk2>
    <a:lt2>
      <a:srgbClr val="E7E6E6"/>
    </a:lt2>
    <a:accent1>
      <a:srgbClr val="006671"/>
    </a:accent1>
    <a:accent2>
      <a:srgbClr val="58C3B4"/>
    </a:accent2>
    <a:accent3>
      <a:srgbClr val="C3E7E3"/>
    </a:accent3>
    <a:accent4>
      <a:srgbClr val="668B53"/>
    </a:accent4>
    <a:accent5>
      <a:srgbClr val="5B234F"/>
    </a:accent5>
    <a:accent6>
      <a:srgbClr val="E45D48"/>
    </a:accent6>
    <a:hlink>
      <a:srgbClr val="474B5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6D3C804874C43A3B32C9C349294C6" ma:contentTypeVersion="4" ma:contentTypeDescription="Create a new document." ma:contentTypeScope="" ma:versionID="50f55ad8e588c3af8630e27d9d8cbaae">
  <xsd:schema xmlns:xsd="http://www.w3.org/2001/XMLSchema" xmlns:xs="http://www.w3.org/2001/XMLSchema" xmlns:p="http://schemas.microsoft.com/office/2006/metadata/properties" xmlns:ns2="cc873dea-6f09-4fe9-933a-b90171513557" xmlns:ns3="05c48ce0-4d89-4963-aafd-11232efce197" targetNamespace="http://schemas.microsoft.com/office/2006/metadata/properties" ma:root="true" ma:fieldsID="e449735a24008eb0b0736f379c2b53bb" ns2:_="" ns3:_="">
    <xsd:import namespace="cc873dea-6f09-4fe9-933a-b90171513557"/>
    <xsd:import namespace="05c48ce0-4d89-4963-aafd-11232efce1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73dea-6f09-4fe9-933a-b90171513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c48ce0-4d89-4963-aafd-11232efce1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208F6-AFFD-41D1-A58B-6BA47E83F452}">
  <ds:schemaRefs>
    <ds:schemaRef ds:uri="05c48ce0-4d89-4963-aafd-11232efce197"/>
    <ds:schemaRef ds:uri="cc873dea-6f09-4fe9-933a-b90171513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49B151-5521-4F6A-A8D0-7BD78DD79C3C}">
  <ds:schemaRefs>
    <ds:schemaRef ds:uri="http://schemas.microsoft.com/office/2006/metadata/properties"/>
    <ds:schemaRef ds:uri="05c48ce0-4d89-4963-aafd-11232efce197"/>
    <ds:schemaRef ds:uri="cc873dea-6f09-4fe9-933a-b9017151355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25EE6C2-4EDD-4A17-8D90-64C45DDF7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Widescreen</PresentationFormat>
  <Paragraphs>269</Paragraphs>
  <Slides>32</Slides>
  <Notes>4</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Title Slide</vt:lpstr>
      <vt:lpstr>10_Custom Design</vt:lpstr>
      <vt:lpstr>Office Theme</vt:lpstr>
      <vt:lpstr>15_Custom Design</vt:lpstr>
      <vt:lpstr>Theme2</vt:lpstr>
      <vt:lpstr>1_Office Theme</vt:lpstr>
      <vt:lpstr>13_Custom Design</vt:lpstr>
      <vt:lpstr>1_Theme2</vt:lpstr>
      <vt:lpstr>3_Custom Design</vt:lpstr>
      <vt:lpstr>2_Theme2</vt:lpstr>
      <vt:lpstr>3_Theme2</vt:lpstr>
      <vt:lpstr>2023 Gas Utility IRP</vt:lpstr>
      <vt:lpstr>PSE 2023 Gas Utility IRP</vt:lpstr>
      <vt:lpstr>PowerPoint Presentation</vt:lpstr>
      <vt:lpstr>PowerPoint Presentation</vt:lpstr>
      <vt:lpstr>2023 gas preferred portfolio: the resource plan</vt:lpstr>
      <vt:lpstr>2023 gas preferred portfolio – CCA allowances</vt:lpstr>
      <vt:lpstr>Weather has significant impact on need for CCA allowances</vt:lpstr>
      <vt:lpstr>Public participation snapshot</vt:lpstr>
      <vt:lpstr>How public feedback shaped our work</vt:lpstr>
      <vt:lpstr>Equity considerations – conservation potential</vt:lpstr>
      <vt:lpstr>Purpose of scenario analysis in integrated resource plan</vt:lpstr>
      <vt:lpstr>Pipeline capacity renewals primary difference across scenarios</vt:lpstr>
      <vt:lpstr>At CCA ceiling price, direct gas cost similar to 2007 forecast</vt:lpstr>
      <vt:lpstr>Electrification scenarios in 2023 Gas IRP included Electric Portfolio impacts by leveraging the 2023 Electric Progress Report model</vt:lpstr>
      <vt:lpstr>Electrification analysis modeling approach</vt:lpstr>
      <vt:lpstr>Assumptions about future temperatures are changing </vt:lpstr>
      <vt:lpstr>Summary of how climate model data are used in the IRP</vt:lpstr>
      <vt:lpstr>For energy modeling, we used a 30-year normal HDD, centered on the year of interest, rolling forward over time</vt:lpstr>
      <vt:lpstr>For energy modeling, we used a 30-year normal CDD, centered on the year of interest, rolling forward over time</vt:lpstr>
      <vt:lpstr>Determining a new design peak day temperature assumption for natural gas utility peak model</vt:lpstr>
      <vt:lpstr>The action plan</vt:lpstr>
      <vt:lpstr>Thank you for attending</vt:lpstr>
      <vt:lpstr>Appendix</vt:lpstr>
      <vt:lpstr>PSE electrification study service area assumptions </vt:lpstr>
      <vt:lpstr>This is the first step for incorporating climate change into planning</vt:lpstr>
      <vt:lpstr>Climate change models for the region have been developed and used by the Northwest Power and Conservation Council</vt:lpstr>
      <vt:lpstr>Climate change models selected by the Council for use in 8th power plan</vt:lpstr>
      <vt:lpstr>To explore the data, we calculated heating degree days from the climate model temperatures</vt:lpstr>
      <vt:lpstr>We calculated cooling degree days from the climate model temperatures</vt:lpstr>
      <vt:lpstr>Electrification drives need for allowances down</vt:lpstr>
      <vt:lpstr>Electrification increases electric peaks by 3,000 MWs, HHP scenario increases electric peaks by 500 MWs</vt:lpstr>
      <vt:lpstr>Electrification increases builds by 2,000 MWs, HHP scenario increases builds by 600 MWs</vt:lpstr>
    </vt:vector>
  </TitlesOfParts>
  <Company>PUGET SOUND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Gas Utility IRP</dc:title>
  <dc:creator>Hossner, Elizabeth</dc:creator>
  <cp:lastModifiedBy>Mathis, Meredith</cp:lastModifiedBy>
  <cp:revision>23</cp:revision>
  <dcterms:created xsi:type="dcterms:W3CDTF">2023-05-03T23:08:20Z</dcterms:created>
  <dcterms:modified xsi:type="dcterms:W3CDTF">2023-06-20T22:00:06Z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0x010100D2A6D3C804874C43A3B32C9C349294C6</vt:lpwstr>
  </property>
</Properties>
</file>